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91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9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2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82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12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60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89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18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31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47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7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3BA4-767D-4A68-8BAB-45184ED8F308}" type="datetimeFigureOut">
              <a:rPr lang="en-IN" smtClean="0"/>
              <a:t>24-09-2019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B534-6585-445B-B006-1BC1E09E51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64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AMAZON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68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VISION, MISSION AND VALUES</a:t>
            </a:r>
          </a:p>
          <a:p>
            <a:r>
              <a:rPr lang="en-IN" dirty="0" smtClean="0"/>
              <a:t>PRODUCTS AND SERVICES</a:t>
            </a:r>
          </a:p>
          <a:p>
            <a:r>
              <a:rPr lang="en-IN" dirty="0" smtClean="0"/>
              <a:t>SWOT ANALYSIS</a:t>
            </a:r>
          </a:p>
          <a:p>
            <a:r>
              <a:rPr lang="en-IN" dirty="0" smtClean="0"/>
              <a:t>BUSINESS STRATEGIES</a:t>
            </a:r>
          </a:p>
          <a:p>
            <a:r>
              <a:rPr lang="en-IN" dirty="0" smtClean="0"/>
              <a:t>MARKET ANALYSIS</a:t>
            </a:r>
          </a:p>
          <a:p>
            <a:r>
              <a:rPr lang="en-IN" dirty="0" smtClean="0"/>
              <a:t>CONCLUSION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3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Amazon was founded by Jeff Bezos in July 1994.</a:t>
            </a:r>
          </a:p>
          <a:p>
            <a:r>
              <a:rPr lang="en-IN" sz="2800" dirty="0"/>
              <a:t>O</a:t>
            </a:r>
            <a:r>
              <a:rPr lang="en-IN" sz="2800" dirty="0" smtClean="0"/>
              <a:t>pened its virtual doors on the WWW in July 1995.</a:t>
            </a:r>
          </a:p>
          <a:p>
            <a:r>
              <a:rPr lang="en-IN" sz="2800" dirty="0" smtClean="0"/>
              <a:t>Started as online marketplace for books.</a:t>
            </a:r>
          </a:p>
          <a:p>
            <a:r>
              <a:rPr lang="en-IN" sz="2800" dirty="0" smtClean="0"/>
              <a:t>Surpassed </a:t>
            </a:r>
            <a:r>
              <a:rPr lang="en-IN" sz="2800" dirty="0" smtClean="0"/>
              <a:t>walmart</a:t>
            </a:r>
            <a:r>
              <a:rPr lang="en-IN" sz="2800" dirty="0" smtClean="0"/>
              <a:t> as most valuable retailer.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91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VISION, MISSION &amp;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60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PRODUCTS AND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94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SWOT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41"/>
          <a:stretch/>
        </p:blipFill>
        <p:spPr>
          <a:xfrm>
            <a:off x="1763688" y="1484784"/>
            <a:ext cx="5832648" cy="5040560"/>
          </a:xfrm>
        </p:spPr>
      </p:pic>
    </p:spTree>
    <p:extLst>
      <p:ext uri="{BB962C8B-B14F-4D97-AF65-F5344CB8AC3E}">
        <p14:creationId xmlns:p14="http://schemas.microsoft.com/office/powerpoint/2010/main" val="352531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Know the customer</a:t>
            </a:r>
          </a:p>
          <a:p>
            <a:r>
              <a:rPr lang="en-IN" dirty="0" smtClean="0"/>
              <a:t>Maximize data</a:t>
            </a:r>
          </a:p>
          <a:p>
            <a:r>
              <a:rPr lang="en-IN" dirty="0" smtClean="0"/>
              <a:t>Be innovative</a:t>
            </a:r>
          </a:p>
          <a:p>
            <a:r>
              <a:rPr lang="en-IN" dirty="0" smtClean="0"/>
              <a:t>Create a comprehensive CRM strategy</a:t>
            </a:r>
          </a:p>
          <a:p>
            <a:r>
              <a:rPr lang="en-IN" dirty="0" smtClean="0"/>
              <a:t>Increase </a:t>
            </a:r>
            <a:r>
              <a:rPr lang="en-IN" smtClean="0"/>
              <a:t>customer retention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02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MARKET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3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83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AMAZON</vt:lpstr>
      <vt:lpstr>CONTENTS</vt:lpstr>
      <vt:lpstr>INTRODUCTION</vt:lpstr>
      <vt:lpstr>VISION, MISSION &amp; VALUES</vt:lpstr>
      <vt:lpstr>PRODUCTS AND SERVICES</vt:lpstr>
      <vt:lpstr>SWOT ANALYSIS</vt:lpstr>
      <vt:lpstr>BUSINESS STRATEGIES</vt:lpstr>
      <vt:lpstr>MARKET VALUES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</dc:title>
  <dc:creator>ADMIN</dc:creator>
  <cp:lastModifiedBy>ADMIN</cp:lastModifiedBy>
  <cp:revision>14</cp:revision>
  <dcterms:created xsi:type="dcterms:W3CDTF">2019-09-24T03:44:12Z</dcterms:created>
  <dcterms:modified xsi:type="dcterms:W3CDTF">2019-09-24T11:11:08Z</dcterms:modified>
</cp:coreProperties>
</file>