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57" r:id="rId4"/>
    <p:sldId id="260" r:id="rId5"/>
    <p:sldId id="261" r:id="rId6"/>
    <p:sldId id="266" r:id="rId7"/>
    <p:sldId id="265" r:id="rId8"/>
    <p:sldId id="264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69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B59C5-5C56-474C-91FD-D84A6CBB15F0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1E23E-4749-425C-9290-D72B17B7AB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28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00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4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2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6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3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1C13-DFE0-4226-B671-CA2C22679B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8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ED66-8A3D-4E47-94DA-467133B2CEC9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37EF-277E-4AD1-BBA5-F760659FE6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22ACC-D393-479A-9F2B-226FEC906EB8}"/>
              </a:ext>
            </a:extLst>
          </p:cNvPr>
          <p:cNvSpPr txBox="1"/>
          <p:nvPr/>
        </p:nvSpPr>
        <p:spPr>
          <a:xfrm>
            <a:off x="1371600" y="1215537"/>
            <a:ext cx="684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Bahnschrift SemiCondensed" panose="020B0502040204020203" pitchFamily="34" charset="0"/>
                <a:ea typeface="Microsoft JhengHei" panose="020B0604030504040204" pitchFamily="34" charset="-120"/>
              </a:rPr>
              <a:t>AUTOMATED COLLEGE BELL SYSYTEM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5D8A9-0801-459C-BA24-E88E4C0BB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4" y="1977537"/>
            <a:ext cx="76962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3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9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39054-408C-4B0A-B46C-B2622A62CDD7}"/>
              </a:ext>
            </a:extLst>
          </p:cNvPr>
          <p:cNvSpPr txBox="1"/>
          <p:nvPr/>
        </p:nvSpPr>
        <p:spPr>
          <a:xfrm>
            <a:off x="228600" y="1247745"/>
            <a:ext cx="868679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  </a:t>
            </a:r>
            <a:r>
              <a:rPr lang="en-IN" sz="3200" u="sng" dirty="0">
                <a:latin typeface="Bahnschrift SemiCondensed" panose="020B0502040204020203" pitchFamily="34" charset="0"/>
              </a:rPr>
              <a:t>OVERVIEW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The AUTOMATED COLLEGE BELL SYSYTEM is made to overcome the  errors in manual bell ringing and to  maintain accuracy in the time constraints.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 Real Time and Date is considered and displayed. Customization can also be done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The components used are mentioned ahead , the circuitry is also considered.</a:t>
            </a:r>
          </a:p>
          <a:p>
            <a:r>
              <a:rPr lang="en-IN" sz="2000" dirty="0"/>
              <a:t>        The working of the project and also the applications are looked upon.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</a:p>
          <a:p>
            <a:r>
              <a:rPr lang="en-IN" sz="2000" dirty="0"/>
              <a:t>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5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3239" y="4286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6117764"/>
            <a:ext cx="2286000" cy="435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AFE09-D1D1-4C7A-B38E-201C21C61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5" y="1245179"/>
            <a:ext cx="2989532" cy="209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2DF29-B678-4374-9B4C-48926B329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81" y="1087034"/>
            <a:ext cx="2541374" cy="2372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F7F2F-7139-4020-A0DD-1A97ADC10C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3915330"/>
            <a:ext cx="2715354" cy="2555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13F059-ED0F-481F-82CD-E4AD9F54EFAD}"/>
              </a:ext>
            </a:extLst>
          </p:cNvPr>
          <p:cNvSpPr txBox="1"/>
          <p:nvPr/>
        </p:nvSpPr>
        <p:spPr>
          <a:xfrm>
            <a:off x="903929" y="3441206"/>
            <a:ext cx="24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ARDUINO UNO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3D815-053A-400C-8540-F1105F7DD747}"/>
              </a:ext>
            </a:extLst>
          </p:cNvPr>
          <p:cNvSpPr txBox="1"/>
          <p:nvPr/>
        </p:nvSpPr>
        <p:spPr>
          <a:xfrm>
            <a:off x="3276601" y="3441206"/>
            <a:ext cx="261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BLUETOOTH MODULE HC05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AE2BE-3068-475C-AE61-FBF0C34D8824}"/>
              </a:ext>
            </a:extLst>
          </p:cNvPr>
          <p:cNvSpPr txBox="1"/>
          <p:nvPr/>
        </p:nvSpPr>
        <p:spPr>
          <a:xfrm>
            <a:off x="990600" y="6252336"/>
            <a:ext cx="213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RTC DS3231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F703AF-B5EB-4E83-808A-F94CB2144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54" y="980873"/>
            <a:ext cx="2765487" cy="2450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84183-F1FD-4F81-B359-B6DCA151EE2C}"/>
              </a:ext>
            </a:extLst>
          </p:cNvPr>
          <p:cNvSpPr txBox="1"/>
          <p:nvPr/>
        </p:nvSpPr>
        <p:spPr>
          <a:xfrm>
            <a:off x="6648690" y="3441206"/>
            <a:ext cx="11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I2C LCD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5FF432-AA7D-4984-B419-EFF4AABE4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46" y="4087537"/>
            <a:ext cx="2847298" cy="2143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A59EB3-E216-4F79-AC3C-8CE86F1ACC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81" y="4170878"/>
            <a:ext cx="2286000" cy="23002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3A44CE-5C8B-45F6-9549-C2DDB1914BE6}"/>
              </a:ext>
            </a:extLst>
          </p:cNvPr>
          <p:cNvSpPr txBox="1"/>
          <p:nvPr/>
        </p:nvSpPr>
        <p:spPr>
          <a:xfrm>
            <a:off x="3705954" y="6113836"/>
            <a:ext cx="203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BUZZER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E4D63-2953-4E2E-AAA6-6A3D49494A4B}"/>
              </a:ext>
            </a:extLst>
          </p:cNvPr>
          <p:cNvSpPr txBox="1"/>
          <p:nvPr/>
        </p:nvSpPr>
        <p:spPr>
          <a:xfrm>
            <a:off x="6324600" y="623125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JUMPER WIRES</a:t>
            </a:r>
          </a:p>
        </p:txBody>
      </p:sp>
    </p:spTree>
    <p:extLst>
      <p:ext uri="{BB962C8B-B14F-4D97-AF65-F5344CB8AC3E}">
        <p14:creationId xmlns:p14="http://schemas.microsoft.com/office/powerpoint/2010/main" val="116224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DCE20-C44D-4E85-A13C-E2A6237484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66" t="14642" r="7501" b="15728"/>
          <a:stretch/>
        </p:blipFill>
        <p:spPr>
          <a:xfrm>
            <a:off x="533400" y="1676400"/>
            <a:ext cx="8153400" cy="495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2F0D2B-6E37-40FF-8588-30AEC179AF0D}"/>
              </a:ext>
            </a:extLst>
          </p:cNvPr>
          <p:cNvSpPr txBox="1"/>
          <p:nvPr/>
        </p:nvSpPr>
        <p:spPr>
          <a:xfrm>
            <a:off x="609600" y="1114455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</a:t>
            </a:r>
            <a:r>
              <a:rPr lang="en-IN" sz="3200" u="sng" dirty="0">
                <a:latin typeface="Bahnschrift SemiCondensed" panose="020B0502040204020203" pitchFamily="34" charset="0"/>
              </a:rPr>
              <a:t>CIRCUITRY</a:t>
            </a:r>
          </a:p>
        </p:txBody>
      </p:sp>
    </p:spTree>
    <p:extLst>
      <p:ext uri="{BB962C8B-B14F-4D97-AF65-F5344CB8AC3E}">
        <p14:creationId xmlns:p14="http://schemas.microsoft.com/office/powerpoint/2010/main" val="19845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7973C-4225-4870-924B-1400598742E4}"/>
              </a:ext>
            </a:extLst>
          </p:cNvPr>
          <p:cNvSpPr txBox="1"/>
          <p:nvPr/>
        </p:nvSpPr>
        <p:spPr>
          <a:xfrm>
            <a:off x="2819400" y="986345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latin typeface="Bahnschrift SemiCondensed" panose="020B0502040204020203" pitchFamily="34" charset="0"/>
              </a:rPr>
              <a:t>FLOWCHART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2549EAB-37C7-48BB-B126-2976F97E5071}"/>
              </a:ext>
            </a:extLst>
          </p:cNvPr>
          <p:cNvSpPr/>
          <p:nvPr/>
        </p:nvSpPr>
        <p:spPr>
          <a:xfrm>
            <a:off x="2819400" y="1664188"/>
            <a:ext cx="2057400" cy="381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START</a:t>
            </a:r>
            <a:endParaRPr lang="en-IN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3699770-249F-451A-B7B7-DA520FFA0E3A}"/>
              </a:ext>
            </a:extLst>
          </p:cNvPr>
          <p:cNvSpPr/>
          <p:nvPr/>
        </p:nvSpPr>
        <p:spPr>
          <a:xfrm>
            <a:off x="2496105" y="2344071"/>
            <a:ext cx="2738352" cy="100369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If Custom Mode selected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7F1E280-055B-4696-A5F1-4EA8B7BE0DE5}"/>
              </a:ext>
            </a:extLst>
          </p:cNvPr>
          <p:cNvSpPr/>
          <p:nvPr/>
        </p:nvSpPr>
        <p:spPr>
          <a:xfrm>
            <a:off x="2429152" y="3587806"/>
            <a:ext cx="2872257" cy="100369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If Regular Mode selected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DE6132E-534F-4C5D-AA7E-72BC36C8763E}"/>
              </a:ext>
            </a:extLst>
          </p:cNvPr>
          <p:cNvSpPr/>
          <p:nvPr/>
        </p:nvSpPr>
        <p:spPr>
          <a:xfrm>
            <a:off x="2531780" y="5052254"/>
            <a:ext cx="2667000" cy="14749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If Real time equal to the bell ringing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0BA5B1-92BC-43B4-A4BE-36C3C700644B}"/>
              </a:ext>
            </a:extLst>
          </p:cNvPr>
          <p:cNvSpPr/>
          <p:nvPr/>
        </p:nvSpPr>
        <p:spPr>
          <a:xfrm>
            <a:off x="6400800" y="5410200"/>
            <a:ext cx="2209800" cy="733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Ring the Buzzer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89C15-9B62-4EFF-8721-2FDA00425720}"/>
              </a:ext>
            </a:extLst>
          </p:cNvPr>
          <p:cNvSpPr/>
          <p:nvPr/>
        </p:nvSpPr>
        <p:spPr>
          <a:xfrm>
            <a:off x="112635" y="3810000"/>
            <a:ext cx="1500991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Exam Mode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C0CC6C-AC5D-4B7B-BF1E-1D02B8B175E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848099" y="2045187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13DE3-E5A3-4C0A-B6CB-737E440C630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848099" y="3347770"/>
            <a:ext cx="17182" cy="240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F5BADB-81C3-49C7-8E9D-0F1E824B1FE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865280" y="4591504"/>
            <a:ext cx="1" cy="460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2BB4CA-1F02-4371-BBE4-027B29D24B28}"/>
              </a:ext>
            </a:extLst>
          </p:cNvPr>
          <p:cNvCxnSpPr>
            <a:stCxn id="9" idx="1"/>
            <a:endCxn id="16" idx="3"/>
          </p:cNvCxnSpPr>
          <p:nvPr/>
        </p:nvCxnSpPr>
        <p:spPr>
          <a:xfrm flipH="1" flipV="1">
            <a:off x="1613626" y="4076700"/>
            <a:ext cx="815526" cy="12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941AFD-23FC-47CE-BAD0-C4B8E003B7E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63131" y="4343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2" name="Straight Arrow Connector 79871">
            <a:extLst>
              <a:ext uri="{FF2B5EF4-FFF2-40B4-BE49-F238E27FC236}">
                <a16:creationId xmlns:a16="http://schemas.microsoft.com/office/drawing/2014/main" id="{A7DEDEA2-632E-4F40-9AE8-D27D481B8B79}"/>
              </a:ext>
            </a:extLst>
          </p:cNvPr>
          <p:cNvCxnSpPr/>
          <p:nvPr/>
        </p:nvCxnSpPr>
        <p:spPr>
          <a:xfrm>
            <a:off x="863130" y="4724400"/>
            <a:ext cx="3002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6" name="Straight Connector 79875">
            <a:extLst>
              <a:ext uri="{FF2B5EF4-FFF2-40B4-BE49-F238E27FC236}">
                <a16:creationId xmlns:a16="http://schemas.microsoft.com/office/drawing/2014/main" id="{B59572E9-228D-421F-B47B-E12F39F73F1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865280" y="6527223"/>
            <a:ext cx="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79" name="Straight Connector 79878">
            <a:extLst>
              <a:ext uri="{FF2B5EF4-FFF2-40B4-BE49-F238E27FC236}">
                <a16:creationId xmlns:a16="http://schemas.microsoft.com/office/drawing/2014/main" id="{6B346D91-EB36-437F-948B-7BB4854FD574}"/>
              </a:ext>
            </a:extLst>
          </p:cNvPr>
          <p:cNvCxnSpPr/>
          <p:nvPr/>
        </p:nvCxnSpPr>
        <p:spPr>
          <a:xfrm flipH="1">
            <a:off x="863130" y="6641523"/>
            <a:ext cx="3002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81" name="Straight Connector 79880">
            <a:extLst>
              <a:ext uri="{FF2B5EF4-FFF2-40B4-BE49-F238E27FC236}">
                <a16:creationId xmlns:a16="http://schemas.microsoft.com/office/drawing/2014/main" id="{9172A313-DACD-4880-8D5C-536FD6018D9A}"/>
              </a:ext>
            </a:extLst>
          </p:cNvPr>
          <p:cNvCxnSpPr>
            <a:cxnSpLocks/>
          </p:cNvCxnSpPr>
          <p:nvPr/>
        </p:nvCxnSpPr>
        <p:spPr>
          <a:xfrm flipV="1">
            <a:off x="863130" y="4838700"/>
            <a:ext cx="0" cy="180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83" name="Straight Arrow Connector 79882">
            <a:extLst>
              <a:ext uri="{FF2B5EF4-FFF2-40B4-BE49-F238E27FC236}">
                <a16:creationId xmlns:a16="http://schemas.microsoft.com/office/drawing/2014/main" id="{0A427C7D-5B3B-44AD-A246-DDCB7BFF198D}"/>
              </a:ext>
            </a:extLst>
          </p:cNvPr>
          <p:cNvCxnSpPr>
            <a:cxnSpLocks/>
          </p:cNvCxnSpPr>
          <p:nvPr/>
        </p:nvCxnSpPr>
        <p:spPr>
          <a:xfrm flipV="1">
            <a:off x="863130" y="4821880"/>
            <a:ext cx="3002150" cy="1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87" name="Straight Connector 79886">
            <a:extLst>
              <a:ext uri="{FF2B5EF4-FFF2-40B4-BE49-F238E27FC236}">
                <a16:creationId xmlns:a16="http://schemas.microsoft.com/office/drawing/2014/main" id="{C95214FC-BC83-4883-B919-9D5AC8AEF25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34457" y="2845921"/>
            <a:ext cx="2271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89" name="Straight Arrow Connector 79888">
            <a:extLst>
              <a:ext uri="{FF2B5EF4-FFF2-40B4-BE49-F238E27FC236}">
                <a16:creationId xmlns:a16="http://schemas.microsoft.com/office/drawing/2014/main" id="{E0DDF5CA-545D-4B42-87B6-91731A884659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5198780" y="5776928"/>
            <a:ext cx="1202020" cy="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91" name="Straight Arrow Connector 79890">
            <a:extLst>
              <a:ext uri="{FF2B5EF4-FFF2-40B4-BE49-F238E27FC236}">
                <a16:creationId xmlns:a16="http://schemas.microsoft.com/office/drawing/2014/main" id="{F8653723-98C2-4BD7-BC32-9B3EA256C0F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505700" y="2845920"/>
            <a:ext cx="0" cy="2564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98" name="TextBox 79897">
            <a:extLst>
              <a:ext uri="{FF2B5EF4-FFF2-40B4-BE49-F238E27FC236}">
                <a16:creationId xmlns:a16="http://schemas.microsoft.com/office/drawing/2014/main" id="{3399E058-0D65-418B-964B-A04574DC6F5D}"/>
              </a:ext>
            </a:extLst>
          </p:cNvPr>
          <p:cNvSpPr txBox="1"/>
          <p:nvPr/>
        </p:nvSpPr>
        <p:spPr>
          <a:xfrm>
            <a:off x="3848099" y="3325373"/>
            <a:ext cx="642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8A5496-AF40-4B48-AD5D-5003A25B432D}"/>
              </a:ext>
            </a:extLst>
          </p:cNvPr>
          <p:cNvSpPr txBox="1"/>
          <p:nvPr/>
        </p:nvSpPr>
        <p:spPr>
          <a:xfrm>
            <a:off x="3823362" y="6473316"/>
            <a:ext cx="642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A8E2B3-B3E9-4174-A6A7-3E735E834F2C}"/>
              </a:ext>
            </a:extLst>
          </p:cNvPr>
          <p:cNvSpPr txBox="1"/>
          <p:nvPr/>
        </p:nvSpPr>
        <p:spPr>
          <a:xfrm>
            <a:off x="1844612" y="3789462"/>
            <a:ext cx="642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6A14DA-4C69-4028-A4AF-00C2C8142C7A}"/>
              </a:ext>
            </a:extLst>
          </p:cNvPr>
          <p:cNvSpPr txBox="1"/>
          <p:nvPr/>
        </p:nvSpPr>
        <p:spPr>
          <a:xfrm>
            <a:off x="5396727" y="5493165"/>
            <a:ext cx="642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659326-649A-4C5C-B8C8-837157B7E645}"/>
              </a:ext>
            </a:extLst>
          </p:cNvPr>
          <p:cNvSpPr txBox="1"/>
          <p:nvPr/>
        </p:nvSpPr>
        <p:spPr>
          <a:xfrm>
            <a:off x="3823361" y="4708786"/>
            <a:ext cx="642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989A01-BBC1-4E77-82E6-759EDD77D078}"/>
              </a:ext>
            </a:extLst>
          </p:cNvPr>
          <p:cNvSpPr txBox="1"/>
          <p:nvPr/>
        </p:nvSpPr>
        <p:spPr>
          <a:xfrm>
            <a:off x="5545937" y="2554991"/>
            <a:ext cx="642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362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45AA3-F4F3-4CE8-88F3-76776E5BBF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27" y="3962400"/>
            <a:ext cx="2288374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A8993A-5768-40C4-A291-3468785BA1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32" y="1890728"/>
            <a:ext cx="1582615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FB70D-CD4A-47F1-9F7A-20EA29CE93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5" y="1924113"/>
            <a:ext cx="1582615" cy="3428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A68FA6-3398-415E-8CA9-6AFE5BBD19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26" y="1732868"/>
            <a:ext cx="2288374" cy="2153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8DD5D8-394E-43BD-83A4-70BD964557DD}"/>
              </a:ext>
            </a:extLst>
          </p:cNvPr>
          <p:cNvSpPr txBox="1"/>
          <p:nvPr/>
        </p:nvSpPr>
        <p:spPr>
          <a:xfrm>
            <a:off x="304800" y="1219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Blynk</a:t>
            </a:r>
            <a:r>
              <a:rPr lang="en-IN" dirty="0"/>
              <a:t> app is used to connect the Bluetooth Module HC-05 to the android phone so that various operation could be performed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0F0549D-3994-4DEE-8E72-3D5B71E06C57}"/>
              </a:ext>
            </a:extLst>
          </p:cNvPr>
          <p:cNvSpPr/>
          <p:nvPr/>
        </p:nvSpPr>
        <p:spPr>
          <a:xfrm>
            <a:off x="1934086" y="3084731"/>
            <a:ext cx="1277410" cy="4966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0271BB-D120-4A0E-85DF-43861A5C5799}"/>
              </a:ext>
            </a:extLst>
          </p:cNvPr>
          <p:cNvSpPr/>
          <p:nvPr/>
        </p:nvSpPr>
        <p:spPr>
          <a:xfrm>
            <a:off x="5208458" y="3129607"/>
            <a:ext cx="1277410" cy="4966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38E05B-303A-49F7-A20A-3F68DDE05376}"/>
              </a:ext>
            </a:extLst>
          </p:cNvPr>
          <p:cNvSpPr/>
          <p:nvPr/>
        </p:nvSpPr>
        <p:spPr>
          <a:xfrm>
            <a:off x="363007" y="1668198"/>
            <a:ext cx="2133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177B4-7DAC-450A-8815-703232D4F6D5}"/>
              </a:ext>
            </a:extLst>
          </p:cNvPr>
          <p:cNvSpPr/>
          <p:nvPr/>
        </p:nvSpPr>
        <p:spPr>
          <a:xfrm>
            <a:off x="363007" y="3330172"/>
            <a:ext cx="2133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I2C 16x2 LCD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7681F-D4A4-4815-9D19-B57BA02E077D}"/>
              </a:ext>
            </a:extLst>
          </p:cNvPr>
          <p:cNvSpPr/>
          <p:nvPr/>
        </p:nvSpPr>
        <p:spPr>
          <a:xfrm>
            <a:off x="3327831" y="3334305"/>
            <a:ext cx="2133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ARDUINO UNO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71987-1945-4AFB-ACA7-21B0B573217E}"/>
              </a:ext>
            </a:extLst>
          </p:cNvPr>
          <p:cNvSpPr/>
          <p:nvPr/>
        </p:nvSpPr>
        <p:spPr>
          <a:xfrm>
            <a:off x="1613626" y="5289561"/>
            <a:ext cx="2133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BUZZER (OR) BELL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C926C-1359-4FAE-9E75-B9876788964B}"/>
              </a:ext>
            </a:extLst>
          </p:cNvPr>
          <p:cNvSpPr/>
          <p:nvPr/>
        </p:nvSpPr>
        <p:spPr>
          <a:xfrm>
            <a:off x="6236563" y="3330172"/>
            <a:ext cx="2133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RTC DS3231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02D48A-8291-4C0F-BCE1-FB1C51DC5A78}"/>
              </a:ext>
            </a:extLst>
          </p:cNvPr>
          <p:cNvSpPr/>
          <p:nvPr/>
        </p:nvSpPr>
        <p:spPr>
          <a:xfrm>
            <a:off x="6211910" y="1618695"/>
            <a:ext cx="2133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POWER SUPPLY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5D7EF-4438-4AFF-9BEF-7E64E8B32697}"/>
              </a:ext>
            </a:extLst>
          </p:cNvPr>
          <p:cNvSpPr txBox="1"/>
          <p:nvPr/>
        </p:nvSpPr>
        <p:spPr>
          <a:xfrm>
            <a:off x="609600" y="1114455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</a:t>
            </a:r>
            <a:r>
              <a:rPr lang="en-IN" sz="3200" u="sng" dirty="0">
                <a:latin typeface="Bahnschrift SemiCondensed" panose="020B0502040204020203" pitchFamily="34" charset="0"/>
              </a:rPr>
              <a:t>BLOCK DIAGRAM</a:t>
            </a:r>
          </a:p>
        </p:txBody>
      </p:sp>
      <p:sp>
        <p:nvSpPr>
          <p:cNvPr id="5" name="Arrow: Left-Up 4">
            <a:extLst>
              <a:ext uri="{FF2B5EF4-FFF2-40B4-BE49-F238E27FC236}">
                <a16:creationId xmlns:a16="http://schemas.microsoft.com/office/drawing/2014/main" id="{38D5D46B-9D3B-48BF-8256-A87B0A9C34B6}"/>
              </a:ext>
            </a:extLst>
          </p:cNvPr>
          <p:cNvSpPr/>
          <p:nvPr/>
        </p:nvSpPr>
        <p:spPr>
          <a:xfrm rot="16200000">
            <a:off x="2578009" y="2216141"/>
            <a:ext cx="1055892" cy="1160992"/>
          </a:xfrm>
          <a:prstGeom prst="lef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FC6056EC-02D3-4595-8908-B3B3A6682838}"/>
              </a:ext>
            </a:extLst>
          </p:cNvPr>
          <p:cNvSpPr/>
          <p:nvPr/>
        </p:nvSpPr>
        <p:spPr>
          <a:xfrm rot="10800000">
            <a:off x="5119827" y="2273550"/>
            <a:ext cx="1055892" cy="1055893"/>
          </a:xfrm>
          <a:prstGeom prst="lef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67CC148-A6A0-43F0-84EF-19348A4A7EB3}"/>
              </a:ext>
            </a:extLst>
          </p:cNvPr>
          <p:cNvSpPr/>
          <p:nvPr/>
        </p:nvSpPr>
        <p:spPr>
          <a:xfrm flipV="1">
            <a:off x="2496607" y="3627587"/>
            <a:ext cx="831224" cy="49541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688887F-2E32-40F1-9CD4-7402B6A9B788}"/>
              </a:ext>
            </a:extLst>
          </p:cNvPr>
          <p:cNvSpPr/>
          <p:nvPr/>
        </p:nvSpPr>
        <p:spPr>
          <a:xfrm rot="16200000">
            <a:off x="5606593" y="3530154"/>
            <a:ext cx="484632" cy="74722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A6CAFB-8D3D-4ADB-AD54-A38DF579FD9E}"/>
              </a:ext>
            </a:extLst>
          </p:cNvPr>
          <p:cNvSpPr/>
          <p:nvPr/>
        </p:nvSpPr>
        <p:spPr>
          <a:xfrm>
            <a:off x="5169763" y="5291041"/>
            <a:ext cx="2133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BLUETOOTH MODULE HC-05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43D1E4D-5789-4BC8-B68C-213A3072D7F2}"/>
              </a:ext>
            </a:extLst>
          </p:cNvPr>
          <p:cNvSpPr/>
          <p:nvPr/>
        </p:nvSpPr>
        <p:spPr>
          <a:xfrm>
            <a:off x="3358251" y="4405966"/>
            <a:ext cx="490144" cy="88359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EBEC7149-5898-41CD-A618-D9B76CA01F30}"/>
              </a:ext>
            </a:extLst>
          </p:cNvPr>
          <p:cNvSpPr/>
          <p:nvPr/>
        </p:nvSpPr>
        <p:spPr>
          <a:xfrm>
            <a:off x="5040435" y="4407937"/>
            <a:ext cx="484632" cy="87495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8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A65BE-D0DB-4446-A5F3-6E2756AC2971}"/>
              </a:ext>
            </a:extLst>
          </p:cNvPr>
          <p:cNvSpPr txBox="1"/>
          <p:nvPr/>
        </p:nvSpPr>
        <p:spPr>
          <a:xfrm>
            <a:off x="609600" y="1114455"/>
            <a:ext cx="8077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</a:t>
            </a:r>
            <a:r>
              <a:rPr lang="en-IN" sz="3200" u="sng" dirty="0">
                <a:latin typeface="Bahnschrift SemiCondensed" panose="020B0502040204020203" pitchFamily="34" charset="0"/>
              </a:rPr>
              <a:t>APPLICATIONS</a:t>
            </a:r>
          </a:p>
          <a:p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Abc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235732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74625" cmpd="sng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:\Documents and Settings\DIGIT\Desktop\LOGO.bmp"/>
          <p:cNvPicPr/>
          <p:nvPr/>
        </p:nvPicPr>
        <p:blipFill>
          <a:blip r:embed="rId3" cstate="print"/>
          <a:srcRect b="10787"/>
          <a:stretch>
            <a:fillRect/>
          </a:stretch>
        </p:blipFill>
        <p:spPr bwMode="auto">
          <a:xfrm>
            <a:off x="1613626" y="228600"/>
            <a:ext cx="60825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hape 174"/>
          <p:cNvSpPr txBox="1">
            <a:spLocks/>
          </p:cNvSpPr>
          <p:nvPr/>
        </p:nvSpPr>
        <p:spPr>
          <a:xfrm>
            <a:off x="990600" y="52578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Times New Roman"/>
              <a:buNone/>
            </a:pPr>
            <a:endParaRPr lang="en-US" b="1" cap="small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1709730" y="714345"/>
            <a:ext cx="5267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(Permanently Affiliated to University of Mumbai)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7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256</Words>
  <Application>Microsoft Office PowerPoint</Application>
  <PresentationFormat>On-screen Show (4:3)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SemiCondensed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Ankush</dc:creator>
  <cp:lastModifiedBy>Suman mhalsank</cp:lastModifiedBy>
  <cp:revision>17</cp:revision>
  <dcterms:created xsi:type="dcterms:W3CDTF">2019-03-25T04:11:32Z</dcterms:created>
  <dcterms:modified xsi:type="dcterms:W3CDTF">2019-10-12T04:11:15Z</dcterms:modified>
</cp:coreProperties>
</file>