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29" autoAdjust="0"/>
    <p:restoredTop sz="94624" autoAdjust="0"/>
  </p:normalViewPr>
  <p:slideViewPr>
    <p:cSldViewPr>
      <p:cViewPr>
        <p:scale>
          <a:sx n="75" d="100"/>
          <a:sy n="75" d="100"/>
        </p:scale>
        <p:origin x="-13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B59C5-5C56-474C-91FD-D84A6CBB15F0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1E23E-4749-425C-9290-D72B17B7A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0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ED66-8A3D-4E47-94DA-467133B2CEC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37EF-277E-4AD1-BBA5-F760659FE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071678"/>
            <a:ext cx="5929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SMART  DIGITAL  ALARM  CLOCK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3217" y="4572008"/>
            <a:ext cx="3870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SHAMIKA DEASI  -513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DEEPSHIKHA DUBEY -515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DRISHTI GANDHI -518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767" y="1571612"/>
            <a:ext cx="65611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    WORKING :</a:t>
            </a: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Bluetooth  with Arduino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Connect GND with any GND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 Rx pin with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pin with Rx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LCD I2C with  Arduino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GND with GND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VCC with 5V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SDA with A4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Connct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SCL with A5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1714488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Buzzer with Arduino: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GND with GND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supply wire with 9 pin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 VCC with 5V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5" y="1643050"/>
            <a:ext cx="6429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&gt; A Digital clock  generally a device that help us to know the  accurate  current  time.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&gt; The main purpose of smart digital clock is to comprises a an alarm system which is represented in digitalized way.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clock would be capable of displaying the temperature and  also consist of a buzzer that starts to ring  when clock reaches  its set time.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2143116"/>
            <a:ext cx="6500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The  Arduino based Real Time Clock is a smart digital  clock to display real time using a RTC IC DS1307 which works on I2C protocol. Real time clock means it runs even after power  failure. When power is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reonnected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,it displays the real time irrespective to the time and duration it was in off state .Also we have used 16*2 LCD module to display the time in(hour ,minute 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seconds,date,month,year,temperature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format. An  alarm option is also added and we can set up the alarm  time.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928802"/>
            <a:ext cx="4929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ARDUINO IDE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BREADBOARD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REAL TIME CLOCK(RTC)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ARDUINO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LCD I2C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BLUETOOTH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BUZZER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MALE TO MALE WIRE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MALE TO FEMALE WIRE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1785926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ARDUINO IDE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ADMIN\Pictures\i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7236" y="4071942"/>
            <a:ext cx="3569474" cy="237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14414" y="5214950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BREADBOARD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3" descr="C:\Users\ADMIN\Pictures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6462" y="1428736"/>
            <a:ext cx="2490182" cy="249018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2976" y="2357430"/>
            <a:ext cx="338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 REAL TIME CLOCK(RTC)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DMIN\Pictures\download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086024"/>
            <a:ext cx="3467660" cy="24862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5008" y="5072074"/>
            <a:ext cx="161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ARDUINO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299380"/>
            <a:ext cx="2701124" cy="270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628" y="2428868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4, LCD I2C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8776" y="4084338"/>
            <a:ext cx="2559372" cy="255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643042" y="5143512"/>
            <a:ext cx="1980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5. BLUETOOTH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500174"/>
            <a:ext cx="3571900" cy="168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43504" y="185736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6.BUZZER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0722" y="3873958"/>
            <a:ext cx="3321740" cy="24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5000636"/>
            <a:ext cx="307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7. MALE TO MALE WIRE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810" y="1214422"/>
            <a:ext cx="2342810" cy="234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3438" y="2285992"/>
            <a:ext cx="3202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8. MALE TO FEMALE WIE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IMG-20191010-WA000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3378288" y="2599872"/>
            <a:ext cx="2522906" cy="49932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6224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419</Words>
  <Application>Microsoft Office PowerPoint</Application>
  <PresentationFormat>On-screen Show (4:3)</PresentationFormat>
  <Paragraphs>78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Ankush</dc:creator>
  <cp:lastModifiedBy>Windows User</cp:lastModifiedBy>
  <cp:revision>30</cp:revision>
  <dcterms:created xsi:type="dcterms:W3CDTF">2019-03-25T04:11:32Z</dcterms:created>
  <dcterms:modified xsi:type="dcterms:W3CDTF">2019-10-10T15:16:07Z</dcterms:modified>
</cp:coreProperties>
</file>