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317" r:id="rId3"/>
    <p:sldId id="318" r:id="rId4"/>
    <p:sldId id="334" r:id="rId5"/>
    <p:sldId id="338" r:id="rId6"/>
    <p:sldId id="343" r:id="rId7"/>
    <p:sldId id="344" r:id="rId8"/>
    <p:sldId id="345" r:id="rId9"/>
    <p:sldId id="304" r:id="rId10"/>
    <p:sldId id="342" r:id="rId11"/>
    <p:sldId id="340" r:id="rId12"/>
    <p:sldId id="29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48" autoAdjust="0"/>
  </p:normalViewPr>
  <p:slideViewPr>
    <p:cSldViewPr>
      <p:cViewPr varScale="1">
        <p:scale>
          <a:sx n="81" d="100"/>
          <a:sy n="81" d="100"/>
        </p:scale>
        <p:origin x="1459" y="72"/>
      </p:cViewPr>
      <p:guideLst>
        <p:guide orient="horz" pos="2160"/>
        <p:guide pos="2880"/>
      </p:guideLst>
    </p:cSldViewPr>
  </p:slideViewPr>
  <p:outlineViewPr>
    <p:cViewPr>
      <p:scale>
        <a:sx n="33" d="100"/>
        <a:sy n="33" d="100"/>
      </p:scale>
      <p:origin x="0" y="5650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Gandhari" userId="aed2179b6cf2bc32" providerId="LiveId" clId="{FF47AE96-A86F-492E-A6C4-C79954640E7B}"/>
    <pc:docChg chg="undo custSel delSld modSld">
      <pc:chgData name="Vinod Gandhari" userId="aed2179b6cf2bc32" providerId="LiveId" clId="{FF47AE96-A86F-492E-A6C4-C79954640E7B}" dt="2023-04-12T09:59:53.185" v="308" actId="20577"/>
      <pc:docMkLst>
        <pc:docMk/>
      </pc:docMkLst>
      <pc:sldChg chg="del">
        <pc:chgData name="Vinod Gandhari" userId="aed2179b6cf2bc32" providerId="LiveId" clId="{FF47AE96-A86F-492E-A6C4-C79954640E7B}" dt="2023-04-11T13:02:15.046" v="25" actId="2696"/>
        <pc:sldMkLst>
          <pc:docMk/>
          <pc:sldMk cId="3776221803" sldId="289"/>
        </pc:sldMkLst>
      </pc:sldChg>
      <pc:sldChg chg="modSp mod">
        <pc:chgData name="Vinod Gandhari" userId="aed2179b6cf2bc32" providerId="LiveId" clId="{FF47AE96-A86F-492E-A6C4-C79954640E7B}" dt="2023-04-12T09:38:57.049" v="108" actId="20577"/>
        <pc:sldMkLst>
          <pc:docMk/>
          <pc:sldMk cId="1919266584" sldId="317"/>
        </pc:sldMkLst>
        <pc:spChg chg="mod">
          <ac:chgData name="Vinod Gandhari" userId="aed2179b6cf2bc32" providerId="LiveId" clId="{FF47AE96-A86F-492E-A6C4-C79954640E7B}" dt="2023-04-12T09:38:57.049" v="108" actId="20577"/>
          <ac:spMkLst>
            <pc:docMk/>
            <pc:sldMk cId="1919266584" sldId="317"/>
            <ac:spMk id="3" creationId="{4A7EB798-DD6A-6F6A-07CD-F6CC8320E400}"/>
          </ac:spMkLst>
        </pc:spChg>
      </pc:sldChg>
      <pc:sldChg chg="modSp mod">
        <pc:chgData name="Vinod Gandhari" userId="aed2179b6cf2bc32" providerId="LiveId" clId="{FF47AE96-A86F-492E-A6C4-C79954640E7B}" dt="2023-04-12T09:59:53.185" v="308" actId="20577"/>
        <pc:sldMkLst>
          <pc:docMk/>
          <pc:sldMk cId="3737513484" sldId="318"/>
        </pc:sldMkLst>
        <pc:spChg chg="mod">
          <ac:chgData name="Vinod Gandhari" userId="aed2179b6cf2bc32" providerId="LiveId" clId="{FF47AE96-A86F-492E-A6C4-C79954640E7B}" dt="2023-04-12T09:59:53.185" v="308" actId="20577"/>
          <ac:spMkLst>
            <pc:docMk/>
            <pc:sldMk cId="3737513484" sldId="318"/>
            <ac:spMk id="3" creationId="{B104ED6E-EA6F-FA2A-03FA-BA76F03E2046}"/>
          </ac:spMkLst>
        </pc:spChg>
      </pc:sldChg>
      <pc:sldChg chg="modSp mod">
        <pc:chgData name="Vinod Gandhari" userId="aed2179b6cf2bc32" providerId="LiveId" clId="{FF47AE96-A86F-492E-A6C4-C79954640E7B}" dt="2023-04-12T09:41:44.802" v="264" actId="20577"/>
        <pc:sldMkLst>
          <pc:docMk/>
          <pc:sldMk cId="223546080" sldId="334"/>
        </pc:sldMkLst>
        <pc:spChg chg="mod">
          <ac:chgData name="Vinod Gandhari" userId="aed2179b6cf2bc32" providerId="LiveId" clId="{FF47AE96-A86F-492E-A6C4-C79954640E7B}" dt="2023-04-12T09:41:44.802" v="264" actId="20577"/>
          <ac:spMkLst>
            <pc:docMk/>
            <pc:sldMk cId="223546080" sldId="334"/>
            <ac:spMk id="3" creationId="{EB17AC3B-7016-16BF-9AA2-DEC1A9916053}"/>
          </ac:spMkLst>
        </pc:spChg>
      </pc:sldChg>
      <pc:sldChg chg="del">
        <pc:chgData name="Vinod Gandhari" userId="aed2179b6cf2bc32" providerId="LiveId" clId="{FF47AE96-A86F-492E-A6C4-C79954640E7B}" dt="2023-04-11T13:02:19.184" v="26" actId="2696"/>
        <pc:sldMkLst>
          <pc:docMk/>
          <pc:sldMk cId="951322954" sldId="337"/>
        </pc:sldMkLst>
      </pc:sldChg>
      <pc:sldChg chg="modSp mod">
        <pc:chgData name="Vinod Gandhari" userId="aed2179b6cf2bc32" providerId="LiveId" clId="{FF47AE96-A86F-492E-A6C4-C79954640E7B}" dt="2023-04-12T09:42:43.504" v="302" actId="20577"/>
        <pc:sldMkLst>
          <pc:docMk/>
          <pc:sldMk cId="2139345376" sldId="338"/>
        </pc:sldMkLst>
        <pc:spChg chg="mod">
          <ac:chgData name="Vinod Gandhari" userId="aed2179b6cf2bc32" providerId="LiveId" clId="{FF47AE96-A86F-492E-A6C4-C79954640E7B}" dt="2023-04-11T11:59:29.381" v="24" actId="20577"/>
          <ac:spMkLst>
            <pc:docMk/>
            <pc:sldMk cId="2139345376" sldId="338"/>
            <ac:spMk id="3" creationId="{ADA1131B-9961-9C61-B471-688CF7AD6302}"/>
          </ac:spMkLst>
        </pc:spChg>
        <pc:spChg chg="mod">
          <ac:chgData name="Vinod Gandhari" userId="aed2179b6cf2bc32" providerId="LiveId" clId="{FF47AE96-A86F-492E-A6C4-C79954640E7B}" dt="2023-04-12T09:42:43.504" v="302" actId="20577"/>
          <ac:spMkLst>
            <pc:docMk/>
            <pc:sldMk cId="2139345376" sldId="338"/>
            <ac:spMk id="4" creationId="{9315C701-E086-9CA5-847B-666FF3EA0EA1}"/>
          </ac:spMkLst>
        </pc:spChg>
      </pc:sldChg>
      <pc:sldChg chg="addSp delSp modSp mod">
        <pc:chgData name="Vinod Gandhari" userId="aed2179b6cf2bc32" providerId="LiveId" clId="{FF47AE96-A86F-492E-A6C4-C79954640E7B}" dt="2023-04-12T09:58:29.685" v="307" actId="1076"/>
        <pc:sldMkLst>
          <pc:docMk/>
          <pc:sldMk cId="1450701418" sldId="343"/>
        </pc:sldMkLst>
        <pc:spChg chg="add del mod">
          <ac:chgData name="Vinod Gandhari" userId="aed2179b6cf2bc32" providerId="LiveId" clId="{FF47AE96-A86F-492E-A6C4-C79954640E7B}" dt="2023-04-12T09:58:21.622" v="305"/>
          <ac:spMkLst>
            <pc:docMk/>
            <pc:sldMk cId="1450701418" sldId="343"/>
            <ac:spMk id="3" creationId="{68766B06-CCC0-57CF-3661-53F021BA06C0}"/>
          </ac:spMkLst>
        </pc:spChg>
        <pc:picChg chg="del">
          <ac:chgData name="Vinod Gandhari" userId="aed2179b6cf2bc32" providerId="LiveId" clId="{FF47AE96-A86F-492E-A6C4-C79954640E7B}" dt="2023-04-12T09:57:59.594" v="303" actId="478"/>
          <ac:picMkLst>
            <pc:docMk/>
            <pc:sldMk cId="1450701418" sldId="343"/>
            <ac:picMk id="6" creationId="{F69CDC9D-A352-C49B-8EB9-57E365A9A966}"/>
          </ac:picMkLst>
        </pc:picChg>
        <pc:picChg chg="add mod">
          <ac:chgData name="Vinod Gandhari" userId="aed2179b6cf2bc32" providerId="LiveId" clId="{FF47AE96-A86F-492E-A6C4-C79954640E7B}" dt="2023-04-12T09:58:29.685" v="307" actId="1076"/>
          <ac:picMkLst>
            <pc:docMk/>
            <pc:sldMk cId="1450701418" sldId="343"/>
            <ac:picMk id="8" creationId="{D0083E09-7B9F-0729-7397-C5C595D756A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5BA74D-7418-4F47-AFB8-8E86A72F7BA7}" type="datetimeFigureOut">
              <a:rPr lang="en-IN" smtClean="0"/>
              <a:t>12-04-2023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CB41AC-FE24-45C9-9BCF-471470A12428}" type="slidenum">
              <a:rPr lang="en-IN" smtClean="0"/>
              <a:t>‹#›</a:t>
            </a:fld>
            <a:endParaRPr lang="en-IN"/>
          </a:p>
        </p:txBody>
      </p:sp>
    </p:spTree>
    <p:extLst>
      <p:ext uri="{BB962C8B-B14F-4D97-AF65-F5344CB8AC3E}">
        <p14:creationId xmlns:p14="http://schemas.microsoft.com/office/powerpoint/2010/main" val="1256441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A97573C7-DCDC-47D3-B366-A7481BAACD10}" type="datetimeFigureOut">
              <a:rPr lang="en-US" smtClean="0"/>
              <a:pPr/>
              <a:t>4/12/2023</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352141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73C7-DCDC-47D3-B366-A7481BAACD10}"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3880284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73C7-DCDC-47D3-B366-A7481BAACD10}"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3674089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73C7-DCDC-47D3-B366-A7481BAACD10}"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3972B-1042-459C-BC56-31C88BC8D7FD}" type="slidenum">
              <a:rPr lang="en-US" smtClean="0"/>
              <a:pPr/>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668175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73C7-DCDC-47D3-B366-A7481BAACD10}"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3262459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573C7-DCDC-47D3-B366-A7481BAACD10}" type="datetimeFigureOut">
              <a:rPr lang="en-US" smtClean="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2054820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7573C7-DCDC-47D3-B366-A7481BAACD10}" type="datetimeFigureOut">
              <a:rPr lang="en-US" smtClean="0"/>
              <a:pPr/>
              <a:t>4/12/2023</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2329239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573C7-DCDC-47D3-B366-A7481BAACD10}"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2590062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7573C7-DCDC-47D3-B366-A7481BAACD10}"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116427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A97573C7-DCDC-47D3-B366-A7481BAACD10}" type="datetimeFigureOut">
              <a:rPr lang="en-US" smtClean="0"/>
              <a:pPr/>
              <a:t>4/12/2023</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104424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573C7-DCDC-47D3-B366-A7481BAACD10}" type="datetimeFigureOut">
              <a:rPr lang="en-US" smtClean="0"/>
              <a:pPr/>
              <a:t>4/12/2023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1255243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7573C7-DCDC-47D3-B366-A7481BAACD10}"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116789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7573C7-DCDC-47D3-B366-A7481BAACD10}" type="datetimeFigureOut">
              <a:rPr lang="en-US" smtClean="0"/>
              <a:pPr/>
              <a:t>4/12/2023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3209286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7573C7-DCDC-47D3-B366-A7481BAACD10}" type="datetimeFigureOut">
              <a:rPr lang="en-US" smtClean="0"/>
              <a:pPr/>
              <a:t>4/12/2023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145888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7573C7-DCDC-47D3-B366-A7481BAACD10}" type="datetimeFigureOut">
              <a:rPr lang="en-US" smtClean="0"/>
              <a:pPr/>
              <a:t>4/12/2023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99479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73C7-DCDC-47D3-B366-A7481BAACD10}"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671853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7573C7-DCDC-47D3-B366-A7481BAACD10}" type="datetimeFigureOut">
              <a:rPr lang="en-US" smtClean="0"/>
              <a:pPr/>
              <a:t>4/12/2023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33972B-1042-459C-BC56-31C88BC8D7FD}" type="slidenum">
              <a:rPr lang="en-US" smtClean="0"/>
              <a:pPr/>
              <a:t>‹#›</a:t>
            </a:fld>
            <a:endParaRPr lang="en-US"/>
          </a:p>
        </p:txBody>
      </p:sp>
    </p:spTree>
    <p:extLst>
      <p:ext uri="{BB962C8B-B14F-4D97-AF65-F5344CB8AC3E}">
        <p14:creationId xmlns:p14="http://schemas.microsoft.com/office/powerpoint/2010/main" val="112847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97573C7-DCDC-47D3-B366-A7481BAACD10}" type="datetimeFigureOut">
              <a:rPr lang="en-US" smtClean="0"/>
              <a:pPr/>
              <a:t>4/12/2023</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533972B-1042-459C-BC56-31C88BC8D7FD}" type="slidenum">
              <a:rPr lang="en-US" smtClean="0"/>
              <a:pPr/>
              <a:t>‹#›</a:t>
            </a:fld>
            <a:endParaRPr lang="en-US"/>
          </a:p>
        </p:txBody>
      </p:sp>
    </p:spTree>
    <p:extLst>
      <p:ext uri="{BB962C8B-B14F-4D97-AF65-F5344CB8AC3E}">
        <p14:creationId xmlns:p14="http://schemas.microsoft.com/office/powerpoint/2010/main" val="1502508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43F8A7E-9042-6731-12DF-A04F3B75F8C4}"/>
              </a:ext>
            </a:extLst>
          </p:cNvPr>
          <p:cNvSpPr txBox="1"/>
          <p:nvPr/>
        </p:nvSpPr>
        <p:spPr>
          <a:xfrm>
            <a:off x="2057400" y="3124200"/>
            <a:ext cx="3505200" cy="1292662"/>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Under the guidance of </a:t>
            </a:r>
          </a:p>
          <a:p>
            <a:r>
              <a:rPr lang="en-IN" sz="2600" dirty="0">
                <a:latin typeface="Times New Roman" panose="02020603050405020304" pitchFamily="18" charset="0"/>
                <a:cs typeface="Times New Roman" panose="02020603050405020304" pitchFamily="18" charset="0"/>
              </a:rPr>
              <a:t>Mr A.V Murali Krishna</a:t>
            </a:r>
          </a:p>
          <a:p>
            <a:r>
              <a:rPr lang="en-IN" sz="2600" dirty="0">
                <a:latin typeface="Times New Roman" panose="02020603050405020304" pitchFamily="18" charset="0"/>
                <a:cs typeface="Times New Roman" panose="02020603050405020304" pitchFamily="18" charset="0"/>
              </a:rPr>
              <a:t>Asst. Prof</a:t>
            </a:r>
          </a:p>
        </p:txBody>
      </p:sp>
      <p:sp>
        <p:nvSpPr>
          <p:cNvPr id="5" name="TextBox 4">
            <a:extLst>
              <a:ext uri="{FF2B5EF4-FFF2-40B4-BE49-F238E27FC236}">
                <a16:creationId xmlns:a16="http://schemas.microsoft.com/office/drawing/2014/main" id="{8B398A45-1A1D-546C-B5E8-BA896EE53CEA}"/>
              </a:ext>
            </a:extLst>
          </p:cNvPr>
          <p:cNvSpPr txBox="1"/>
          <p:nvPr/>
        </p:nvSpPr>
        <p:spPr>
          <a:xfrm>
            <a:off x="4443167" y="4953000"/>
            <a:ext cx="4724400" cy="1692771"/>
          </a:xfrm>
          <a:prstGeom prst="rect">
            <a:avLst/>
          </a:prstGeom>
          <a:noFill/>
        </p:spPr>
        <p:txBody>
          <a:bodyPr wrap="square" rtlCol="0">
            <a:spAutoFit/>
          </a:bodyPr>
          <a:lstStyle/>
          <a:p>
            <a:r>
              <a:rPr lang="en-IN" sz="2600" dirty="0">
                <a:latin typeface="Times New Roman" panose="02020603050405020304" pitchFamily="18" charset="0"/>
                <a:cs typeface="Times New Roman" panose="02020603050405020304" pitchFamily="18" charset="0"/>
              </a:rPr>
              <a:t> Batch no-A3</a:t>
            </a:r>
          </a:p>
          <a:p>
            <a:r>
              <a:rPr lang="en-IN" sz="2600" dirty="0">
                <a:latin typeface="Times New Roman" panose="02020603050405020304" pitchFamily="18" charset="0"/>
                <a:cs typeface="Times New Roman" panose="02020603050405020304" pitchFamily="18" charset="0"/>
              </a:rPr>
              <a:t>1608-19-733-023 G. Shreya</a:t>
            </a:r>
          </a:p>
          <a:p>
            <a:r>
              <a:rPr lang="en-IN" sz="2600" dirty="0">
                <a:latin typeface="Times New Roman" panose="02020603050405020304" pitchFamily="18" charset="0"/>
                <a:cs typeface="Times New Roman" panose="02020603050405020304" pitchFamily="18" charset="0"/>
              </a:rPr>
              <a:t>1608-19-733-022 K. Raja sheker</a:t>
            </a:r>
          </a:p>
          <a:p>
            <a:r>
              <a:rPr lang="en-IN" sz="2600" dirty="0">
                <a:latin typeface="Times New Roman" panose="02020603050405020304" pitchFamily="18" charset="0"/>
                <a:cs typeface="Times New Roman" panose="02020603050405020304" pitchFamily="18" charset="0"/>
              </a:rPr>
              <a:t>1608-19-733-037 M. Venkatesh</a:t>
            </a:r>
          </a:p>
        </p:txBody>
      </p:sp>
      <p:sp>
        <p:nvSpPr>
          <p:cNvPr id="2" name="Rectangle: Diagonal Corners Rounded 1">
            <a:extLst>
              <a:ext uri="{FF2B5EF4-FFF2-40B4-BE49-F238E27FC236}">
                <a16:creationId xmlns:a16="http://schemas.microsoft.com/office/drawing/2014/main" id="{878EC2D5-04A9-7264-1911-DECF0F33DEFE}"/>
              </a:ext>
            </a:extLst>
          </p:cNvPr>
          <p:cNvSpPr/>
          <p:nvPr/>
        </p:nvSpPr>
        <p:spPr>
          <a:xfrm>
            <a:off x="2514600" y="466044"/>
            <a:ext cx="6096000" cy="1578204"/>
          </a:xfrm>
          <a:prstGeom prst="round2Diag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STABILISING A NETWORK IN LINEAR NETWORK SYSTEMS</a:t>
            </a:r>
            <a:endParaRPr lang="en-I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B27E6F-A3A0-3C87-C531-E425F6274D75}"/>
              </a:ext>
            </a:extLst>
          </p:cNvPr>
          <p:cNvPicPr>
            <a:picLocks noChangeAspect="1"/>
          </p:cNvPicPr>
          <p:nvPr/>
        </p:nvPicPr>
        <p:blipFill>
          <a:blip r:embed="rId2"/>
          <a:stretch>
            <a:fillRect/>
          </a:stretch>
        </p:blipFill>
        <p:spPr>
          <a:xfrm>
            <a:off x="2285480" y="3206810"/>
            <a:ext cx="542591" cy="548688"/>
          </a:xfrm>
          <a:prstGeom prst="rect">
            <a:avLst/>
          </a:prstGeom>
        </p:spPr>
      </p:pic>
      <p:sp>
        <p:nvSpPr>
          <p:cNvPr id="7" name="Oval 6">
            <a:extLst>
              <a:ext uri="{FF2B5EF4-FFF2-40B4-BE49-F238E27FC236}">
                <a16:creationId xmlns:a16="http://schemas.microsoft.com/office/drawing/2014/main" id="{CB2AFC51-17FB-8D14-402D-C3783D93032F}"/>
              </a:ext>
            </a:extLst>
          </p:cNvPr>
          <p:cNvSpPr/>
          <p:nvPr/>
        </p:nvSpPr>
        <p:spPr>
          <a:xfrm>
            <a:off x="4195595" y="1828800"/>
            <a:ext cx="533400" cy="457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C62D8F58-BE3C-D890-AB28-4AE57599EDCB}"/>
              </a:ext>
            </a:extLst>
          </p:cNvPr>
          <p:cNvPicPr>
            <a:picLocks noChangeAspect="1"/>
          </p:cNvPicPr>
          <p:nvPr/>
        </p:nvPicPr>
        <p:blipFill>
          <a:blip r:embed="rId3"/>
          <a:stretch>
            <a:fillRect/>
          </a:stretch>
        </p:blipFill>
        <p:spPr>
          <a:xfrm>
            <a:off x="4300704" y="3194283"/>
            <a:ext cx="542591" cy="469433"/>
          </a:xfrm>
          <a:prstGeom prst="rect">
            <a:avLst/>
          </a:prstGeom>
        </p:spPr>
      </p:pic>
      <p:pic>
        <p:nvPicPr>
          <p:cNvPr id="9" name="Picture 8">
            <a:extLst>
              <a:ext uri="{FF2B5EF4-FFF2-40B4-BE49-F238E27FC236}">
                <a16:creationId xmlns:a16="http://schemas.microsoft.com/office/drawing/2014/main" id="{EC079E5F-5FB5-0958-2910-D38AC1B0F35D}"/>
              </a:ext>
            </a:extLst>
          </p:cNvPr>
          <p:cNvPicPr>
            <a:picLocks noChangeAspect="1"/>
          </p:cNvPicPr>
          <p:nvPr/>
        </p:nvPicPr>
        <p:blipFill>
          <a:blip r:embed="rId3"/>
          <a:stretch>
            <a:fillRect/>
          </a:stretch>
        </p:blipFill>
        <p:spPr>
          <a:xfrm>
            <a:off x="3919704" y="4596339"/>
            <a:ext cx="542591" cy="469433"/>
          </a:xfrm>
          <a:prstGeom prst="rect">
            <a:avLst/>
          </a:prstGeom>
        </p:spPr>
      </p:pic>
      <p:sp>
        <p:nvSpPr>
          <p:cNvPr id="10" name="Oval 9">
            <a:extLst>
              <a:ext uri="{FF2B5EF4-FFF2-40B4-BE49-F238E27FC236}">
                <a16:creationId xmlns:a16="http://schemas.microsoft.com/office/drawing/2014/main" id="{1281418B-22BD-4763-2470-EE7F5F4E5127}"/>
              </a:ext>
            </a:extLst>
          </p:cNvPr>
          <p:cNvSpPr/>
          <p:nvPr/>
        </p:nvSpPr>
        <p:spPr>
          <a:xfrm>
            <a:off x="5229868" y="1289291"/>
            <a:ext cx="304800" cy="3048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11" name="Picture 10">
            <a:extLst>
              <a:ext uri="{FF2B5EF4-FFF2-40B4-BE49-F238E27FC236}">
                <a16:creationId xmlns:a16="http://schemas.microsoft.com/office/drawing/2014/main" id="{3067CF45-7727-0D2D-F275-5CBC19EC2ED0}"/>
              </a:ext>
            </a:extLst>
          </p:cNvPr>
          <p:cNvPicPr>
            <a:picLocks noChangeAspect="1"/>
          </p:cNvPicPr>
          <p:nvPr/>
        </p:nvPicPr>
        <p:blipFill>
          <a:blip r:embed="rId4"/>
          <a:stretch>
            <a:fillRect/>
          </a:stretch>
        </p:blipFill>
        <p:spPr>
          <a:xfrm>
            <a:off x="6853284" y="5539543"/>
            <a:ext cx="317019" cy="317019"/>
          </a:xfrm>
          <a:prstGeom prst="rect">
            <a:avLst/>
          </a:prstGeom>
        </p:spPr>
      </p:pic>
      <p:pic>
        <p:nvPicPr>
          <p:cNvPr id="12" name="Picture 11">
            <a:extLst>
              <a:ext uri="{FF2B5EF4-FFF2-40B4-BE49-F238E27FC236}">
                <a16:creationId xmlns:a16="http://schemas.microsoft.com/office/drawing/2014/main" id="{9944BAE3-FEFD-C04D-B675-25417CB37E87}"/>
              </a:ext>
            </a:extLst>
          </p:cNvPr>
          <p:cNvPicPr>
            <a:picLocks noChangeAspect="1"/>
          </p:cNvPicPr>
          <p:nvPr/>
        </p:nvPicPr>
        <p:blipFill>
          <a:blip r:embed="rId4"/>
          <a:stretch>
            <a:fillRect/>
          </a:stretch>
        </p:blipFill>
        <p:spPr>
          <a:xfrm>
            <a:off x="5931380" y="5626311"/>
            <a:ext cx="317019" cy="317019"/>
          </a:xfrm>
          <a:prstGeom prst="rect">
            <a:avLst/>
          </a:prstGeom>
        </p:spPr>
      </p:pic>
      <p:pic>
        <p:nvPicPr>
          <p:cNvPr id="13" name="Picture 12">
            <a:extLst>
              <a:ext uri="{FF2B5EF4-FFF2-40B4-BE49-F238E27FC236}">
                <a16:creationId xmlns:a16="http://schemas.microsoft.com/office/drawing/2014/main" id="{F30C2B99-3B57-DA2D-679C-237AF1BFD52F}"/>
              </a:ext>
            </a:extLst>
          </p:cNvPr>
          <p:cNvPicPr>
            <a:picLocks noChangeAspect="1"/>
          </p:cNvPicPr>
          <p:nvPr/>
        </p:nvPicPr>
        <p:blipFill>
          <a:blip r:embed="rId4"/>
          <a:stretch>
            <a:fillRect/>
          </a:stretch>
        </p:blipFill>
        <p:spPr>
          <a:xfrm>
            <a:off x="6238969" y="1731507"/>
            <a:ext cx="317019" cy="317019"/>
          </a:xfrm>
          <a:prstGeom prst="rect">
            <a:avLst/>
          </a:prstGeom>
        </p:spPr>
      </p:pic>
      <p:pic>
        <p:nvPicPr>
          <p:cNvPr id="14" name="Picture 13">
            <a:extLst>
              <a:ext uri="{FF2B5EF4-FFF2-40B4-BE49-F238E27FC236}">
                <a16:creationId xmlns:a16="http://schemas.microsoft.com/office/drawing/2014/main" id="{23373DE0-FCA5-2552-524F-4CFD1C9234B1}"/>
              </a:ext>
            </a:extLst>
          </p:cNvPr>
          <p:cNvPicPr>
            <a:picLocks noChangeAspect="1"/>
          </p:cNvPicPr>
          <p:nvPr/>
        </p:nvPicPr>
        <p:blipFill>
          <a:blip r:embed="rId4"/>
          <a:stretch>
            <a:fillRect/>
          </a:stretch>
        </p:blipFill>
        <p:spPr>
          <a:xfrm>
            <a:off x="4899065" y="4576954"/>
            <a:ext cx="317019" cy="317019"/>
          </a:xfrm>
          <a:prstGeom prst="rect">
            <a:avLst/>
          </a:prstGeom>
        </p:spPr>
      </p:pic>
      <p:pic>
        <p:nvPicPr>
          <p:cNvPr id="15" name="Picture 14">
            <a:extLst>
              <a:ext uri="{FF2B5EF4-FFF2-40B4-BE49-F238E27FC236}">
                <a16:creationId xmlns:a16="http://schemas.microsoft.com/office/drawing/2014/main" id="{379D4098-06A9-A5B9-637B-684B8E9EE6AE}"/>
              </a:ext>
            </a:extLst>
          </p:cNvPr>
          <p:cNvPicPr>
            <a:picLocks noChangeAspect="1"/>
          </p:cNvPicPr>
          <p:nvPr/>
        </p:nvPicPr>
        <p:blipFill>
          <a:blip r:embed="rId4"/>
          <a:stretch>
            <a:fillRect/>
          </a:stretch>
        </p:blipFill>
        <p:spPr>
          <a:xfrm>
            <a:off x="5475321" y="4748020"/>
            <a:ext cx="317019" cy="317019"/>
          </a:xfrm>
          <a:prstGeom prst="rect">
            <a:avLst/>
          </a:prstGeom>
        </p:spPr>
      </p:pic>
      <p:pic>
        <p:nvPicPr>
          <p:cNvPr id="16" name="Picture 15">
            <a:extLst>
              <a:ext uri="{FF2B5EF4-FFF2-40B4-BE49-F238E27FC236}">
                <a16:creationId xmlns:a16="http://schemas.microsoft.com/office/drawing/2014/main" id="{C144EB61-222F-244C-29E2-874A2AF6E7BC}"/>
              </a:ext>
            </a:extLst>
          </p:cNvPr>
          <p:cNvPicPr>
            <a:picLocks noChangeAspect="1"/>
          </p:cNvPicPr>
          <p:nvPr/>
        </p:nvPicPr>
        <p:blipFill>
          <a:blip r:embed="rId4"/>
          <a:stretch>
            <a:fillRect/>
          </a:stretch>
        </p:blipFill>
        <p:spPr>
          <a:xfrm>
            <a:off x="4684785" y="5562600"/>
            <a:ext cx="317019" cy="317019"/>
          </a:xfrm>
          <a:prstGeom prst="rect">
            <a:avLst/>
          </a:prstGeom>
        </p:spPr>
      </p:pic>
      <p:pic>
        <p:nvPicPr>
          <p:cNvPr id="17" name="Picture 16">
            <a:extLst>
              <a:ext uri="{FF2B5EF4-FFF2-40B4-BE49-F238E27FC236}">
                <a16:creationId xmlns:a16="http://schemas.microsoft.com/office/drawing/2014/main" id="{E1126E35-7BFA-26A2-65FC-41580D884851}"/>
              </a:ext>
            </a:extLst>
          </p:cNvPr>
          <p:cNvPicPr>
            <a:picLocks noChangeAspect="1"/>
          </p:cNvPicPr>
          <p:nvPr/>
        </p:nvPicPr>
        <p:blipFill>
          <a:blip r:embed="rId4"/>
          <a:stretch>
            <a:fillRect/>
          </a:stretch>
        </p:blipFill>
        <p:spPr>
          <a:xfrm>
            <a:off x="5747384" y="4147093"/>
            <a:ext cx="317019" cy="317019"/>
          </a:xfrm>
          <a:prstGeom prst="rect">
            <a:avLst/>
          </a:prstGeom>
        </p:spPr>
      </p:pic>
      <p:pic>
        <p:nvPicPr>
          <p:cNvPr id="18" name="Picture 17">
            <a:extLst>
              <a:ext uri="{FF2B5EF4-FFF2-40B4-BE49-F238E27FC236}">
                <a16:creationId xmlns:a16="http://schemas.microsoft.com/office/drawing/2014/main" id="{9D7167AF-EE4B-EA97-2112-B5356A2F2D85}"/>
              </a:ext>
            </a:extLst>
          </p:cNvPr>
          <p:cNvPicPr>
            <a:picLocks noChangeAspect="1"/>
          </p:cNvPicPr>
          <p:nvPr/>
        </p:nvPicPr>
        <p:blipFill>
          <a:blip r:embed="rId4"/>
          <a:stretch>
            <a:fillRect/>
          </a:stretch>
        </p:blipFill>
        <p:spPr>
          <a:xfrm>
            <a:off x="6087444" y="2674590"/>
            <a:ext cx="317019" cy="317019"/>
          </a:xfrm>
          <a:prstGeom prst="rect">
            <a:avLst/>
          </a:prstGeom>
        </p:spPr>
      </p:pic>
      <p:pic>
        <p:nvPicPr>
          <p:cNvPr id="19" name="Picture 18">
            <a:extLst>
              <a:ext uri="{FF2B5EF4-FFF2-40B4-BE49-F238E27FC236}">
                <a16:creationId xmlns:a16="http://schemas.microsoft.com/office/drawing/2014/main" id="{BD247143-43AE-C891-16A4-E3F9CA9EEAD4}"/>
              </a:ext>
            </a:extLst>
          </p:cNvPr>
          <p:cNvPicPr>
            <a:picLocks noChangeAspect="1"/>
          </p:cNvPicPr>
          <p:nvPr/>
        </p:nvPicPr>
        <p:blipFill>
          <a:blip r:embed="rId4"/>
          <a:stretch>
            <a:fillRect/>
          </a:stretch>
        </p:blipFill>
        <p:spPr>
          <a:xfrm>
            <a:off x="5407494" y="3517052"/>
            <a:ext cx="317019" cy="317019"/>
          </a:xfrm>
          <a:prstGeom prst="rect">
            <a:avLst/>
          </a:prstGeom>
        </p:spPr>
      </p:pic>
      <p:pic>
        <p:nvPicPr>
          <p:cNvPr id="20" name="Picture 19">
            <a:extLst>
              <a:ext uri="{FF2B5EF4-FFF2-40B4-BE49-F238E27FC236}">
                <a16:creationId xmlns:a16="http://schemas.microsoft.com/office/drawing/2014/main" id="{DED36255-2037-36BC-D0EF-02AE70EC1906}"/>
              </a:ext>
            </a:extLst>
          </p:cNvPr>
          <p:cNvPicPr>
            <a:picLocks noChangeAspect="1"/>
          </p:cNvPicPr>
          <p:nvPr/>
        </p:nvPicPr>
        <p:blipFill>
          <a:blip r:embed="rId4"/>
          <a:stretch>
            <a:fillRect/>
          </a:stretch>
        </p:blipFill>
        <p:spPr>
          <a:xfrm>
            <a:off x="6098269" y="3467837"/>
            <a:ext cx="317019" cy="317019"/>
          </a:xfrm>
          <a:prstGeom prst="rect">
            <a:avLst/>
          </a:prstGeom>
        </p:spPr>
      </p:pic>
      <p:pic>
        <p:nvPicPr>
          <p:cNvPr id="21" name="Picture 20">
            <a:extLst>
              <a:ext uri="{FF2B5EF4-FFF2-40B4-BE49-F238E27FC236}">
                <a16:creationId xmlns:a16="http://schemas.microsoft.com/office/drawing/2014/main" id="{BD86B509-14F4-62CF-700A-F09826912480}"/>
              </a:ext>
            </a:extLst>
          </p:cNvPr>
          <p:cNvPicPr>
            <a:picLocks noChangeAspect="1"/>
          </p:cNvPicPr>
          <p:nvPr/>
        </p:nvPicPr>
        <p:blipFill>
          <a:blip r:embed="rId4"/>
          <a:stretch>
            <a:fillRect/>
          </a:stretch>
        </p:blipFill>
        <p:spPr>
          <a:xfrm>
            <a:off x="6559309" y="3072592"/>
            <a:ext cx="317019" cy="317019"/>
          </a:xfrm>
          <a:prstGeom prst="rect">
            <a:avLst/>
          </a:prstGeom>
        </p:spPr>
      </p:pic>
      <p:pic>
        <p:nvPicPr>
          <p:cNvPr id="22" name="Picture 21">
            <a:extLst>
              <a:ext uri="{FF2B5EF4-FFF2-40B4-BE49-F238E27FC236}">
                <a16:creationId xmlns:a16="http://schemas.microsoft.com/office/drawing/2014/main" id="{124EA126-54BF-1A33-241B-CA6098CBAEA1}"/>
              </a:ext>
            </a:extLst>
          </p:cNvPr>
          <p:cNvPicPr>
            <a:picLocks noChangeAspect="1"/>
          </p:cNvPicPr>
          <p:nvPr/>
        </p:nvPicPr>
        <p:blipFill>
          <a:blip r:embed="rId4"/>
          <a:stretch>
            <a:fillRect/>
          </a:stretch>
        </p:blipFill>
        <p:spPr>
          <a:xfrm>
            <a:off x="6721310" y="4234790"/>
            <a:ext cx="317019" cy="317019"/>
          </a:xfrm>
          <a:prstGeom prst="rect">
            <a:avLst/>
          </a:prstGeom>
        </p:spPr>
      </p:pic>
      <p:pic>
        <p:nvPicPr>
          <p:cNvPr id="23" name="Picture 22">
            <a:extLst>
              <a:ext uri="{FF2B5EF4-FFF2-40B4-BE49-F238E27FC236}">
                <a16:creationId xmlns:a16="http://schemas.microsoft.com/office/drawing/2014/main" id="{0AD29ED8-7811-27C7-6229-6ECD285FB40A}"/>
              </a:ext>
            </a:extLst>
          </p:cNvPr>
          <p:cNvPicPr>
            <a:picLocks noChangeAspect="1"/>
          </p:cNvPicPr>
          <p:nvPr/>
        </p:nvPicPr>
        <p:blipFill>
          <a:blip r:embed="rId4"/>
          <a:stretch>
            <a:fillRect/>
          </a:stretch>
        </p:blipFill>
        <p:spPr>
          <a:xfrm>
            <a:off x="5873230" y="5089453"/>
            <a:ext cx="317019" cy="317019"/>
          </a:xfrm>
          <a:prstGeom prst="rect">
            <a:avLst/>
          </a:prstGeom>
        </p:spPr>
      </p:pic>
      <p:pic>
        <p:nvPicPr>
          <p:cNvPr id="24" name="Picture 23">
            <a:extLst>
              <a:ext uri="{FF2B5EF4-FFF2-40B4-BE49-F238E27FC236}">
                <a16:creationId xmlns:a16="http://schemas.microsoft.com/office/drawing/2014/main" id="{05FC33B5-21A6-666B-245F-329CD1C2AD0C}"/>
              </a:ext>
            </a:extLst>
          </p:cNvPr>
          <p:cNvPicPr>
            <a:picLocks noChangeAspect="1"/>
          </p:cNvPicPr>
          <p:nvPr/>
        </p:nvPicPr>
        <p:blipFill>
          <a:blip r:embed="rId4"/>
          <a:stretch>
            <a:fillRect/>
          </a:stretch>
        </p:blipFill>
        <p:spPr>
          <a:xfrm>
            <a:off x="7227038" y="3629837"/>
            <a:ext cx="317019" cy="317019"/>
          </a:xfrm>
          <a:prstGeom prst="rect">
            <a:avLst/>
          </a:prstGeom>
        </p:spPr>
      </p:pic>
      <p:pic>
        <p:nvPicPr>
          <p:cNvPr id="25" name="Picture 24">
            <a:extLst>
              <a:ext uri="{FF2B5EF4-FFF2-40B4-BE49-F238E27FC236}">
                <a16:creationId xmlns:a16="http://schemas.microsoft.com/office/drawing/2014/main" id="{B6A757A4-CB35-2578-5211-45A861351670}"/>
              </a:ext>
            </a:extLst>
          </p:cNvPr>
          <p:cNvPicPr>
            <a:picLocks noChangeAspect="1"/>
          </p:cNvPicPr>
          <p:nvPr/>
        </p:nvPicPr>
        <p:blipFill>
          <a:blip r:embed="rId4"/>
          <a:stretch>
            <a:fillRect/>
          </a:stretch>
        </p:blipFill>
        <p:spPr>
          <a:xfrm>
            <a:off x="5093181" y="2406717"/>
            <a:ext cx="317019" cy="317019"/>
          </a:xfrm>
          <a:prstGeom prst="rect">
            <a:avLst/>
          </a:prstGeom>
        </p:spPr>
      </p:pic>
      <p:pic>
        <p:nvPicPr>
          <p:cNvPr id="26" name="Picture 25">
            <a:extLst>
              <a:ext uri="{FF2B5EF4-FFF2-40B4-BE49-F238E27FC236}">
                <a16:creationId xmlns:a16="http://schemas.microsoft.com/office/drawing/2014/main" id="{4447A11C-1E3A-3F90-54D9-9F33F0E65469}"/>
              </a:ext>
            </a:extLst>
          </p:cNvPr>
          <p:cNvPicPr>
            <a:picLocks noChangeAspect="1"/>
          </p:cNvPicPr>
          <p:nvPr/>
        </p:nvPicPr>
        <p:blipFill>
          <a:blip r:embed="rId4"/>
          <a:stretch>
            <a:fillRect/>
          </a:stretch>
        </p:blipFill>
        <p:spPr>
          <a:xfrm>
            <a:off x="7011793" y="1416145"/>
            <a:ext cx="317019" cy="317019"/>
          </a:xfrm>
          <a:prstGeom prst="rect">
            <a:avLst/>
          </a:prstGeom>
        </p:spPr>
      </p:pic>
      <p:pic>
        <p:nvPicPr>
          <p:cNvPr id="27" name="Picture 26">
            <a:extLst>
              <a:ext uri="{FF2B5EF4-FFF2-40B4-BE49-F238E27FC236}">
                <a16:creationId xmlns:a16="http://schemas.microsoft.com/office/drawing/2014/main" id="{596628F4-1335-CB03-DE32-110620B37AC0}"/>
              </a:ext>
            </a:extLst>
          </p:cNvPr>
          <p:cNvPicPr>
            <a:picLocks noChangeAspect="1"/>
          </p:cNvPicPr>
          <p:nvPr/>
        </p:nvPicPr>
        <p:blipFill>
          <a:blip r:embed="rId4"/>
          <a:stretch>
            <a:fillRect/>
          </a:stretch>
        </p:blipFill>
        <p:spPr>
          <a:xfrm>
            <a:off x="5772871" y="2036364"/>
            <a:ext cx="317019" cy="317019"/>
          </a:xfrm>
          <a:prstGeom prst="rect">
            <a:avLst/>
          </a:prstGeom>
        </p:spPr>
      </p:pic>
      <p:pic>
        <p:nvPicPr>
          <p:cNvPr id="28" name="Picture 27">
            <a:extLst>
              <a:ext uri="{FF2B5EF4-FFF2-40B4-BE49-F238E27FC236}">
                <a16:creationId xmlns:a16="http://schemas.microsoft.com/office/drawing/2014/main" id="{D4351447-849E-48DC-C875-6B25DC9C717A}"/>
              </a:ext>
            </a:extLst>
          </p:cNvPr>
          <p:cNvPicPr>
            <a:picLocks noChangeAspect="1"/>
          </p:cNvPicPr>
          <p:nvPr/>
        </p:nvPicPr>
        <p:blipFill>
          <a:blip r:embed="rId4"/>
          <a:stretch>
            <a:fillRect/>
          </a:stretch>
        </p:blipFill>
        <p:spPr>
          <a:xfrm>
            <a:off x="6711709" y="2286000"/>
            <a:ext cx="317019" cy="317019"/>
          </a:xfrm>
          <a:prstGeom prst="rect">
            <a:avLst/>
          </a:prstGeom>
        </p:spPr>
      </p:pic>
      <p:pic>
        <p:nvPicPr>
          <p:cNvPr id="29" name="Picture 28">
            <a:extLst>
              <a:ext uri="{FF2B5EF4-FFF2-40B4-BE49-F238E27FC236}">
                <a16:creationId xmlns:a16="http://schemas.microsoft.com/office/drawing/2014/main" id="{53386A51-59A2-48D6-2580-C36392A26857}"/>
              </a:ext>
            </a:extLst>
          </p:cNvPr>
          <p:cNvPicPr>
            <a:picLocks noChangeAspect="1"/>
          </p:cNvPicPr>
          <p:nvPr/>
        </p:nvPicPr>
        <p:blipFill>
          <a:blip r:embed="rId4"/>
          <a:stretch>
            <a:fillRect/>
          </a:stretch>
        </p:blipFill>
        <p:spPr>
          <a:xfrm>
            <a:off x="6189046" y="1243117"/>
            <a:ext cx="317019" cy="317019"/>
          </a:xfrm>
          <a:prstGeom prst="rect">
            <a:avLst/>
          </a:prstGeom>
        </p:spPr>
      </p:pic>
      <p:cxnSp>
        <p:nvCxnSpPr>
          <p:cNvPr id="34" name="Straight Connector 33">
            <a:extLst>
              <a:ext uri="{FF2B5EF4-FFF2-40B4-BE49-F238E27FC236}">
                <a16:creationId xmlns:a16="http://schemas.microsoft.com/office/drawing/2014/main" id="{77D51F92-6B2F-BFFA-6395-698FDC753358}"/>
              </a:ext>
            </a:extLst>
          </p:cNvPr>
          <p:cNvCxnSpPr>
            <a:stCxn id="10" idx="2"/>
            <a:endCxn id="7" idx="7"/>
          </p:cNvCxnSpPr>
          <p:nvPr/>
        </p:nvCxnSpPr>
        <p:spPr>
          <a:xfrm flipH="1">
            <a:off x="4650880" y="1441691"/>
            <a:ext cx="578988" cy="454064"/>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A8CA82D9-8CBC-E0D4-5C55-047BB606AF73}"/>
              </a:ext>
            </a:extLst>
          </p:cNvPr>
          <p:cNvCxnSpPr>
            <a:stCxn id="10" idx="6"/>
            <a:endCxn id="29" idx="1"/>
          </p:cNvCxnSpPr>
          <p:nvPr/>
        </p:nvCxnSpPr>
        <p:spPr>
          <a:xfrm flipV="1">
            <a:off x="5534668" y="1401627"/>
            <a:ext cx="654378" cy="4006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CE8F7B5-9857-079E-2780-DB0A2B805DF7}"/>
              </a:ext>
            </a:extLst>
          </p:cNvPr>
          <p:cNvCxnSpPr>
            <a:stCxn id="28" idx="0"/>
            <a:endCxn id="27" idx="3"/>
          </p:cNvCxnSpPr>
          <p:nvPr/>
        </p:nvCxnSpPr>
        <p:spPr>
          <a:xfrm flipH="1" flipV="1">
            <a:off x="6089890" y="2194874"/>
            <a:ext cx="780329" cy="91126"/>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C9F22E58-22BF-91CE-E34C-9A1E22AC8509}"/>
              </a:ext>
            </a:extLst>
          </p:cNvPr>
          <p:cNvCxnSpPr>
            <a:cxnSpLocks/>
            <a:stCxn id="27" idx="1"/>
            <a:endCxn id="7" idx="6"/>
          </p:cNvCxnSpPr>
          <p:nvPr/>
        </p:nvCxnSpPr>
        <p:spPr>
          <a:xfrm flipH="1" flipV="1">
            <a:off x="4728995" y="2057400"/>
            <a:ext cx="1043876" cy="137474"/>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C3951EA4-BF4A-619B-17E5-1BF2748910A1}"/>
              </a:ext>
            </a:extLst>
          </p:cNvPr>
          <p:cNvCxnSpPr>
            <a:stCxn id="18" idx="1"/>
            <a:endCxn id="25" idx="3"/>
          </p:cNvCxnSpPr>
          <p:nvPr/>
        </p:nvCxnSpPr>
        <p:spPr>
          <a:xfrm flipH="1" flipV="1">
            <a:off x="5410200" y="2565227"/>
            <a:ext cx="677244" cy="267873"/>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0F92FF02-0E71-A75B-33B2-DD61DBAED35E}"/>
              </a:ext>
            </a:extLst>
          </p:cNvPr>
          <p:cNvCxnSpPr>
            <a:stCxn id="25" idx="1"/>
            <a:endCxn id="7" idx="4"/>
          </p:cNvCxnSpPr>
          <p:nvPr/>
        </p:nvCxnSpPr>
        <p:spPr>
          <a:xfrm flipH="1" flipV="1">
            <a:off x="4462295" y="2286000"/>
            <a:ext cx="630886" cy="279227"/>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899900B-69E6-EFD9-2CC0-86735838D0BD}"/>
              </a:ext>
            </a:extLst>
          </p:cNvPr>
          <p:cNvCxnSpPr>
            <a:stCxn id="19" idx="1"/>
            <a:endCxn id="8" idx="3"/>
          </p:cNvCxnSpPr>
          <p:nvPr/>
        </p:nvCxnSpPr>
        <p:spPr>
          <a:xfrm flipH="1" flipV="1">
            <a:off x="4843295" y="3429000"/>
            <a:ext cx="564199" cy="246562"/>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CF4915D-8584-FCCA-E225-C70B344C3BF6}"/>
              </a:ext>
            </a:extLst>
          </p:cNvPr>
          <p:cNvCxnSpPr>
            <a:stCxn id="20" idx="1"/>
            <a:endCxn id="19" idx="3"/>
          </p:cNvCxnSpPr>
          <p:nvPr/>
        </p:nvCxnSpPr>
        <p:spPr>
          <a:xfrm flipH="1">
            <a:off x="5724513" y="3626347"/>
            <a:ext cx="373756" cy="49215"/>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B663F17C-1260-4926-83BF-70C0E9E94854}"/>
              </a:ext>
            </a:extLst>
          </p:cNvPr>
          <p:cNvCxnSpPr>
            <a:cxnSpLocks/>
            <a:stCxn id="22" idx="1"/>
            <a:endCxn id="17" idx="3"/>
          </p:cNvCxnSpPr>
          <p:nvPr/>
        </p:nvCxnSpPr>
        <p:spPr>
          <a:xfrm flipH="1" flipV="1">
            <a:off x="6064403" y="4305603"/>
            <a:ext cx="656907" cy="87697"/>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2C2CAB79-1B99-2831-5E86-7DBAF45BB793}"/>
              </a:ext>
            </a:extLst>
          </p:cNvPr>
          <p:cNvCxnSpPr>
            <a:stCxn id="17" idx="1"/>
          </p:cNvCxnSpPr>
          <p:nvPr/>
        </p:nvCxnSpPr>
        <p:spPr>
          <a:xfrm flipH="1" flipV="1">
            <a:off x="4684785" y="3626347"/>
            <a:ext cx="1062599" cy="679256"/>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B4DE546-02D8-3EE0-0DA8-BAA7A303F7FB}"/>
              </a:ext>
            </a:extLst>
          </p:cNvPr>
          <p:cNvCxnSpPr>
            <a:stCxn id="24" idx="0"/>
            <a:endCxn id="21" idx="2"/>
          </p:cNvCxnSpPr>
          <p:nvPr/>
        </p:nvCxnSpPr>
        <p:spPr>
          <a:xfrm flipH="1" flipV="1">
            <a:off x="6717819" y="3389611"/>
            <a:ext cx="667729" cy="240226"/>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41BFDA64-0787-A755-8988-A1F631E28431}"/>
              </a:ext>
            </a:extLst>
          </p:cNvPr>
          <p:cNvCxnSpPr/>
          <p:nvPr/>
        </p:nvCxnSpPr>
        <p:spPr>
          <a:xfrm flipH="1">
            <a:off x="4777738" y="3190494"/>
            <a:ext cx="1792743" cy="114560"/>
          </a:xfrm>
          <a:prstGeom prst="line">
            <a:avLst/>
          </a:prstGeom>
        </p:spPr>
        <p:style>
          <a:lnRef idx="1">
            <a:schemeClr val="dk1"/>
          </a:lnRef>
          <a:fillRef idx="0">
            <a:schemeClr val="dk1"/>
          </a:fillRef>
          <a:effectRef idx="0">
            <a:schemeClr val="dk1"/>
          </a:effectRef>
          <a:fontRef idx="minor">
            <a:schemeClr val="tx1"/>
          </a:fontRef>
        </p:style>
      </p:cxnSp>
      <p:cxnSp>
        <p:nvCxnSpPr>
          <p:cNvPr id="74" name="Straight Connector 73">
            <a:extLst>
              <a:ext uri="{FF2B5EF4-FFF2-40B4-BE49-F238E27FC236}">
                <a16:creationId xmlns:a16="http://schemas.microsoft.com/office/drawing/2014/main" id="{71138794-AF40-7CFA-E533-933F605813E6}"/>
              </a:ext>
            </a:extLst>
          </p:cNvPr>
          <p:cNvCxnSpPr>
            <a:stCxn id="26" idx="1"/>
            <a:endCxn id="13" idx="3"/>
          </p:cNvCxnSpPr>
          <p:nvPr/>
        </p:nvCxnSpPr>
        <p:spPr>
          <a:xfrm flipH="1">
            <a:off x="6555988" y="1574655"/>
            <a:ext cx="455805" cy="315362"/>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7D2FC9E5-EB96-5191-32E4-0B947491C9A8}"/>
              </a:ext>
            </a:extLst>
          </p:cNvPr>
          <p:cNvCxnSpPr>
            <a:stCxn id="13" idx="1"/>
            <a:endCxn id="7" idx="7"/>
          </p:cNvCxnSpPr>
          <p:nvPr/>
        </p:nvCxnSpPr>
        <p:spPr>
          <a:xfrm flipH="1">
            <a:off x="4650880" y="1890017"/>
            <a:ext cx="1588089" cy="5738"/>
          </a:xfrm>
          <a:prstGeom prst="line">
            <a:avLst/>
          </a:prstGeom>
        </p:spPr>
        <p:style>
          <a:lnRef idx="1">
            <a:schemeClr val="dk1"/>
          </a:lnRef>
          <a:fillRef idx="0">
            <a:schemeClr val="dk1"/>
          </a:fillRef>
          <a:effectRef idx="0">
            <a:schemeClr val="dk1"/>
          </a:effectRef>
          <a:fontRef idx="minor">
            <a:schemeClr val="tx1"/>
          </a:fontRef>
        </p:style>
      </p:cxnSp>
      <p:cxnSp>
        <p:nvCxnSpPr>
          <p:cNvPr id="80" name="Straight Connector 79">
            <a:extLst>
              <a:ext uri="{FF2B5EF4-FFF2-40B4-BE49-F238E27FC236}">
                <a16:creationId xmlns:a16="http://schemas.microsoft.com/office/drawing/2014/main" id="{773D9C26-05D3-A564-9A9E-7CCE3C4A1854}"/>
              </a:ext>
            </a:extLst>
          </p:cNvPr>
          <p:cNvCxnSpPr>
            <a:stCxn id="14" idx="0"/>
          </p:cNvCxnSpPr>
          <p:nvPr/>
        </p:nvCxnSpPr>
        <p:spPr>
          <a:xfrm flipH="1">
            <a:off x="4419600" y="4576954"/>
            <a:ext cx="637975" cy="158509"/>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A543D73-A97C-2005-064A-5D5B2A64E1FF}"/>
              </a:ext>
            </a:extLst>
          </p:cNvPr>
          <p:cNvCxnSpPr>
            <a:stCxn id="12" idx="1"/>
            <a:endCxn id="16" idx="3"/>
          </p:cNvCxnSpPr>
          <p:nvPr/>
        </p:nvCxnSpPr>
        <p:spPr>
          <a:xfrm flipH="1" flipV="1">
            <a:off x="5001804" y="5721110"/>
            <a:ext cx="929576" cy="63711"/>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50079549-DEF7-08C2-CCB5-5987AFC007CF}"/>
              </a:ext>
            </a:extLst>
          </p:cNvPr>
          <p:cNvCxnSpPr>
            <a:stCxn id="16" idx="1"/>
          </p:cNvCxnSpPr>
          <p:nvPr/>
        </p:nvCxnSpPr>
        <p:spPr>
          <a:xfrm flipH="1" flipV="1">
            <a:off x="4300704" y="5059656"/>
            <a:ext cx="384081" cy="661454"/>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BD44E88F-3925-0FAA-AC63-ED56015125F1}"/>
              </a:ext>
            </a:extLst>
          </p:cNvPr>
          <p:cNvCxnSpPr>
            <a:stCxn id="11" idx="0"/>
            <a:endCxn id="23" idx="3"/>
          </p:cNvCxnSpPr>
          <p:nvPr/>
        </p:nvCxnSpPr>
        <p:spPr>
          <a:xfrm flipH="1" flipV="1">
            <a:off x="6190249" y="5247963"/>
            <a:ext cx="821545" cy="29158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5444A72-C2B8-A26E-EF75-1DD02292E6F7}"/>
              </a:ext>
            </a:extLst>
          </p:cNvPr>
          <p:cNvCxnSpPr>
            <a:cxnSpLocks/>
          </p:cNvCxnSpPr>
          <p:nvPr/>
        </p:nvCxnSpPr>
        <p:spPr>
          <a:xfrm flipH="1" flipV="1">
            <a:off x="4434088" y="4930777"/>
            <a:ext cx="1822690" cy="337026"/>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B4E6F4A3-20D6-8B0D-31D9-7DAFC0D2BD6D}"/>
              </a:ext>
            </a:extLst>
          </p:cNvPr>
          <p:cNvCxnSpPr>
            <a:stCxn id="15" idx="1"/>
            <a:endCxn id="14" idx="3"/>
          </p:cNvCxnSpPr>
          <p:nvPr/>
        </p:nvCxnSpPr>
        <p:spPr>
          <a:xfrm flipH="1" flipV="1">
            <a:off x="5216084" y="4735464"/>
            <a:ext cx="259237" cy="171066"/>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a:extLst>
              <a:ext uri="{FF2B5EF4-FFF2-40B4-BE49-F238E27FC236}">
                <a16:creationId xmlns:a16="http://schemas.microsoft.com/office/drawing/2014/main" id="{D6FDA043-9D25-B77A-9F68-8DF3E1583A22}"/>
              </a:ext>
            </a:extLst>
          </p:cNvPr>
          <p:cNvCxnSpPr>
            <a:cxnSpLocks/>
          </p:cNvCxnSpPr>
          <p:nvPr/>
        </p:nvCxnSpPr>
        <p:spPr>
          <a:xfrm flipH="1">
            <a:off x="2706639" y="2056494"/>
            <a:ext cx="1485894" cy="124856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C8A3B478-CEA5-EDE9-0093-8428611C496F}"/>
              </a:ext>
            </a:extLst>
          </p:cNvPr>
          <p:cNvCxnSpPr>
            <a:cxnSpLocks/>
            <a:stCxn id="8" idx="1"/>
          </p:cNvCxnSpPr>
          <p:nvPr/>
        </p:nvCxnSpPr>
        <p:spPr>
          <a:xfrm flipH="1" flipV="1">
            <a:off x="2706639" y="3389611"/>
            <a:ext cx="1594065" cy="39389"/>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0101FB4C-AC5C-EE51-8F2F-69B1DEEDC7D4}"/>
              </a:ext>
            </a:extLst>
          </p:cNvPr>
          <p:cNvCxnSpPr>
            <a:stCxn id="9" idx="1"/>
            <a:endCxn id="6" idx="3"/>
          </p:cNvCxnSpPr>
          <p:nvPr/>
        </p:nvCxnSpPr>
        <p:spPr>
          <a:xfrm flipH="1" flipV="1">
            <a:off x="2828071" y="3481154"/>
            <a:ext cx="1091633" cy="1349902"/>
          </a:xfrm>
          <a:prstGeom prst="line">
            <a:avLst/>
          </a:prstGeom>
        </p:spPr>
        <p:style>
          <a:lnRef idx="1">
            <a:schemeClr val="dk1"/>
          </a:lnRef>
          <a:fillRef idx="0">
            <a:schemeClr val="dk1"/>
          </a:fillRef>
          <a:effectRef idx="0">
            <a:schemeClr val="dk1"/>
          </a:effectRef>
          <a:fontRef idx="minor">
            <a:schemeClr val="tx1"/>
          </a:fontRef>
        </p:style>
      </p:cxnSp>
      <p:sp>
        <p:nvSpPr>
          <p:cNvPr id="104" name="TextBox 103">
            <a:extLst>
              <a:ext uri="{FF2B5EF4-FFF2-40B4-BE49-F238E27FC236}">
                <a16:creationId xmlns:a16="http://schemas.microsoft.com/office/drawing/2014/main" id="{248B2DCF-2D93-9A3D-2E46-E2D129C881AC}"/>
              </a:ext>
            </a:extLst>
          </p:cNvPr>
          <p:cNvSpPr txBox="1"/>
          <p:nvPr/>
        </p:nvSpPr>
        <p:spPr>
          <a:xfrm>
            <a:off x="2514225" y="541171"/>
            <a:ext cx="4273309" cy="523220"/>
          </a:xfrm>
          <a:prstGeom prst="rect">
            <a:avLst/>
          </a:prstGeom>
          <a:noFill/>
        </p:spPr>
        <p:txBody>
          <a:bodyPr wrap="square" rtlCol="0">
            <a:spAutoFit/>
          </a:bodyPr>
          <a:lstStyle/>
          <a:p>
            <a:r>
              <a:rPr lang="en-IN" sz="2800" dirty="0">
                <a:ln w="0"/>
                <a:solidFill>
                  <a:schemeClr val="bg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NETWORK TOPOLOGY</a:t>
            </a:r>
          </a:p>
        </p:txBody>
      </p:sp>
      <p:sp>
        <p:nvSpPr>
          <p:cNvPr id="108" name="TextBox 107">
            <a:extLst>
              <a:ext uri="{FF2B5EF4-FFF2-40B4-BE49-F238E27FC236}">
                <a16:creationId xmlns:a16="http://schemas.microsoft.com/office/drawing/2014/main" id="{B2973AA2-1692-AEB9-5458-B6E0EDDE2E9C}"/>
              </a:ext>
            </a:extLst>
          </p:cNvPr>
          <p:cNvSpPr txBox="1"/>
          <p:nvPr/>
        </p:nvSpPr>
        <p:spPr>
          <a:xfrm>
            <a:off x="2334979" y="3306229"/>
            <a:ext cx="473822" cy="369332"/>
          </a:xfrm>
          <a:prstGeom prst="rect">
            <a:avLst/>
          </a:prstGeom>
          <a:noFill/>
        </p:spPr>
        <p:txBody>
          <a:bodyPr wrap="square" rtlCol="0">
            <a:spAutoFit/>
          </a:bodyPr>
          <a:lstStyle/>
          <a:p>
            <a:r>
              <a:rPr lang="en-IN" dirty="0"/>
              <a:t>BS</a:t>
            </a:r>
          </a:p>
        </p:txBody>
      </p:sp>
      <p:sp>
        <p:nvSpPr>
          <p:cNvPr id="109" name="TextBox 108">
            <a:extLst>
              <a:ext uri="{FF2B5EF4-FFF2-40B4-BE49-F238E27FC236}">
                <a16:creationId xmlns:a16="http://schemas.microsoft.com/office/drawing/2014/main" id="{7B13CB56-D9BC-F7C2-455F-C77BC6F9117B}"/>
              </a:ext>
            </a:extLst>
          </p:cNvPr>
          <p:cNvSpPr txBox="1"/>
          <p:nvPr/>
        </p:nvSpPr>
        <p:spPr>
          <a:xfrm>
            <a:off x="4240341" y="1867678"/>
            <a:ext cx="708066" cy="369332"/>
          </a:xfrm>
          <a:prstGeom prst="rect">
            <a:avLst/>
          </a:prstGeom>
          <a:noFill/>
        </p:spPr>
        <p:txBody>
          <a:bodyPr wrap="square" rtlCol="0">
            <a:spAutoFit/>
          </a:bodyPr>
          <a:lstStyle/>
          <a:p>
            <a:r>
              <a:rPr lang="en-IN" dirty="0"/>
              <a:t>CN</a:t>
            </a:r>
          </a:p>
        </p:txBody>
      </p:sp>
      <p:sp>
        <p:nvSpPr>
          <p:cNvPr id="110" name="TextBox 109">
            <a:extLst>
              <a:ext uri="{FF2B5EF4-FFF2-40B4-BE49-F238E27FC236}">
                <a16:creationId xmlns:a16="http://schemas.microsoft.com/office/drawing/2014/main" id="{748A7B6E-5826-5075-B79E-8A57A150543F}"/>
              </a:ext>
            </a:extLst>
          </p:cNvPr>
          <p:cNvSpPr txBox="1"/>
          <p:nvPr/>
        </p:nvSpPr>
        <p:spPr>
          <a:xfrm>
            <a:off x="4345439" y="3223075"/>
            <a:ext cx="693181" cy="369332"/>
          </a:xfrm>
          <a:prstGeom prst="rect">
            <a:avLst/>
          </a:prstGeom>
          <a:noFill/>
        </p:spPr>
        <p:txBody>
          <a:bodyPr wrap="square" rtlCol="0">
            <a:spAutoFit/>
          </a:bodyPr>
          <a:lstStyle/>
          <a:p>
            <a:r>
              <a:rPr lang="en-IN" dirty="0"/>
              <a:t>CN</a:t>
            </a:r>
          </a:p>
        </p:txBody>
      </p:sp>
      <p:sp>
        <p:nvSpPr>
          <p:cNvPr id="111" name="TextBox 110">
            <a:extLst>
              <a:ext uri="{FF2B5EF4-FFF2-40B4-BE49-F238E27FC236}">
                <a16:creationId xmlns:a16="http://schemas.microsoft.com/office/drawing/2014/main" id="{8AD280AE-236D-966F-97E9-B03DD4C397CF}"/>
              </a:ext>
            </a:extLst>
          </p:cNvPr>
          <p:cNvSpPr txBox="1"/>
          <p:nvPr/>
        </p:nvSpPr>
        <p:spPr>
          <a:xfrm>
            <a:off x="3976603" y="4619736"/>
            <a:ext cx="539512" cy="369332"/>
          </a:xfrm>
          <a:prstGeom prst="rect">
            <a:avLst/>
          </a:prstGeom>
          <a:noFill/>
        </p:spPr>
        <p:txBody>
          <a:bodyPr wrap="square" rtlCol="0">
            <a:spAutoFit/>
          </a:bodyPr>
          <a:lstStyle/>
          <a:p>
            <a:r>
              <a:rPr lang="en-IN" dirty="0"/>
              <a:t>CN</a:t>
            </a:r>
          </a:p>
        </p:txBody>
      </p:sp>
      <p:sp>
        <p:nvSpPr>
          <p:cNvPr id="112" name="TextBox 111">
            <a:extLst>
              <a:ext uri="{FF2B5EF4-FFF2-40B4-BE49-F238E27FC236}">
                <a16:creationId xmlns:a16="http://schemas.microsoft.com/office/drawing/2014/main" id="{887BEDEE-6B00-2905-697B-DA9BACAEEE87}"/>
              </a:ext>
            </a:extLst>
          </p:cNvPr>
          <p:cNvSpPr txBox="1"/>
          <p:nvPr/>
        </p:nvSpPr>
        <p:spPr>
          <a:xfrm>
            <a:off x="5217825" y="1245683"/>
            <a:ext cx="228600" cy="369332"/>
          </a:xfrm>
          <a:prstGeom prst="rect">
            <a:avLst/>
          </a:prstGeom>
          <a:noFill/>
        </p:spPr>
        <p:txBody>
          <a:bodyPr wrap="square" rtlCol="0">
            <a:spAutoFit/>
          </a:bodyPr>
          <a:lstStyle/>
          <a:p>
            <a:r>
              <a:rPr lang="en-IN" dirty="0"/>
              <a:t>N</a:t>
            </a:r>
          </a:p>
        </p:txBody>
      </p:sp>
      <p:sp>
        <p:nvSpPr>
          <p:cNvPr id="113" name="TextBox 112">
            <a:extLst>
              <a:ext uri="{FF2B5EF4-FFF2-40B4-BE49-F238E27FC236}">
                <a16:creationId xmlns:a16="http://schemas.microsoft.com/office/drawing/2014/main" id="{F88FC634-3C48-533C-005F-C322EE592369}"/>
              </a:ext>
            </a:extLst>
          </p:cNvPr>
          <p:cNvSpPr txBox="1"/>
          <p:nvPr/>
        </p:nvSpPr>
        <p:spPr>
          <a:xfrm>
            <a:off x="6172896" y="1220865"/>
            <a:ext cx="455805" cy="369332"/>
          </a:xfrm>
          <a:prstGeom prst="rect">
            <a:avLst/>
          </a:prstGeom>
          <a:noFill/>
        </p:spPr>
        <p:txBody>
          <a:bodyPr wrap="square" rtlCol="0">
            <a:spAutoFit/>
          </a:bodyPr>
          <a:lstStyle/>
          <a:p>
            <a:r>
              <a:rPr lang="en-IN" dirty="0"/>
              <a:t>N</a:t>
            </a:r>
          </a:p>
        </p:txBody>
      </p:sp>
      <p:sp>
        <p:nvSpPr>
          <p:cNvPr id="114" name="TextBox 113">
            <a:extLst>
              <a:ext uri="{FF2B5EF4-FFF2-40B4-BE49-F238E27FC236}">
                <a16:creationId xmlns:a16="http://schemas.microsoft.com/office/drawing/2014/main" id="{F6CCBC76-94E5-D456-8E2A-79264F9D3D7C}"/>
              </a:ext>
            </a:extLst>
          </p:cNvPr>
          <p:cNvSpPr txBox="1"/>
          <p:nvPr/>
        </p:nvSpPr>
        <p:spPr>
          <a:xfrm>
            <a:off x="7014670" y="1379007"/>
            <a:ext cx="317019" cy="369332"/>
          </a:xfrm>
          <a:prstGeom prst="rect">
            <a:avLst/>
          </a:prstGeom>
          <a:noFill/>
        </p:spPr>
        <p:txBody>
          <a:bodyPr wrap="square" rtlCol="0">
            <a:spAutoFit/>
          </a:bodyPr>
          <a:lstStyle/>
          <a:p>
            <a:r>
              <a:rPr lang="en-IN" dirty="0"/>
              <a:t>N</a:t>
            </a:r>
          </a:p>
        </p:txBody>
      </p:sp>
      <p:sp>
        <p:nvSpPr>
          <p:cNvPr id="115" name="TextBox 114">
            <a:extLst>
              <a:ext uri="{FF2B5EF4-FFF2-40B4-BE49-F238E27FC236}">
                <a16:creationId xmlns:a16="http://schemas.microsoft.com/office/drawing/2014/main" id="{4C83D1E8-3BA4-C930-2081-DA2CDEA5DD14}"/>
              </a:ext>
            </a:extLst>
          </p:cNvPr>
          <p:cNvSpPr txBox="1"/>
          <p:nvPr/>
        </p:nvSpPr>
        <p:spPr>
          <a:xfrm>
            <a:off x="6249210" y="1687162"/>
            <a:ext cx="381000" cy="369332"/>
          </a:xfrm>
          <a:prstGeom prst="rect">
            <a:avLst/>
          </a:prstGeom>
          <a:noFill/>
        </p:spPr>
        <p:txBody>
          <a:bodyPr wrap="square" rtlCol="0">
            <a:spAutoFit/>
          </a:bodyPr>
          <a:lstStyle/>
          <a:p>
            <a:r>
              <a:rPr lang="en-IN" dirty="0"/>
              <a:t>N</a:t>
            </a:r>
          </a:p>
        </p:txBody>
      </p:sp>
      <p:sp>
        <p:nvSpPr>
          <p:cNvPr id="116" name="TextBox 115">
            <a:extLst>
              <a:ext uri="{FF2B5EF4-FFF2-40B4-BE49-F238E27FC236}">
                <a16:creationId xmlns:a16="http://schemas.microsoft.com/office/drawing/2014/main" id="{2E34CC12-F814-A0E5-534F-6C6385AD1954}"/>
              </a:ext>
            </a:extLst>
          </p:cNvPr>
          <p:cNvSpPr txBox="1"/>
          <p:nvPr/>
        </p:nvSpPr>
        <p:spPr>
          <a:xfrm>
            <a:off x="6707121" y="2254489"/>
            <a:ext cx="609343" cy="369332"/>
          </a:xfrm>
          <a:prstGeom prst="rect">
            <a:avLst/>
          </a:prstGeom>
          <a:noFill/>
        </p:spPr>
        <p:txBody>
          <a:bodyPr wrap="square" rtlCol="0">
            <a:spAutoFit/>
          </a:bodyPr>
          <a:lstStyle/>
          <a:p>
            <a:r>
              <a:rPr lang="en-IN" dirty="0"/>
              <a:t>N</a:t>
            </a:r>
          </a:p>
        </p:txBody>
      </p:sp>
      <p:sp>
        <p:nvSpPr>
          <p:cNvPr id="117" name="TextBox 116">
            <a:extLst>
              <a:ext uri="{FF2B5EF4-FFF2-40B4-BE49-F238E27FC236}">
                <a16:creationId xmlns:a16="http://schemas.microsoft.com/office/drawing/2014/main" id="{02ABFD4A-1D62-2D36-8B32-5692D47273D6}"/>
              </a:ext>
            </a:extLst>
          </p:cNvPr>
          <p:cNvSpPr txBox="1"/>
          <p:nvPr/>
        </p:nvSpPr>
        <p:spPr>
          <a:xfrm>
            <a:off x="5760731" y="2012273"/>
            <a:ext cx="457200" cy="369332"/>
          </a:xfrm>
          <a:prstGeom prst="rect">
            <a:avLst/>
          </a:prstGeom>
          <a:noFill/>
        </p:spPr>
        <p:txBody>
          <a:bodyPr wrap="square" rtlCol="0">
            <a:spAutoFit/>
          </a:bodyPr>
          <a:lstStyle/>
          <a:p>
            <a:r>
              <a:rPr lang="en-IN" dirty="0"/>
              <a:t>N</a:t>
            </a:r>
          </a:p>
        </p:txBody>
      </p:sp>
      <p:sp>
        <p:nvSpPr>
          <p:cNvPr id="118" name="TextBox 117">
            <a:extLst>
              <a:ext uri="{FF2B5EF4-FFF2-40B4-BE49-F238E27FC236}">
                <a16:creationId xmlns:a16="http://schemas.microsoft.com/office/drawing/2014/main" id="{1D5071C3-7162-C9AB-CD51-D1D7B7DEFB59}"/>
              </a:ext>
            </a:extLst>
          </p:cNvPr>
          <p:cNvSpPr txBox="1"/>
          <p:nvPr/>
        </p:nvSpPr>
        <p:spPr>
          <a:xfrm>
            <a:off x="5090475" y="2389814"/>
            <a:ext cx="317019" cy="369332"/>
          </a:xfrm>
          <a:prstGeom prst="rect">
            <a:avLst/>
          </a:prstGeom>
          <a:noFill/>
        </p:spPr>
        <p:txBody>
          <a:bodyPr wrap="square" rtlCol="0">
            <a:spAutoFit/>
          </a:bodyPr>
          <a:lstStyle/>
          <a:p>
            <a:r>
              <a:rPr lang="en-IN" dirty="0"/>
              <a:t>N</a:t>
            </a:r>
          </a:p>
        </p:txBody>
      </p:sp>
      <p:sp>
        <p:nvSpPr>
          <p:cNvPr id="119" name="TextBox 118">
            <a:extLst>
              <a:ext uri="{FF2B5EF4-FFF2-40B4-BE49-F238E27FC236}">
                <a16:creationId xmlns:a16="http://schemas.microsoft.com/office/drawing/2014/main" id="{5620B579-A106-5851-43B2-C6411BD9A632}"/>
              </a:ext>
            </a:extLst>
          </p:cNvPr>
          <p:cNvSpPr txBox="1"/>
          <p:nvPr/>
        </p:nvSpPr>
        <p:spPr>
          <a:xfrm>
            <a:off x="6060735" y="2643394"/>
            <a:ext cx="330759" cy="369332"/>
          </a:xfrm>
          <a:prstGeom prst="rect">
            <a:avLst/>
          </a:prstGeom>
          <a:noFill/>
        </p:spPr>
        <p:txBody>
          <a:bodyPr wrap="square" rtlCol="0">
            <a:spAutoFit/>
          </a:bodyPr>
          <a:lstStyle/>
          <a:p>
            <a:r>
              <a:rPr lang="en-IN" dirty="0"/>
              <a:t>N</a:t>
            </a:r>
          </a:p>
        </p:txBody>
      </p:sp>
      <p:sp>
        <p:nvSpPr>
          <p:cNvPr id="120" name="TextBox 119">
            <a:extLst>
              <a:ext uri="{FF2B5EF4-FFF2-40B4-BE49-F238E27FC236}">
                <a16:creationId xmlns:a16="http://schemas.microsoft.com/office/drawing/2014/main" id="{407065D8-6E6F-B032-26B6-15547E411381}"/>
              </a:ext>
            </a:extLst>
          </p:cNvPr>
          <p:cNvSpPr txBox="1"/>
          <p:nvPr/>
        </p:nvSpPr>
        <p:spPr>
          <a:xfrm>
            <a:off x="6555988" y="3045967"/>
            <a:ext cx="548533" cy="369332"/>
          </a:xfrm>
          <a:prstGeom prst="rect">
            <a:avLst/>
          </a:prstGeom>
          <a:noFill/>
        </p:spPr>
        <p:txBody>
          <a:bodyPr wrap="square" rtlCol="0">
            <a:spAutoFit/>
          </a:bodyPr>
          <a:lstStyle/>
          <a:p>
            <a:r>
              <a:rPr lang="en-IN" dirty="0"/>
              <a:t>N</a:t>
            </a:r>
          </a:p>
        </p:txBody>
      </p:sp>
      <p:sp>
        <p:nvSpPr>
          <p:cNvPr id="121" name="TextBox 120">
            <a:extLst>
              <a:ext uri="{FF2B5EF4-FFF2-40B4-BE49-F238E27FC236}">
                <a16:creationId xmlns:a16="http://schemas.microsoft.com/office/drawing/2014/main" id="{1D2EC062-9507-F31A-8DE9-BE213DB068AE}"/>
              </a:ext>
            </a:extLst>
          </p:cNvPr>
          <p:cNvSpPr txBox="1"/>
          <p:nvPr/>
        </p:nvSpPr>
        <p:spPr>
          <a:xfrm>
            <a:off x="7236203" y="3596643"/>
            <a:ext cx="457200" cy="369332"/>
          </a:xfrm>
          <a:prstGeom prst="rect">
            <a:avLst/>
          </a:prstGeom>
          <a:noFill/>
        </p:spPr>
        <p:txBody>
          <a:bodyPr wrap="square" rtlCol="0">
            <a:spAutoFit/>
          </a:bodyPr>
          <a:lstStyle/>
          <a:p>
            <a:r>
              <a:rPr lang="en-IN" dirty="0"/>
              <a:t>N</a:t>
            </a:r>
          </a:p>
        </p:txBody>
      </p:sp>
      <p:sp>
        <p:nvSpPr>
          <p:cNvPr id="122" name="TextBox 121">
            <a:extLst>
              <a:ext uri="{FF2B5EF4-FFF2-40B4-BE49-F238E27FC236}">
                <a16:creationId xmlns:a16="http://schemas.microsoft.com/office/drawing/2014/main" id="{F9B56B1E-49A6-3770-39E2-DC7B160D3465}"/>
              </a:ext>
            </a:extLst>
          </p:cNvPr>
          <p:cNvSpPr txBox="1"/>
          <p:nvPr/>
        </p:nvSpPr>
        <p:spPr>
          <a:xfrm>
            <a:off x="6106708" y="3437780"/>
            <a:ext cx="254048" cy="369332"/>
          </a:xfrm>
          <a:prstGeom prst="rect">
            <a:avLst/>
          </a:prstGeom>
          <a:noFill/>
        </p:spPr>
        <p:txBody>
          <a:bodyPr wrap="square" rtlCol="0">
            <a:spAutoFit/>
          </a:bodyPr>
          <a:lstStyle/>
          <a:p>
            <a:r>
              <a:rPr lang="en-IN" dirty="0"/>
              <a:t>N</a:t>
            </a:r>
          </a:p>
        </p:txBody>
      </p:sp>
      <p:sp>
        <p:nvSpPr>
          <p:cNvPr id="123" name="TextBox 122">
            <a:extLst>
              <a:ext uri="{FF2B5EF4-FFF2-40B4-BE49-F238E27FC236}">
                <a16:creationId xmlns:a16="http://schemas.microsoft.com/office/drawing/2014/main" id="{8F9873EE-EA9C-1E5C-1BDD-A32F52E3CB66}"/>
              </a:ext>
            </a:extLst>
          </p:cNvPr>
          <p:cNvSpPr txBox="1"/>
          <p:nvPr/>
        </p:nvSpPr>
        <p:spPr>
          <a:xfrm>
            <a:off x="5401872" y="3482652"/>
            <a:ext cx="459985" cy="369332"/>
          </a:xfrm>
          <a:prstGeom prst="rect">
            <a:avLst/>
          </a:prstGeom>
          <a:noFill/>
        </p:spPr>
        <p:txBody>
          <a:bodyPr wrap="square" rtlCol="0">
            <a:spAutoFit/>
          </a:bodyPr>
          <a:lstStyle/>
          <a:p>
            <a:r>
              <a:rPr lang="en-IN" dirty="0"/>
              <a:t>N</a:t>
            </a:r>
          </a:p>
        </p:txBody>
      </p:sp>
      <p:sp>
        <p:nvSpPr>
          <p:cNvPr id="124" name="TextBox 123">
            <a:extLst>
              <a:ext uri="{FF2B5EF4-FFF2-40B4-BE49-F238E27FC236}">
                <a16:creationId xmlns:a16="http://schemas.microsoft.com/office/drawing/2014/main" id="{DBD5C88A-B5DE-52B2-0B16-86048212027E}"/>
              </a:ext>
            </a:extLst>
          </p:cNvPr>
          <p:cNvSpPr txBox="1"/>
          <p:nvPr/>
        </p:nvSpPr>
        <p:spPr>
          <a:xfrm>
            <a:off x="6722240" y="4207622"/>
            <a:ext cx="316089" cy="369332"/>
          </a:xfrm>
          <a:prstGeom prst="rect">
            <a:avLst/>
          </a:prstGeom>
          <a:noFill/>
        </p:spPr>
        <p:txBody>
          <a:bodyPr wrap="square" rtlCol="0">
            <a:spAutoFit/>
          </a:bodyPr>
          <a:lstStyle/>
          <a:p>
            <a:r>
              <a:rPr lang="en-IN" dirty="0"/>
              <a:t>N</a:t>
            </a:r>
          </a:p>
        </p:txBody>
      </p:sp>
      <p:sp>
        <p:nvSpPr>
          <p:cNvPr id="125" name="TextBox 124">
            <a:extLst>
              <a:ext uri="{FF2B5EF4-FFF2-40B4-BE49-F238E27FC236}">
                <a16:creationId xmlns:a16="http://schemas.microsoft.com/office/drawing/2014/main" id="{5F08E985-CD37-63A1-9211-1AAFDB216EA1}"/>
              </a:ext>
            </a:extLst>
          </p:cNvPr>
          <p:cNvSpPr txBox="1"/>
          <p:nvPr/>
        </p:nvSpPr>
        <p:spPr>
          <a:xfrm>
            <a:off x="5722923" y="4121148"/>
            <a:ext cx="383785" cy="369332"/>
          </a:xfrm>
          <a:prstGeom prst="rect">
            <a:avLst/>
          </a:prstGeom>
          <a:noFill/>
        </p:spPr>
        <p:txBody>
          <a:bodyPr wrap="square" rtlCol="0">
            <a:spAutoFit/>
          </a:bodyPr>
          <a:lstStyle/>
          <a:p>
            <a:r>
              <a:rPr lang="en-IN" dirty="0"/>
              <a:t>N</a:t>
            </a:r>
          </a:p>
        </p:txBody>
      </p:sp>
      <p:sp>
        <p:nvSpPr>
          <p:cNvPr id="126" name="TextBox 125">
            <a:extLst>
              <a:ext uri="{FF2B5EF4-FFF2-40B4-BE49-F238E27FC236}">
                <a16:creationId xmlns:a16="http://schemas.microsoft.com/office/drawing/2014/main" id="{9BB5AAF5-0CB3-D659-F74C-56363CAF3E56}"/>
              </a:ext>
            </a:extLst>
          </p:cNvPr>
          <p:cNvSpPr txBox="1"/>
          <p:nvPr/>
        </p:nvSpPr>
        <p:spPr>
          <a:xfrm>
            <a:off x="5466592" y="4719743"/>
            <a:ext cx="330759" cy="369332"/>
          </a:xfrm>
          <a:prstGeom prst="rect">
            <a:avLst/>
          </a:prstGeom>
          <a:noFill/>
        </p:spPr>
        <p:txBody>
          <a:bodyPr wrap="square" rtlCol="0">
            <a:spAutoFit/>
          </a:bodyPr>
          <a:lstStyle/>
          <a:p>
            <a:r>
              <a:rPr lang="en-IN" dirty="0"/>
              <a:t>N</a:t>
            </a:r>
          </a:p>
        </p:txBody>
      </p:sp>
      <p:sp>
        <p:nvSpPr>
          <p:cNvPr id="127" name="TextBox 126">
            <a:extLst>
              <a:ext uri="{FF2B5EF4-FFF2-40B4-BE49-F238E27FC236}">
                <a16:creationId xmlns:a16="http://schemas.microsoft.com/office/drawing/2014/main" id="{2DC4CD7A-5719-70AC-B92A-A51078FF408F}"/>
              </a:ext>
            </a:extLst>
          </p:cNvPr>
          <p:cNvSpPr txBox="1"/>
          <p:nvPr/>
        </p:nvSpPr>
        <p:spPr>
          <a:xfrm>
            <a:off x="4884138" y="4549217"/>
            <a:ext cx="457200" cy="369332"/>
          </a:xfrm>
          <a:prstGeom prst="rect">
            <a:avLst/>
          </a:prstGeom>
          <a:noFill/>
        </p:spPr>
        <p:txBody>
          <a:bodyPr wrap="square" rtlCol="0">
            <a:spAutoFit/>
          </a:bodyPr>
          <a:lstStyle/>
          <a:p>
            <a:r>
              <a:rPr lang="en-IN" dirty="0"/>
              <a:t>N</a:t>
            </a:r>
          </a:p>
        </p:txBody>
      </p:sp>
      <p:sp>
        <p:nvSpPr>
          <p:cNvPr id="128" name="TextBox 127">
            <a:extLst>
              <a:ext uri="{FF2B5EF4-FFF2-40B4-BE49-F238E27FC236}">
                <a16:creationId xmlns:a16="http://schemas.microsoft.com/office/drawing/2014/main" id="{DC161751-0CA1-CAD0-3A07-915B4AB756DE}"/>
              </a:ext>
            </a:extLst>
          </p:cNvPr>
          <p:cNvSpPr txBox="1"/>
          <p:nvPr/>
        </p:nvSpPr>
        <p:spPr>
          <a:xfrm>
            <a:off x="5849685" y="5043039"/>
            <a:ext cx="254997" cy="369332"/>
          </a:xfrm>
          <a:prstGeom prst="rect">
            <a:avLst/>
          </a:prstGeom>
          <a:noFill/>
        </p:spPr>
        <p:txBody>
          <a:bodyPr wrap="square" rtlCol="0">
            <a:spAutoFit/>
          </a:bodyPr>
          <a:lstStyle/>
          <a:p>
            <a:r>
              <a:rPr lang="en-IN" dirty="0"/>
              <a:t>N</a:t>
            </a:r>
          </a:p>
        </p:txBody>
      </p:sp>
      <p:sp>
        <p:nvSpPr>
          <p:cNvPr id="129" name="TextBox 128">
            <a:extLst>
              <a:ext uri="{FF2B5EF4-FFF2-40B4-BE49-F238E27FC236}">
                <a16:creationId xmlns:a16="http://schemas.microsoft.com/office/drawing/2014/main" id="{714FA8FA-BF87-28EF-52E8-D47FFB8E652D}"/>
              </a:ext>
            </a:extLst>
          </p:cNvPr>
          <p:cNvSpPr txBox="1"/>
          <p:nvPr/>
        </p:nvSpPr>
        <p:spPr>
          <a:xfrm>
            <a:off x="6860956" y="5519103"/>
            <a:ext cx="330759" cy="369332"/>
          </a:xfrm>
          <a:prstGeom prst="rect">
            <a:avLst/>
          </a:prstGeom>
          <a:noFill/>
        </p:spPr>
        <p:txBody>
          <a:bodyPr wrap="square" rtlCol="0">
            <a:spAutoFit/>
          </a:bodyPr>
          <a:lstStyle/>
          <a:p>
            <a:r>
              <a:rPr lang="en-IN" dirty="0"/>
              <a:t>N</a:t>
            </a:r>
          </a:p>
        </p:txBody>
      </p:sp>
      <p:sp>
        <p:nvSpPr>
          <p:cNvPr id="130" name="TextBox 129">
            <a:extLst>
              <a:ext uri="{FF2B5EF4-FFF2-40B4-BE49-F238E27FC236}">
                <a16:creationId xmlns:a16="http://schemas.microsoft.com/office/drawing/2014/main" id="{74409EE0-725D-1070-4A16-692E8291E405}"/>
              </a:ext>
            </a:extLst>
          </p:cNvPr>
          <p:cNvSpPr txBox="1"/>
          <p:nvPr/>
        </p:nvSpPr>
        <p:spPr>
          <a:xfrm>
            <a:off x="5926019" y="5601443"/>
            <a:ext cx="330759" cy="369332"/>
          </a:xfrm>
          <a:prstGeom prst="rect">
            <a:avLst/>
          </a:prstGeom>
          <a:noFill/>
        </p:spPr>
        <p:txBody>
          <a:bodyPr wrap="square" rtlCol="0">
            <a:spAutoFit/>
          </a:bodyPr>
          <a:lstStyle/>
          <a:p>
            <a:r>
              <a:rPr lang="en-IN" dirty="0"/>
              <a:t>N</a:t>
            </a:r>
          </a:p>
        </p:txBody>
      </p:sp>
      <p:sp>
        <p:nvSpPr>
          <p:cNvPr id="131" name="TextBox 130">
            <a:extLst>
              <a:ext uri="{FF2B5EF4-FFF2-40B4-BE49-F238E27FC236}">
                <a16:creationId xmlns:a16="http://schemas.microsoft.com/office/drawing/2014/main" id="{C09BD985-96CF-2BA1-D6F6-0BC1610345E7}"/>
              </a:ext>
            </a:extLst>
          </p:cNvPr>
          <p:cNvSpPr txBox="1"/>
          <p:nvPr/>
        </p:nvSpPr>
        <p:spPr>
          <a:xfrm>
            <a:off x="4684785" y="5536443"/>
            <a:ext cx="317019" cy="369332"/>
          </a:xfrm>
          <a:prstGeom prst="rect">
            <a:avLst/>
          </a:prstGeom>
          <a:noFill/>
        </p:spPr>
        <p:txBody>
          <a:bodyPr wrap="square" rtlCol="0">
            <a:spAutoFit/>
          </a:bodyPr>
          <a:lstStyle/>
          <a:p>
            <a:r>
              <a:rPr lang="en-IN" dirty="0"/>
              <a:t>N</a:t>
            </a:r>
          </a:p>
        </p:txBody>
      </p:sp>
    </p:spTree>
    <p:extLst>
      <p:ext uri="{BB962C8B-B14F-4D97-AF65-F5344CB8AC3E}">
        <p14:creationId xmlns:p14="http://schemas.microsoft.com/office/powerpoint/2010/main" val="4167042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Diagonal Corners Rounded 3">
            <a:extLst>
              <a:ext uri="{FF2B5EF4-FFF2-40B4-BE49-F238E27FC236}">
                <a16:creationId xmlns:a16="http://schemas.microsoft.com/office/drawing/2014/main" id="{1458EF8A-D0DF-13B6-A290-BDC6EBE7EF12}"/>
              </a:ext>
            </a:extLst>
          </p:cNvPr>
          <p:cNvSpPr/>
          <p:nvPr/>
        </p:nvSpPr>
        <p:spPr>
          <a:xfrm>
            <a:off x="1752600" y="609600"/>
            <a:ext cx="5791200" cy="129540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4000"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5E234255-5643-0AD2-DA91-33B8E391BAD2}"/>
              </a:ext>
            </a:extLst>
          </p:cNvPr>
          <p:cNvSpPr txBox="1"/>
          <p:nvPr/>
        </p:nvSpPr>
        <p:spPr>
          <a:xfrm>
            <a:off x="838200" y="2209800"/>
            <a:ext cx="7848600"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 T. Stewart, A. N. Venkat, J. B. Rawlings, S. J. Wright, and G. Pannocchia, “Cooperative distributed model predictive control,” Syst.Control Lett., vol. 59, no.8, 2010.</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 D. Persis and P. Tesi , “Formulas for data-driven control: Stabilization, optimality and robustness,” 2019. Available:arXiv:1903.06842.</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 R. Negenborn and J. M. Maestre, “Distributed model predictive control: An overview and roadmap of future research opportunities,” IEEE Control Syst., vol. 34, no. 4,pp. 87–97, Aug. 2014.</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 Coulson, J. Lygeros, and F. Dörfler, “Data-enabled predictive control: In the shallows of the DeePC,” in Proc. Eur. Control Conf., Naples, Italy, 2019, pp. 307–312.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275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E1D0F188-EF3A-349C-F2CF-C002BD228763}"/>
              </a:ext>
            </a:extLst>
          </p:cNvPr>
          <p:cNvSpPr/>
          <p:nvPr/>
        </p:nvSpPr>
        <p:spPr>
          <a:xfrm>
            <a:off x="1143000" y="1752600"/>
            <a:ext cx="6858000" cy="31242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773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1C196F5F-4564-CE54-0B5C-64B758D06A0E}"/>
              </a:ext>
            </a:extLst>
          </p:cNvPr>
          <p:cNvSpPr/>
          <p:nvPr/>
        </p:nvSpPr>
        <p:spPr>
          <a:xfrm>
            <a:off x="1828800" y="685800"/>
            <a:ext cx="5486400" cy="137160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200" dirty="0">
                <a:latin typeface="Times New Roman" panose="02020603050405020304" pitchFamily="18" charset="0"/>
                <a:cs typeface="Times New Roman" panose="02020603050405020304" pitchFamily="18" charset="0"/>
              </a:rPr>
              <a:t>ABSTRACT</a:t>
            </a:r>
            <a:endParaRPr lang="en-IN" sz="4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A7EB798-DD6A-6F6A-07CD-F6CC8320E400}"/>
              </a:ext>
            </a:extLst>
          </p:cNvPr>
          <p:cNvSpPr txBox="1"/>
          <p:nvPr/>
        </p:nvSpPr>
        <p:spPr>
          <a:xfrm>
            <a:off x="990600" y="2667000"/>
            <a:ext cx="7467600" cy="2862322"/>
          </a:xfrm>
          <a:prstGeom prst="rect">
            <a:avLst/>
          </a:prstGeom>
          <a:noFill/>
        </p:spPr>
        <p:txBody>
          <a:bodyPr wrap="square" rtlCol="0">
            <a:spAutoFit/>
          </a:bodyPr>
          <a:lstStyle/>
          <a:p>
            <a:pPr algn="just"/>
            <a:r>
              <a:rPr lang="en-US" sz="2000" dirty="0">
                <a:effectLst/>
                <a:latin typeface="Times New Roman" panose="02020603050405020304" pitchFamily="18" charset="0"/>
                <a:ea typeface="Times New Roman" panose="02020603050405020304" pitchFamily="18" charset="0"/>
              </a:rPr>
              <a:t>Linear network systems in which nodes transmit data from source nodes to sink nodes. Stabilized linear network system should be established for the access of the nodes in the network and control the system. By analyzing all the paths of the network, the optimized network is found in the network among the nodes. Stabilizing a network in linear network system is an essential task to ensure the reliable operation of interconnected system. The success of the stabilization process is evaluated based on the network ability to maintain the stability.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9266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728C044B-22C7-D44E-8EF6-10682B5D930E}"/>
              </a:ext>
            </a:extLst>
          </p:cNvPr>
          <p:cNvSpPr/>
          <p:nvPr/>
        </p:nvSpPr>
        <p:spPr>
          <a:xfrm>
            <a:off x="1524000" y="533400"/>
            <a:ext cx="6324600" cy="137160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4400"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B104ED6E-EA6F-FA2A-03FA-BA76F03E2046}"/>
              </a:ext>
            </a:extLst>
          </p:cNvPr>
          <p:cNvSpPr txBox="1"/>
          <p:nvPr/>
        </p:nvSpPr>
        <p:spPr>
          <a:xfrm>
            <a:off x="838200" y="2667000"/>
            <a:ext cx="7620000" cy="403187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Network systems arise in many applications. In the system, nodes must use sensed data to characterize the network and coordinate with one another to predict the network path.</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Stabilizing the network in the system that the node will sense the data and check the neighboring node data to get the distributed data.</a:t>
            </a:r>
          </a:p>
          <a:p>
            <a:pPr marL="342900" indent="-342900" algn="just">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Sensor nodes are generally equipped with a radio transceiver, a microcontroller, a memory unit, and a set of transducers with which they can acquire and process data.</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network system is established in graphical manner with the nodes and optimized path is obtained to the base station.</a:t>
            </a:r>
          </a:p>
          <a:p>
            <a:pPr algn="just"/>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737513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F75C1903-0957-91DD-2627-C25F13521337}"/>
              </a:ext>
            </a:extLst>
          </p:cNvPr>
          <p:cNvSpPr/>
          <p:nvPr/>
        </p:nvSpPr>
        <p:spPr>
          <a:xfrm>
            <a:off x="1624945" y="457200"/>
            <a:ext cx="6248400" cy="144780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latin typeface="Times New Roman" panose="02020603050405020304" pitchFamily="18" charset="0"/>
                <a:cs typeface="Times New Roman" panose="02020603050405020304" pitchFamily="18" charset="0"/>
              </a:rPr>
              <a:t>T</a:t>
            </a:r>
            <a:r>
              <a:rPr lang="en-IN" sz="4000" dirty="0">
                <a:latin typeface="Times New Roman" panose="02020603050405020304" pitchFamily="18" charset="0"/>
                <a:cs typeface="Times New Roman" panose="02020603050405020304" pitchFamily="18" charset="0"/>
              </a:rPr>
              <a:t>ECHNOLOGY STACK</a:t>
            </a:r>
          </a:p>
        </p:txBody>
      </p:sp>
      <p:sp>
        <p:nvSpPr>
          <p:cNvPr id="3" name="TextBox 2">
            <a:extLst>
              <a:ext uri="{FF2B5EF4-FFF2-40B4-BE49-F238E27FC236}">
                <a16:creationId xmlns:a16="http://schemas.microsoft.com/office/drawing/2014/main" id="{EB17AC3B-7016-16BF-9AA2-DEC1A9916053}"/>
              </a:ext>
            </a:extLst>
          </p:cNvPr>
          <p:cNvSpPr txBox="1"/>
          <p:nvPr/>
        </p:nvSpPr>
        <p:spPr>
          <a:xfrm>
            <a:off x="1219200" y="2514600"/>
            <a:ext cx="6907491" cy="3447098"/>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REQUIREMENTS</a:t>
            </a:r>
          </a:p>
          <a:p>
            <a:pPr lvl="1"/>
            <a:r>
              <a:rPr lang="en-US" sz="2000" dirty="0">
                <a:latin typeface="Times New Roman" panose="02020603050405020304" pitchFamily="18" charset="0"/>
                <a:cs typeface="Times New Roman" panose="02020603050405020304" pitchFamily="18" charset="0"/>
              </a:rPr>
              <a:t>Python 3.9 </a:t>
            </a:r>
          </a:p>
          <a:p>
            <a:pPr lvl="1"/>
            <a:r>
              <a:rPr lang="en-US" sz="2000" dirty="0">
                <a:latin typeface="Times New Roman" panose="02020603050405020304" pitchFamily="18" charset="0"/>
                <a:cs typeface="Times New Roman" panose="02020603050405020304" pitchFamily="18" charset="0"/>
              </a:rPr>
              <a:t>Windows 10</a:t>
            </a:r>
          </a:p>
          <a:p>
            <a:pPr lvl="1"/>
            <a:r>
              <a:rPr lang="en-IN" sz="2000" dirty="0">
                <a:latin typeface="Times New Roman" panose="02020603050405020304" pitchFamily="18" charset="0"/>
                <a:cs typeface="Times New Roman" panose="02020603050405020304" pitchFamily="18" charset="0"/>
              </a:rPr>
              <a:t>Python design interface</a:t>
            </a:r>
          </a:p>
          <a:p>
            <a:pPr lvl="1"/>
            <a:r>
              <a:rPr lang="en-IN" sz="2000" dirty="0">
                <a:latin typeface="Times New Roman" panose="02020603050405020304" pitchFamily="18" charset="0"/>
                <a:cs typeface="Times New Roman" panose="02020603050405020304" pitchFamily="18" charset="0"/>
              </a:rPr>
              <a:t>Cisco Packet Tracer</a:t>
            </a:r>
          </a:p>
          <a:p>
            <a:pPr lvl="1"/>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HARDWARE REQUIREMENTS</a:t>
            </a:r>
          </a:p>
          <a:p>
            <a:pPr lvl="1"/>
            <a:r>
              <a:rPr lang="en-IN" sz="2000" dirty="0">
                <a:latin typeface="Times New Roman" panose="02020603050405020304" pitchFamily="18" charset="0"/>
                <a:cs typeface="Times New Roman" panose="02020603050405020304" pitchFamily="18" charset="0"/>
              </a:rPr>
              <a:t>64 bit operating system</a:t>
            </a:r>
          </a:p>
          <a:p>
            <a:pPr lvl="1"/>
            <a:r>
              <a:rPr lang="en-IN" sz="2000" dirty="0">
                <a:latin typeface="Times New Roman" panose="02020603050405020304" pitchFamily="18" charset="0"/>
                <a:cs typeface="Times New Roman" panose="02020603050405020304" pitchFamily="18" charset="0"/>
              </a:rPr>
              <a:t>8GB RAM</a:t>
            </a:r>
          </a:p>
          <a:p>
            <a:pPr lvl="1"/>
            <a:r>
              <a:rPr lang="en-IN" sz="2000" dirty="0">
                <a:latin typeface="Times New Roman" panose="02020603050405020304" pitchFamily="18" charset="0"/>
                <a:cs typeface="Times New Roman" panose="02020603050405020304" pitchFamily="18" charset="0"/>
              </a:rPr>
              <a:t>Intel Core i5 processor</a:t>
            </a:r>
          </a:p>
          <a:p>
            <a:endParaRPr lang="en-IN" dirty="0"/>
          </a:p>
        </p:txBody>
      </p:sp>
    </p:spTree>
    <p:extLst>
      <p:ext uri="{BB962C8B-B14F-4D97-AF65-F5344CB8AC3E}">
        <p14:creationId xmlns:p14="http://schemas.microsoft.com/office/powerpoint/2010/main" val="2235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Diagonal Corners Rounded 2">
            <a:extLst>
              <a:ext uri="{FF2B5EF4-FFF2-40B4-BE49-F238E27FC236}">
                <a16:creationId xmlns:a16="http://schemas.microsoft.com/office/drawing/2014/main" id="{ADA1131B-9961-9C61-B471-688CF7AD6302}"/>
              </a:ext>
            </a:extLst>
          </p:cNvPr>
          <p:cNvSpPr/>
          <p:nvPr/>
        </p:nvSpPr>
        <p:spPr>
          <a:xfrm>
            <a:off x="1600200" y="457200"/>
            <a:ext cx="6096000" cy="137160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latin typeface="Times New Roman" panose="02020603050405020304" pitchFamily="18" charset="0"/>
                <a:cs typeface="Times New Roman" panose="02020603050405020304" pitchFamily="18" charset="0"/>
              </a:rPr>
              <a:t>I</a:t>
            </a:r>
            <a:r>
              <a:rPr lang="en-IN" sz="4000" dirty="0">
                <a:latin typeface="Times New Roman" panose="02020603050405020304" pitchFamily="18" charset="0"/>
                <a:cs typeface="Times New Roman" panose="02020603050405020304" pitchFamily="18" charset="0"/>
              </a:rPr>
              <a:t>MPLEMENTATION</a:t>
            </a:r>
          </a:p>
        </p:txBody>
      </p:sp>
      <p:sp>
        <p:nvSpPr>
          <p:cNvPr id="4" name="TextBox 3">
            <a:extLst>
              <a:ext uri="{FF2B5EF4-FFF2-40B4-BE49-F238E27FC236}">
                <a16:creationId xmlns:a16="http://schemas.microsoft.com/office/drawing/2014/main" id="{9315C701-E086-9CA5-847B-666FF3EA0EA1}"/>
              </a:ext>
            </a:extLst>
          </p:cNvPr>
          <p:cNvSpPr txBox="1"/>
          <p:nvPr/>
        </p:nvSpPr>
        <p:spPr>
          <a:xfrm>
            <a:off x="1314450" y="2057400"/>
            <a:ext cx="6515100" cy="4370427"/>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Modules</a:t>
            </a:r>
          </a:p>
          <a:p>
            <a:r>
              <a:rPr lang="en-US" sz="2200" dirty="0">
                <a:latin typeface="Times New Roman" panose="02020603050405020304" pitchFamily="18" charset="0"/>
                <a:cs typeface="Times New Roman" panose="02020603050405020304" pitchFamily="18" charset="0"/>
              </a:rPr>
              <a:t>	</a:t>
            </a:r>
            <a:r>
              <a:rPr lang="en-IN" sz="2200" dirty="0">
                <a:effectLst/>
                <a:latin typeface="Times New Roman" panose="02020603050405020304" pitchFamily="18" charset="0"/>
                <a:ea typeface="Calibri" panose="020F0502020204030204" pitchFamily="34" charset="0"/>
              </a:rPr>
              <a:t>Network System Formation Phase</a:t>
            </a:r>
          </a:p>
          <a:p>
            <a:r>
              <a:rPr lang="en-IN" sz="2200" dirty="0">
                <a:effectLst/>
                <a:latin typeface="Times New Roman" panose="02020603050405020304" pitchFamily="18" charset="0"/>
                <a:ea typeface="Calibri" panose="020F0502020204030204" pitchFamily="34" charset="0"/>
              </a:rPr>
              <a:t>	Initialize Network with </a:t>
            </a:r>
            <a:r>
              <a:rPr lang="en-IN" sz="2200" dirty="0">
                <a:latin typeface="Times New Roman" panose="02020603050405020304" pitchFamily="18" charset="0"/>
                <a:ea typeface="Calibri" panose="020F0502020204030204" pitchFamily="34" charset="0"/>
              </a:rPr>
              <a:t>Controller</a:t>
            </a:r>
          </a:p>
          <a:p>
            <a:r>
              <a:rPr lang="en-IN" sz="2200" dirty="0">
                <a:effectLst/>
                <a:latin typeface="Times New Roman" panose="02020603050405020304" pitchFamily="18" charset="0"/>
                <a:ea typeface="Calibri" panose="020F0502020204030204" pitchFamily="34" charset="0"/>
              </a:rPr>
              <a:t>	Optimize Network to base station</a:t>
            </a:r>
          </a:p>
          <a:p>
            <a:r>
              <a:rPr lang="en-IN" sz="2200" dirty="0">
                <a:effectLst/>
                <a:latin typeface="Times New Roman" panose="02020603050405020304" pitchFamily="18" charset="0"/>
                <a:ea typeface="Calibri" panose="020F0502020204030204" pitchFamily="34" charset="0"/>
              </a:rPr>
              <a:t>	Optimization Graph</a:t>
            </a:r>
          </a:p>
          <a:p>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Techniques used</a:t>
            </a:r>
          </a:p>
          <a:p>
            <a:r>
              <a:rPr lang="en-IN" sz="2200" dirty="0">
                <a:latin typeface="Times New Roman" panose="02020603050405020304" pitchFamily="18" charset="0"/>
                <a:cs typeface="Times New Roman" panose="02020603050405020304" pitchFamily="18" charset="0"/>
              </a:rPr>
              <a:t>	Data based predictive control algorithm</a:t>
            </a:r>
          </a:p>
          <a:p>
            <a:r>
              <a:rPr lang="en-IN" sz="2200" dirty="0">
                <a:latin typeface="Times New Roman" panose="02020603050405020304" pitchFamily="18" charset="0"/>
                <a:cs typeface="Times New Roman" panose="02020603050405020304" pitchFamily="18" charset="0"/>
              </a:rPr>
              <a:t>       Optimization technique</a:t>
            </a:r>
          </a:p>
          <a:p>
            <a:r>
              <a:rPr lang="en-IN"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13934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187E18-D1AF-82F6-4A1F-C941C1F971C3}"/>
              </a:ext>
            </a:extLst>
          </p:cNvPr>
          <p:cNvSpPr>
            <a:spLocks noGrp="1"/>
          </p:cNvSpPr>
          <p:nvPr>
            <p:ph type="title"/>
          </p:nvPr>
        </p:nvSpPr>
        <p:spPr>
          <a:xfrm>
            <a:off x="1023568" y="381000"/>
            <a:ext cx="7297341" cy="1272383"/>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latin typeface="Times New Roman" panose="02020603050405020304" pitchFamily="18" charset="0"/>
                <a:cs typeface="Times New Roman" panose="02020603050405020304" pitchFamily="18" charset="0"/>
              </a:rPr>
              <a:t>S</a:t>
            </a:r>
            <a:r>
              <a:rPr lang="en-IN" sz="4000" dirty="0">
                <a:latin typeface="Times New Roman" panose="02020603050405020304" pitchFamily="18" charset="0"/>
                <a:cs typeface="Times New Roman" panose="02020603050405020304" pitchFamily="18" charset="0"/>
              </a:rPr>
              <a:t>YSTEM DESIGN</a:t>
            </a:r>
          </a:p>
        </p:txBody>
      </p:sp>
      <p:sp>
        <p:nvSpPr>
          <p:cNvPr id="7" name="TextBox 6">
            <a:extLst>
              <a:ext uri="{FF2B5EF4-FFF2-40B4-BE49-F238E27FC236}">
                <a16:creationId xmlns:a16="http://schemas.microsoft.com/office/drawing/2014/main" id="{1FB35FA0-3D40-E1B6-0BEE-3A61D574EB2A}"/>
              </a:ext>
            </a:extLst>
          </p:cNvPr>
          <p:cNvSpPr txBox="1"/>
          <p:nvPr/>
        </p:nvSpPr>
        <p:spPr>
          <a:xfrm>
            <a:off x="1023568" y="1823125"/>
            <a:ext cx="2895600" cy="369332"/>
          </a:xfrm>
          <a:prstGeom prst="rect">
            <a:avLst/>
          </a:prstGeom>
          <a:noFill/>
        </p:spPr>
        <p:txBody>
          <a:bodyPr wrap="square" rtlCol="0">
            <a:spAutoFit/>
          </a:bodyPr>
          <a:lstStyle/>
          <a:p>
            <a:pPr marL="285750" indent="-285750">
              <a:buFont typeface="Arial" panose="020B0604020202020204" pitchFamily="34" charset="0"/>
              <a:buChar char="•"/>
            </a:pPr>
            <a:r>
              <a:rPr lang="en-US" dirty="0"/>
              <a:t>USE CASE DESIGN</a:t>
            </a:r>
            <a:endParaRPr lang="en-IN" dirty="0"/>
          </a:p>
        </p:txBody>
      </p:sp>
      <p:pic>
        <p:nvPicPr>
          <p:cNvPr id="8" name="Content Placeholder 7">
            <a:extLst>
              <a:ext uri="{FF2B5EF4-FFF2-40B4-BE49-F238E27FC236}">
                <a16:creationId xmlns:a16="http://schemas.microsoft.com/office/drawing/2014/main" id="{D0083E09-7B9F-0729-7397-C5C595D756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362199"/>
            <a:ext cx="4911707" cy="3998912"/>
          </a:xfrm>
        </p:spPr>
      </p:pic>
    </p:spTree>
    <p:extLst>
      <p:ext uri="{BB962C8B-B14F-4D97-AF65-F5344CB8AC3E}">
        <p14:creationId xmlns:p14="http://schemas.microsoft.com/office/powerpoint/2010/main" val="145070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FF4FF8-DF1A-5565-C7B0-3F025109195B}"/>
              </a:ext>
            </a:extLst>
          </p:cNvPr>
          <p:cNvSpPr>
            <a:spLocks noGrp="1"/>
          </p:cNvSpPr>
          <p:nvPr>
            <p:ph idx="1"/>
          </p:nvPr>
        </p:nvSpPr>
        <p:spPr>
          <a:xfrm>
            <a:off x="856059" y="1905000"/>
            <a:ext cx="4249340" cy="569913"/>
          </a:xfrm>
        </p:spPr>
        <p:txBody>
          <a:bodyPr/>
          <a:lstStyle/>
          <a:p>
            <a:r>
              <a:rPr lang="en-US" dirty="0"/>
              <a:t>CLASS DIAGRAM</a:t>
            </a:r>
            <a:endParaRPr lang="en-IN" dirty="0"/>
          </a:p>
        </p:txBody>
      </p:sp>
      <p:sp>
        <p:nvSpPr>
          <p:cNvPr id="4" name="Title 3">
            <a:extLst>
              <a:ext uri="{FF2B5EF4-FFF2-40B4-BE49-F238E27FC236}">
                <a16:creationId xmlns:a16="http://schemas.microsoft.com/office/drawing/2014/main" id="{DBB7718C-3BFA-28B8-E98B-D0B638373C41}"/>
              </a:ext>
            </a:extLst>
          </p:cNvPr>
          <p:cNvSpPr>
            <a:spLocks noGrp="1"/>
          </p:cNvSpPr>
          <p:nvPr>
            <p:ph type="title"/>
          </p:nvPr>
        </p:nvSpPr>
        <p:spPr>
          <a:xfrm>
            <a:off x="856059" y="290109"/>
            <a:ext cx="7373541" cy="1233891"/>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latin typeface="Times New Roman" panose="02020603050405020304" pitchFamily="18" charset="0"/>
                <a:cs typeface="Times New Roman" panose="02020603050405020304" pitchFamily="18" charset="0"/>
              </a:rPr>
              <a:t>S</a:t>
            </a:r>
            <a:r>
              <a:rPr lang="en-IN" sz="4000" dirty="0">
                <a:latin typeface="Times New Roman" panose="02020603050405020304" pitchFamily="18" charset="0"/>
                <a:cs typeface="Times New Roman" panose="02020603050405020304" pitchFamily="18" charset="0"/>
              </a:rPr>
              <a:t>YSTEM DESIGN</a:t>
            </a:r>
          </a:p>
        </p:txBody>
      </p:sp>
      <p:pic>
        <p:nvPicPr>
          <p:cNvPr id="6" name="Picture 5">
            <a:extLst>
              <a:ext uri="{FF2B5EF4-FFF2-40B4-BE49-F238E27FC236}">
                <a16:creationId xmlns:a16="http://schemas.microsoft.com/office/drawing/2014/main" id="{AB0F72F6-B982-CE99-B10C-29CDD339C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574215"/>
            <a:ext cx="5029200" cy="3431690"/>
          </a:xfrm>
          <a:prstGeom prst="rect">
            <a:avLst/>
          </a:prstGeom>
        </p:spPr>
      </p:pic>
    </p:spTree>
    <p:extLst>
      <p:ext uri="{BB962C8B-B14F-4D97-AF65-F5344CB8AC3E}">
        <p14:creationId xmlns:p14="http://schemas.microsoft.com/office/powerpoint/2010/main" val="1262142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8F442-F047-0ADF-A856-ABAA8EE04775}"/>
              </a:ext>
            </a:extLst>
          </p:cNvPr>
          <p:cNvSpPr>
            <a:spLocks noGrp="1"/>
          </p:cNvSpPr>
          <p:nvPr>
            <p:ph idx="1"/>
          </p:nvPr>
        </p:nvSpPr>
        <p:spPr>
          <a:xfrm>
            <a:off x="876104" y="2057400"/>
            <a:ext cx="3106340" cy="493713"/>
          </a:xfrm>
        </p:spPr>
        <p:txBody>
          <a:bodyPr>
            <a:normAutofit lnSpcReduction="10000"/>
          </a:bodyPr>
          <a:lstStyle/>
          <a:p>
            <a:r>
              <a:rPr lang="en-US" dirty="0"/>
              <a:t>ACTIVITY DIAGRAM</a:t>
            </a:r>
            <a:endParaRPr lang="en-IN" dirty="0"/>
          </a:p>
        </p:txBody>
      </p:sp>
      <p:sp>
        <p:nvSpPr>
          <p:cNvPr id="4" name="Title 3">
            <a:extLst>
              <a:ext uri="{FF2B5EF4-FFF2-40B4-BE49-F238E27FC236}">
                <a16:creationId xmlns:a16="http://schemas.microsoft.com/office/drawing/2014/main" id="{7CF26838-04D9-D5B3-3D11-F821E32C2F33}"/>
              </a:ext>
            </a:extLst>
          </p:cNvPr>
          <p:cNvSpPr>
            <a:spLocks noGrp="1"/>
          </p:cNvSpPr>
          <p:nvPr>
            <p:ph type="title"/>
          </p:nvPr>
        </p:nvSpPr>
        <p:spPr>
          <a:xfrm>
            <a:off x="918917" y="367504"/>
            <a:ext cx="7448550" cy="1100139"/>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4000" dirty="0">
                <a:latin typeface="Times New Roman" panose="02020603050405020304" pitchFamily="18" charset="0"/>
                <a:cs typeface="Times New Roman" panose="02020603050405020304" pitchFamily="18" charset="0"/>
              </a:rPr>
              <a:t>S</a:t>
            </a:r>
            <a:r>
              <a:rPr lang="en-IN" sz="4000" dirty="0">
                <a:latin typeface="Times New Roman" panose="02020603050405020304" pitchFamily="18" charset="0"/>
                <a:cs typeface="Times New Roman" panose="02020603050405020304" pitchFamily="18" charset="0"/>
              </a:rPr>
              <a:t>YSTEM DESIGN</a:t>
            </a:r>
          </a:p>
        </p:txBody>
      </p:sp>
      <p:pic>
        <p:nvPicPr>
          <p:cNvPr id="6" name="Picture 5">
            <a:extLst>
              <a:ext uri="{FF2B5EF4-FFF2-40B4-BE49-F238E27FC236}">
                <a16:creationId xmlns:a16="http://schemas.microsoft.com/office/drawing/2014/main" id="{B5ADA946-7FD1-0DA9-1956-E52BC8F40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2444" y="1590744"/>
            <a:ext cx="4018555" cy="5191056"/>
          </a:xfrm>
          <a:prstGeom prst="rect">
            <a:avLst/>
          </a:prstGeom>
        </p:spPr>
      </p:pic>
    </p:spTree>
    <p:extLst>
      <p:ext uri="{BB962C8B-B14F-4D97-AF65-F5344CB8AC3E}">
        <p14:creationId xmlns:p14="http://schemas.microsoft.com/office/powerpoint/2010/main" val="3600758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Diagonal Corners Rounded 4">
            <a:extLst>
              <a:ext uri="{FF2B5EF4-FFF2-40B4-BE49-F238E27FC236}">
                <a16:creationId xmlns:a16="http://schemas.microsoft.com/office/drawing/2014/main" id="{52B9890F-DD54-A968-20CE-C66960A4B5B1}"/>
              </a:ext>
            </a:extLst>
          </p:cNvPr>
          <p:cNvSpPr/>
          <p:nvPr/>
        </p:nvSpPr>
        <p:spPr>
          <a:xfrm>
            <a:off x="1447800" y="375403"/>
            <a:ext cx="6477000" cy="137160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3400" dirty="0">
                <a:latin typeface="Times New Roman" panose="02020603050405020304" pitchFamily="18" charset="0"/>
                <a:cs typeface="Times New Roman" panose="02020603050405020304" pitchFamily="18" charset="0"/>
              </a:rPr>
              <a:t>TECHNICAL ARCHITECTURE</a:t>
            </a:r>
          </a:p>
        </p:txBody>
      </p:sp>
      <p:sp>
        <p:nvSpPr>
          <p:cNvPr id="2" name="Rectangle: Rounded Corners 1">
            <a:extLst>
              <a:ext uri="{FF2B5EF4-FFF2-40B4-BE49-F238E27FC236}">
                <a16:creationId xmlns:a16="http://schemas.microsoft.com/office/drawing/2014/main" id="{A3FBB0AA-3F16-91B4-195C-B6BDBF50C6C6}"/>
              </a:ext>
            </a:extLst>
          </p:cNvPr>
          <p:cNvSpPr/>
          <p:nvPr/>
        </p:nvSpPr>
        <p:spPr>
          <a:xfrm>
            <a:off x="1018878" y="2818710"/>
            <a:ext cx="1676402" cy="838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SOURCE NODE</a:t>
            </a:r>
            <a:endParaRPr lang="en-IN" sz="2000" dirty="0">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42EAB2A4-5235-4685-666B-1174AD4BF18E}"/>
              </a:ext>
            </a:extLst>
          </p:cNvPr>
          <p:cNvSpPr/>
          <p:nvPr/>
        </p:nvSpPr>
        <p:spPr>
          <a:xfrm>
            <a:off x="6271182" y="2856810"/>
            <a:ext cx="1981200" cy="7620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CONTROLLER NODE</a:t>
            </a:r>
            <a:endParaRPr lang="en-IN" sz="2000" dirty="0">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CA2FF75D-A4AB-D0CD-FB3F-46766565E507}"/>
              </a:ext>
            </a:extLst>
          </p:cNvPr>
          <p:cNvSpPr/>
          <p:nvPr/>
        </p:nvSpPr>
        <p:spPr>
          <a:xfrm>
            <a:off x="5936598" y="4303016"/>
            <a:ext cx="2057400" cy="7620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BASE STATION</a:t>
            </a:r>
            <a:endParaRPr lang="en-IN" sz="20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6B6FEDD3-DA56-04F0-6553-1305C4444DBC}"/>
              </a:ext>
            </a:extLst>
          </p:cNvPr>
          <p:cNvSpPr/>
          <p:nvPr/>
        </p:nvSpPr>
        <p:spPr>
          <a:xfrm>
            <a:off x="3361442" y="2856906"/>
            <a:ext cx="2209800" cy="838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NEIGHBOURING NODES</a:t>
            </a:r>
            <a:endParaRPr lang="en-IN" dirty="0">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590A8D4F-58ED-7BD0-63EE-DC784E1003BF}"/>
              </a:ext>
            </a:extLst>
          </p:cNvPr>
          <p:cNvSpPr/>
          <p:nvPr/>
        </p:nvSpPr>
        <p:spPr>
          <a:xfrm>
            <a:off x="2782086" y="4303016"/>
            <a:ext cx="2362200" cy="838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OPTIMIZED NETWORK PATH</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5F19F11A-2D0A-F421-0334-B8E51EF87296}"/>
              </a:ext>
            </a:extLst>
          </p:cNvPr>
          <p:cNvCxnSpPr/>
          <p:nvPr/>
        </p:nvCxnSpPr>
        <p:spPr>
          <a:xfrm>
            <a:off x="2768731" y="3248321"/>
            <a:ext cx="533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684566B-85B8-DE83-9948-A8D7D8991606}"/>
              </a:ext>
            </a:extLst>
          </p:cNvPr>
          <p:cNvCxnSpPr>
            <a:endCxn id="4" idx="0"/>
          </p:cNvCxnSpPr>
          <p:nvPr/>
        </p:nvCxnSpPr>
        <p:spPr>
          <a:xfrm>
            <a:off x="6965298" y="3572828"/>
            <a:ext cx="0" cy="730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2" name="Picture 21">
            <a:extLst>
              <a:ext uri="{FF2B5EF4-FFF2-40B4-BE49-F238E27FC236}">
                <a16:creationId xmlns:a16="http://schemas.microsoft.com/office/drawing/2014/main" id="{AF9B11E3-2F79-AE43-DA96-1420E2F505B9}"/>
              </a:ext>
            </a:extLst>
          </p:cNvPr>
          <p:cNvPicPr>
            <a:picLocks noChangeAspect="1"/>
          </p:cNvPicPr>
          <p:nvPr/>
        </p:nvPicPr>
        <p:blipFill>
          <a:blip r:embed="rId2"/>
          <a:stretch>
            <a:fillRect/>
          </a:stretch>
        </p:blipFill>
        <p:spPr>
          <a:xfrm flipV="1">
            <a:off x="5602015" y="3193209"/>
            <a:ext cx="669167" cy="110223"/>
          </a:xfrm>
          <a:prstGeom prst="rect">
            <a:avLst/>
          </a:prstGeom>
        </p:spPr>
      </p:pic>
      <p:cxnSp>
        <p:nvCxnSpPr>
          <p:cNvPr id="24" name="Straight Arrow Connector 23">
            <a:extLst>
              <a:ext uri="{FF2B5EF4-FFF2-40B4-BE49-F238E27FC236}">
                <a16:creationId xmlns:a16="http://schemas.microsoft.com/office/drawing/2014/main" id="{23CA8694-B768-D053-B4CF-6633244A782A}"/>
              </a:ext>
            </a:extLst>
          </p:cNvPr>
          <p:cNvCxnSpPr>
            <a:stCxn id="4" idx="1"/>
            <a:endCxn id="7" idx="3"/>
          </p:cNvCxnSpPr>
          <p:nvPr/>
        </p:nvCxnSpPr>
        <p:spPr>
          <a:xfrm flipH="1">
            <a:off x="5144286" y="4684016"/>
            <a:ext cx="792312" cy="381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87556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Circuit</Template>
  <TotalTime>8401</TotalTime>
  <Words>532</Words>
  <Application>Microsoft Office PowerPoint</Application>
  <PresentationFormat>On-screen Show (4:3)</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SYSTEM DESIGN</vt:lpstr>
      <vt:lpstr>SYSTEM DESIGN</vt:lpstr>
      <vt:lpstr>SYSTEM DESIGN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Image Forgery Detection Using Adaptive Over-Segmentation and Feature Point Matching</dc:title>
  <dc:creator>DSP</dc:creator>
  <cp:lastModifiedBy>Vinod Gandhari</cp:lastModifiedBy>
  <cp:revision>126</cp:revision>
  <dcterms:created xsi:type="dcterms:W3CDTF">2016-09-17T05:57:00Z</dcterms:created>
  <dcterms:modified xsi:type="dcterms:W3CDTF">2023-04-12T10:00:18Z</dcterms:modified>
</cp:coreProperties>
</file>