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T Sans Narrow" panose="020B0506020203020204" pitchFamily="3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55" autoAdjust="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3193f91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3193f91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193f91a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193f91a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193f91a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3193f91a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193f91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193f91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8e944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8e944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8e61830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8e61830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193f91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193f91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193f91a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193f91a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8e61830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8e61830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193f91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193f91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3193f91a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3193f91a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193f91a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3193f91a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27950" y="1197350"/>
            <a:ext cx="7688100" cy="1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Sentiment Classification in Internet Memes: A Multimodal Study</a:t>
            </a:r>
            <a:endParaRPr sz="446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46050" y="4243300"/>
            <a:ext cx="76881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20"/>
              <a:t>Gandhar Ravindra Pansare</a:t>
            </a: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20"/>
              <a:t>Saish Vasudev Mhatre</a:t>
            </a:r>
            <a:endParaRPr sz="16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20"/>
              <a:t>Tanmayee Tajane</a:t>
            </a:r>
            <a:endParaRPr sz="16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25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2 - Concatenation Layer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400"/>
            <a:ext cx="8839204" cy="367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83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Results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703125" y="916063"/>
            <a:ext cx="4260300" cy="3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1 - Text-only:</a:t>
            </a:r>
            <a:endParaRPr b="1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Architecture: RoBERTa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Inputs: Meme text sequences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25%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2 - Multimodal:</a:t>
            </a:r>
            <a:endParaRPr b="1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features: 1D CNN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features: ResNet50, VGG16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Inputs: Text sequences &amp; images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Accuracy: 45%</a:t>
            </a:r>
            <a:endParaRPr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r="49617"/>
          <a:stretch/>
        </p:blipFill>
        <p:spPr>
          <a:xfrm>
            <a:off x="1463000" y="916100"/>
            <a:ext cx="1877350" cy="37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125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 model with combined text and visual features improves performance.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20% higher accuracy compared to text-only model.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context captures nuances that text alone misses.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elements crucial for interpreting humour and sarcasm in memes.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00" y="1536600"/>
            <a:ext cx="4267200" cy="2403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63" y="290925"/>
            <a:ext cx="5287075" cy="45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53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27650" y="1152425"/>
            <a:ext cx="3747300" cy="27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Introduction</a:t>
            </a:r>
            <a:endParaRPr>
              <a:solidFill>
                <a:srgbClr val="1C191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Significance</a:t>
            </a:r>
            <a:endParaRPr>
              <a:solidFill>
                <a:srgbClr val="1C191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Approach</a:t>
            </a:r>
            <a:endParaRPr>
              <a:solidFill>
                <a:srgbClr val="1C191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Model Details</a:t>
            </a:r>
            <a:endParaRPr>
              <a:solidFill>
                <a:srgbClr val="1C191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Comparing Results</a:t>
            </a:r>
            <a:endParaRPr>
              <a:solidFill>
                <a:srgbClr val="1C191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800"/>
              <a:buChar char="-"/>
            </a:pPr>
            <a:r>
              <a:rPr lang="en-GB">
                <a:solidFill>
                  <a:srgbClr val="1C1917"/>
                </a:solidFill>
              </a:rPr>
              <a:t>Conclusion</a:t>
            </a:r>
            <a:endParaRPr>
              <a:solidFill>
                <a:srgbClr val="1C1917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900" y="1188450"/>
            <a:ext cx="4357395" cy="27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208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18850"/>
            <a:ext cx="43437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Internet memes are a unique form of online expression that fuse images and text to convey humor, sarcasm, and cultural sentiments.</a:t>
            </a:r>
            <a:endParaRPr sz="15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Analyzing the sentiments and emotions behind memes can provide valuable insights into online culture and behavior.</a:t>
            </a:r>
            <a:endParaRPr sz="15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has diverse applications in social media and marketing analysis, personalized recommendations, image classification models and more.</a:t>
            </a:r>
            <a:endParaRPr sz="2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475" y="1230050"/>
            <a:ext cx="3900200" cy="3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194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Meme sentiment analysis allows better understanding of how internet humor spreads virally.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can be extended to analyze sarcasm, culture and behavior from memetic content.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personalized social media feeds, recommendations and ads based on user sentiments.</a:t>
            </a:r>
            <a:endParaRPr sz="16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23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700" y="1266325"/>
            <a:ext cx="4267200" cy="295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125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626" y="832700"/>
            <a:ext cx="2889599" cy="39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53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6875"/>
            <a:ext cx="4260300" cy="3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contains 6992 image and text meme pairs.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Handled missing data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Identified and removed rows with NaNs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Encoded sentiment labels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Mapped text labels to numeric categories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preprocessing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Loaded images as arrays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Resized to 100 x 100 pixels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Normalized RGB pixel values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preprocessing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Converted all text to lowercase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Removed punctuation &amp; numbers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4325" algn="just" rtl="0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350"/>
              <a:buFont typeface="Roboto"/>
              <a:buChar char="○"/>
            </a:pPr>
            <a:r>
              <a:rPr lang="en-GB" sz="1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Reduced vocabulary corpus size</a:t>
            </a:r>
            <a:endParaRPr sz="1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35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1450"/>
            <a:ext cx="4267201" cy="243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125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2 - Overview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832700"/>
            <a:ext cx="5630049" cy="400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83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2- Text Transformation Layer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650" y="888300"/>
            <a:ext cx="2206699" cy="425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125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2 - Image Transformation Layer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38" y="832700"/>
            <a:ext cx="3616321" cy="414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Sans Narrow</vt:lpstr>
      <vt:lpstr>Open Sans</vt:lpstr>
      <vt:lpstr>Roboto</vt:lpstr>
      <vt:lpstr>Tropic</vt:lpstr>
      <vt:lpstr>Sentiment Classification in Internet Memes: A Multimodal Study</vt:lpstr>
      <vt:lpstr>Contents</vt:lpstr>
      <vt:lpstr>Introduction</vt:lpstr>
      <vt:lpstr>Significance</vt:lpstr>
      <vt:lpstr>Approach</vt:lpstr>
      <vt:lpstr>Data Preprocessing</vt:lpstr>
      <vt:lpstr>Model 2 - Overview</vt:lpstr>
      <vt:lpstr>Model 2- Text Transformation Layer</vt:lpstr>
      <vt:lpstr>Model 2 - Image Transformation Layer</vt:lpstr>
      <vt:lpstr>Model 2 - Concatenation Layer</vt:lpstr>
      <vt:lpstr>Comparing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in Internet Memes: A Multimodal Study</dc:title>
  <cp:lastModifiedBy>Gandhar Pansare</cp:lastModifiedBy>
  <cp:revision>1</cp:revision>
  <dcterms:modified xsi:type="dcterms:W3CDTF">2023-12-11T16:49:07Z</dcterms:modified>
</cp:coreProperties>
</file>