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7e4c43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7e4c43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87e4c43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87e4c43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7e4c43f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7e4c43f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7e4c43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7e4c43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Vs Blocks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Gandharv Mohan(2017232)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Anshuman Singh(2017025)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is endless and only ends when the snake of the player dies.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can be paused and resumed as per the </a:t>
            </a:r>
            <a:r>
              <a:rPr lang="en"/>
              <a:t>convenience</a:t>
            </a:r>
            <a:r>
              <a:rPr lang="en"/>
              <a:t> of the player. It can also be reloaded after closing the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three four types of tokens that make the game more fun to play.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game has a specialised loading screen before the game begins.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of the snake in forward direction increases as its length increases.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snake has to completely eat a block to pass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Snake cannot pass through a wall which appear randomly and are of different lengths.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Points of the player are calculated based on the number of blocks that the snake was able to eat.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94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javafx for the animations and 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AnimationTimer for the movement of various components on the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fxml files with java to make the loading screen.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css for changing the look of the buttons in the game.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050" y="812800"/>
            <a:ext cx="3640650" cy="38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Effort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contributed equally to this project till Deadline 2(UML diagrams and Static-GUI).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work for Deadline 3(Movement of various components and the backend implementation of the game) was done by Gandharv.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Specialised Loading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screen is not resizable to make the game fair for everyone.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