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1" r:id="rId3"/>
    <p:sldId id="300" r:id="rId4"/>
    <p:sldId id="299" r:id="rId5"/>
    <p:sldId id="301" r:id="rId6"/>
    <p:sldId id="302" r:id="rId7"/>
    <p:sldId id="297" r:id="rId8"/>
    <p:sldId id="298" r:id="rId9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1"/>
    </p:embeddedFon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ucida Console" panose="020B0609040504020204" pitchFamily="49" charset="0"/>
      <p:regular r:id="rId24"/>
    </p:embeddedFont>
    <p:embeddedFont>
      <p:font typeface="Miriam Libre" panose="00000500000000000000" pitchFamily="2" charset="-79"/>
      <p:regular r:id="rId25"/>
      <p:bold r:id="rId26"/>
    </p:embeddedFont>
    <p:embeddedFont>
      <p:font typeface="Work Sans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00" y="1682543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Team 27 :Ninja Hackers</a:t>
            </a:r>
            <a:endParaRPr sz="3200" dirty="0">
              <a:solidFill>
                <a:schemeClr val="accent2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38448C-5353-2C64-D584-80B3C68545F1}"/>
              </a:ext>
            </a:extLst>
          </p:cNvPr>
          <p:cNvSpPr txBox="1"/>
          <p:nvPr/>
        </p:nvSpPr>
        <p:spPr>
          <a:xfrm>
            <a:off x="2521323" y="3368489"/>
            <a:ext cx="1896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badi" panose="020B0604020104020204" pitchFamily="34" charset="0"/>
              </a:rPr>
              <a:t>Team Members</a:t>
            </a:r>
          </a:p>
          <a:p>
            <a:r>
              <a:rPr lang="en-IN" sz="1000" dirty="0"/>
              <a:t>Padmaja Nadar</a:t>
            </a:r>
          </a:p>
          <a:p>
            <a:r>
              <a:rPr lang="en-IN" sz="1000" dirty="0" err="1"/>
              <a:t>Pravalika</a:t>
            </a:r>
            <a:r>
              <a:rPr lang="en-IN" sz="1000" dirty="0"/>
              <a:t> </a:t>
            </a:r>
            <a:r>
              <a:rPr lang="en-IN" sz="1000" dirty="0" err="1"/>
              <a:t>Gilakamshetty</a:t>
            </a:r>
            <a:endParaRPr lang="en-IN" sz="1000" dirty="0"/>
          </a:p>
          <a:p>
            <a:r>
              <a:rPr lang="en-IN" sz="1000" dirty="0"/>
              <a:t>Sahaj Alva</a:t>
            </a:r>
          </a:p>
          <a:p>
            <a:r>
              <a:rPr lang="en-IN" sz="1000" dirty="0"/>
              <a:t>Saksham Bajaj</a:t>
            </a:r>
          </a:p>
          <a:p>
            <a:r>
              <a:rPr lang="en-IN" sz="1000" dirty="0" err="1"/>
              <a:t>Samarjeet</a:t>
            </a:r>
            <a:r>
              <a:rPr lang="en-IN" sz="1000" dirty="0"/>
              <a:t> Singh Gandhi</a:t>
            </a:r>
          </a:p>
          <a:p>
            <a:r>
              <a:rPr lang="en-IN" sz="1000" dirty="0" err="1"/>
              <a:t>Shivanya</a:t>
            </a:r>
            <a:r>
              <a:rPr lang="en-IN" sz="1000" dirty="0"/>
              <a:t> Singh</a:t>
            </a:r>
          </a:p>
          <a:p>
            <a:r>
              <a:rPr lang="en-IN" sz="1000" dirty="0" err="1"/>
              <a:t>Sindhuja</a:t>
            </a:r>
            <a:r>
              <a:rPr lang="en-IN" sz="1000" dirty="0"/>
              <a:t> Reddy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FDF90-8A42-5BC2-D062-127389129B01}"/>
              </a:ext>
            </a:extLst>
          </p:cNvPr>
          <p:cNvSpPr txBox="1"/>
          <p:nvPr/>
        </p:nvSpPr>
        <p:spPr>
          <a:xfrm>
            <a:off x="4726643" y="3368489"/>
            <a:ext cx="1532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badi" panose="020B0604020104020204" pitchFamily="34" charset="0"/>
              </a:rPr>
              <a:t>Team Mentors</a:t>
            </a:r>
          </a:p>
          <a:p>
            <a:r>
              <a:rPr lang="en-IN" sz="1000" dirty="0" err="1"/>
              <a:t>Monish</a:t>
            </a:r>
            <a:r>
              <a:rPr lang="en-IN" sz="1000" dirty="0"/>
              <a:t> Pingle</a:t>
            </a:r>
          </a:p>
          <a:p>
            <a:r>
              <a:rPr lang="en-IN" sz="1000" dirty="0" err="1"/>
              <a:t>Snehal</a:t>
            </a:r>
            <a:r>
              <a:rPr lang="en-IN" sz="1000" dirty="0"/>
              <a:t> Lad</a:t>
            </a:r>
          </a:p>
          <a:p>
            <a:r>
              <a:rPr lang="en-IN" sz="1000" dirty="0" err="1"/>
              <a:t>Swapnali</a:t>
            </a:r>
            <a:r>
              <a:rPr lang="en-IN" sz="1000" dirty="0"/>
              <a:t> </a:t>
            </a:r>
            <a:r>
              <a:rPr lang="en-IN" sz="1000" dirty="0" err="1"/>
              <a:t>Chougule</a:t>
            </a:r>
            <a:endParaRPr lang="en-IN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2D9C8-11CD-04A5-FB2B-2257D1E6C6F7}"/>
              </a:ext>
            </a:extLst>
          </p:cNvPr>
          <p:cNvSpPr txBox="1"/>
          <p:nvPr/>
        </p:nvSpPr>
        <p:spPr>
          <a:xfrm>
            <a:off x="3166782" y="826994"/>
            <a:ext cx="248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BHUMI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i="0" dirty="0">
                <a:latin typeface="Abadi" panose="020B0604020104020204" pitchFamily="34" charset="0"/>
              </a:rPr>
              <a:t>Bhumi envisions a solution that helps the team in understanding the behavior exerted by the visitors of their website to visualize, analyze the data for improving their engagement, registrations and donations.</a:t>
            </a:r>
            <a:endParaRPr sz="1800" b="1" i="0" dirty="0">
              <a:latin typeface="Abadi" panose="020B0604020104020204" pitchFamily="34" charset="0"/>
            </a:endParaRPr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EADE8-FA0A-84C6-AC8A-61F64DFEBBBE}"/>
              </a:ext>
            </a:extLst>
          </p:cNvPr>
          <p:cNvSpPr txBox="1"/>
          <p:nvPr/>
        </p:nvSpPr>
        <p:spPr>
          <a:xfrm>
            <a:off x="4403911" y="248545"/>
            <a:ext cx="262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Challenge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3B974-3D72-BFAC-DA15-A25BB3AB4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2993C-B270-DBE1-2415-E6566860E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3" t="13726" r="11103" b="17777"/>
          <a:stretch/>
        </p:blipFill>
        <p:spPr>
          <a:xfrm>
            <a:off x="1196788" y="921124"/>
            <a:ext cx="6750423" cy="3523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417966-84E1-42C7-E364-91AD3E7D5565}"/>
              </a:ext>
            </a:extLst>
          </p:cNvPr>
          <p:cNvSpPr txBox="1"/>
          <p:nvPr/>
        </p:nvSpPr>
        <p:spPr>
          <a:xfrm>
            <a:off x="3442447" y="431786"/>
            <a:ext cx="21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System 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97586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ADAB39-08D2-88E2-D991-61ACF4C182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CC002-CC8F-6C7B-787C-BD60BD75A3A4}"/>
              </a:ext>
            </a:extLst>
          </p:cNvPr>
          <p:cNvSpPr txBox="1"/>
          <p:nvPr/>
        </p:nvSpPr>
        <p:spPr>
          <a:xfrm>
            <a:off x="2889417" y="632011"/>
            <a:ext cx="326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Tech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7F06D-217B-3EFC-2BE9-DD839170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5" y="1596778"/>
            <a:ext cx="911098" cy="911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936C66-9636-6A3C-DBCB-A99252E4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635" y="3059205"/>
            <a:ext cx="1815765" cy="1001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F14427-206D-081B-D813-1E916E42A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14" y="2978524"/>
            <a:ext cx="1224533" cy="10824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5CA80C-04B1-3009-010C-B78402A1A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555" y="1596778"/>
            <a:ext cx="1418665" cy="9110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CCDAD8-125D-5251-3DBA-D249DEC63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941" y="1583333"/>
            <a:ext cx="2884394" cy="1395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5EE2AF-5B35-86C0-A53A-B8F12107687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455" t="14089" r="13617" b="19735"/>
          <a:stretch/>
        </p:blipFill>
        <p:spPr>
          <a:xfrm>
            <a:off x="4951453" y="3183645"/>
            <a:ext cx="2663369" cy="108248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4CBCA7-BCE8-0CC6-0174-3A4F63B4CA64}"/>
              </a:ext>
            </a:extLst>
          </p:cNvPr>
          <p:cNvCxnSpPr>
            <a:cxnSpLocks/>
          </p:cNvCxnSpPr>
          <p:nvPr/>
        </p:nvCxnSpPr>
        <p:spPr>
          <a:xfrm flipV="1">
            <a:off x="4477871" y="1216959"/>
            <a:ext cx="0" cy="33752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1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56B9F7-A4A8-6050-A963-77BACDEE9E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73D87-64C0-3219-351C-4BDEAFFDC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5" t="10317" r="2868" b="-4668"/>
          <a:stretch/>
        </p:blipFill>
        <p:spPr>
          <a:xfrm>
            <a:off x="410135" y="484094"/>
            <a:ext cx="8471648" cy="4426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E1CEC-8A01-2481-2E22-CAFDC60D8E1D}"/>
              </a:ext>
            </a:extLst>
          </p:cNvPr>
          <p:cNvSpPr txBox="1"/>
          <p:nvPr/>
        </p:nvSpPr>
        <p:spPr>
          <a:xfrm>
            <a:off x="2571700" y="114762"/>
            <a:ext cx="400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Analysis  of user engagement data</a:t>
            </a:r>
          </a:p>
        </p:txBody>
      </p:sp>
    </p:spTree>
    <p:extLst>
      <p:ext uri="{BB962C8B-B14F-4D97-AF65-F5344CB8AC3E}">
        <p14:creationId xmlns:p14="http://schemas.microsoft.com/office/powerpoint/2010/main" val="279444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1EA12-94A1-32CD-98CD-D83783E950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2DFCF-508D-C09C-6938-8FDCA8EA9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1" r="11104" b="3086"/>
          <a:stretch/>
        </p:blipFill>
        <p:spPr>
          <a:xfrm>
            <a:off x="753034" y="668402"/>
            <a:ext cx="7516907" cy="4048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7F039-00FA-47CD-F4D6-E692E88635C3}"/>
              </a:ext>
            </a:extLst>
          </p:cNvPr>
          <p:cNvSpPr txBox="1"/>
          <p:nvPr/>
        </p:nvSpPr>
        <p:spPr>
          <a:xfrm>
            <a:off x="2272503" y="279190"/>
            <a:ext cx="42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Analysis of user persona </a:t>
            </a:r>
          </a:p>
        </p:txBody>
      </p:sp>
    </p:spTree>
    <p:extLst>
      <p:ext uri="{BB962C8B-B14F-4D97-AF65-F5344CB8AC3E}">
        <p14:creationId xmlns:p14="http://schemas.microsoft.com/office/powerpoint/2010/main" val="202648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2505B9-0981-883D-9F73-E31A4EE9DC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4D319-47CE-A3CD-4F19-76EEA139B464}"/>
              </a:ext>
            </a:extLst>
          </p:cNvPr>
          <p:cNvSpPr txBox="1"/>
          <p:nvPr/>
        </p:nvSpPr>
        <p:spPr>
          <a:xfrm flipH="1">
            <a:off x="2608012" y="463923"/>
            <a:ext cx="483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Future Enhancement of the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F57F9-B21D-CABB-3796-385AC345E28C}"/>
              </a:ext>
            </a:extLst>
          </p:cNvPr>
          <p:cNvSpPr txBox="1"/>
          <p:nvPr/>
        </p:nvSpPr>
        <p:spPr>
          <a:xfrm>
            <a:off x="568138" y="1216958"/>
            <a:ext cx="802117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10000"/>
                  </a:schemeClr>
                </a:solidFill>
                <a:latin typeface="Abadi" panose="020B0604020104020204" pitchFamily="34" charset="0"/>
              </a:rPr>
              <a:t>User Interface can be further enhanced.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10000"/>
                  </a:schemeClr>
                </a:solidFill>
                <a:latin typeface="Abadi" panose="020B0604020104020204" pitchFamily="34" charset="0"/>
              </a:rPr>
              <a:t>We can use more Key performance Indicator(KPIs) for better analysis of user engagement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10000"/>
                  </a:schemeClr>
                </a:solidFill>
                <a:latin typeface="Abadi" panose="020B0604020104020204" pitchFamily="34" charset="0"/>
              </a:rPr>
              <a:t>User Persona marketing strategies to increase efficiency.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10000"/>
                  </a:schemeClr>
                </a:solidFill>
                <a:latin typeface="Abadi" panose="020B0604020104020204" pitchFamily="34" charset="0"/>
              </a:rPr>
              <a:t>We can improvise on the search feature in the navigation 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10000"/>
                  </a:schemeClr>
                </a:solidFill>
                <a:latin typeface="Abadi" panose="020B0604020104020204" pitchFamily="34" charset="0"/>
              </a:rPr>
              <a:t>In future we can make the website multilingual for inclusion of people from larger diversity.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10000"/>
                  </a:schemeClr>
                </a:solidFill>
                <a:latin typeface="Abadi" panose="020B0604020104020204" pitchFamily="34" charset="0"/>
              </a:rPr>
              <a:t>Plan to show events being hosted by Bhumi depending on the location of the user in a way that the events closest to them </a:t>
            </a:r>
            <a:r>
              <a:rPr lang="en-IN" sz="1800">
                <a:solidFill>
                  <a:schemeClr val="accent1">
                    <a:lumMod val="10000"/>
                  </a:schemeClr>
                </a:solidFill>
                <a:latin typeface="Abadi" panose="020B0604020104020204" pitchFamily="34" charset="0"/>
              </a:rPr>
              <a:t>are showcased.</a:t>
            </a:r>
            <a:endParaRPr lang="en-IN" sz="1800" dirty="0">
              <a:solidFill>
                <a:schemeClr val="accent1">
                  <a:lumMod val="1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accent1">
                  <a:lumMod val="1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accent1">
                  <a:lumMod val="1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accent1">
                  <a:lumMod val="1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accent1">
                  <a:lumMod val="1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55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508E24-0FA6-B4F4-5106-4E8D9A07E7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ECAA6-8897-EAE1-889A-CE8279D7DD11}"/>
              </a:ext>
            </a:extLst>
          </p:cNvPr>
          <p:cNvSpPr txBox="1"/>
          <p:nvPr/>
        </p:nvSpPr>
        <p:spPr>
          <a:xfrm>
            <a:off x="2978524" y="1734671"/>
            <a:ext cx="379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877443518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182</Words>
  <Application>Microsoft Office PowerPoint</Application>
  <PresentationFormat>On-screen Show (16:9)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Abadi</vt:lpstr>
      <vt:lpstr>Work Sans</vt:lpstr>
      <vt:lpstr>Barlow Light</vt:lpstr>
      <vt:lpstr>Calibri</vt:lpstr>
      <vt:lpstr>Barlow</vt:lpstr>
      <vt:lpstr>Lucida Console</vt:lpstr>
      <vt:lpstr>Arial</vt:lpstr>
      <vt:lpstr>Miriam Libre</vt:lpstr>
      <vt:lpstr>Roderigo template</vt:lpstr>
      <vt:lpstr>Team 27 :Ninja Hackers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27 :Ninja Hackers</dc:title>
  <cp:lastModifiedBy>burningtroops389@gmail.com</cp:lastModifiedBy>
  <cp:revision>8</cp:revision>
  <dcterms:modified xsi:type="dcterms:W3CDTF">2023-07-16T03:06:36Z</dcterms:modified>
</cp:coreProperties>
</file>