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73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9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6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08B245D-91E8-434F-8AB9-6DF414C86FB8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D0A8115-3EA0-4E61-8E01-F8E35653B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740352"/>
            <a:ext cx="7620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514" y="746760"/>
            <a:ext cx="2793159" cy="1600200"/>
          </a:xfrm>
        </p:spPr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23" y="746760"/>
            <a:ext cx="5630092" cy="54450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Mulching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Ploughing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Turning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280" y="2396837"/>
            <a:ext cx="8761414" cy="3692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have a direct affect on the Temperature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soil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66" y="3790727"/>
            <a:ext cx="6081021" cy="27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Small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gardens with sensors that monitor plant light, water, and nutrients for optimal growth.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Examples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the alert users if the plants need water or sunlight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Examples: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Description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Large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connect a network of sensors in a farm to retrieve the data</a:t>
            </a:r>
          </a:p>
          <a:p>
            <a:r>
              <a:rPr lang="en-US" dirty="0" smtClean="0"/>
              <a:t>We could also know the log activities of the farmer.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Use Case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209" y="1055915"/>
            <a:ext cx="5190065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Activities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4260" y="2248989"/>
            <a:ext cx="2792413" cy="165735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513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102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Activities</vt:lpstr>
      <vt:lpstr>Turning Point</vt:lpstr>
      <vt:lpstr>Small Scale</vt:lpstr>
      <vt:lpstr>Description and Purpose</vt:lpstr>
      <vt:lpstr>        Large Scale</vt:lpstr>
      <vt:lpstr>Use Case 1</vt:lpstr>
      <vt:lpstr>      Use Case 2</vt:lpstr>
      <vt:lpstr>Data Collection and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FarmSmart</dc:title>
  <dc:creator>Monil Gandhi</dc:creator>
  <cp:lastModifiedBy>Monil Gandhi</cp:lastModifiedBy>
  <cp:revision>10</cp:revision>
  <dcterms:created xsi:type="dcterms:W3CDTF">2016-04-02T04:44:23Z</dcterms:created>
  <dcterms:modified xsi:type="dcterms:W3CDTF">2016-04-02T06:13:08Z</dcterms:modified>
</cp:coreProperties>
</file>