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69" name="Group 1068"/>
          <p:cNvGrpSpPr/>
          <p:nvPr/>
        </p:nvGrpSpPr>
        <p:grpSpPr>
          <a:xfrm>
            <a:off x="4341495" y="836295"/>
            <a:ext cx="3545840" cy="3486150"/>
            <a:chOff x="2067" y="3402"/>
            <a:chExt cx="5584" cy="5490"/>
          </a:xfrm>
        </p:grpSpPr>
        <p:grpSp>
          <p:nvGrpSpPr>
            <p:cNvPr id="216" name="Group 215"/>
            <p:cNvGrpSpPr/>
            <p:nvPr/>
          </p:nvGrpSpPr>
          <p:grpSpPr>
            <a:xfrm>
              <a:off x="2067" y="6702"/>
              <a:ext cx="5584" cy="2190"/>
              <a:chOff x="2167" y="2472"/>
              <a:chExt cx="5584" cy="219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2167" y="2876"/>
                <a:ext cx="5584" cy="1786"/>
                <a:chOff x="2167" y="2876"/>
                <a:chExt cx="5584" cy="1786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3269" y="2876"/>
                  <a:ext cx="4482" cy="696"/>
                  <a:chOff x="3269" y="2876"/>
                  <a:chExt cx="4482" cy="696"/>
                </a:xfrm>
              </p:grpSpPr>
              <p:sp>
                <p:nvSpPr>
                  <p:cNvPr id="4" name="Cube 3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" name="Cube 4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" name="Cube 5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" name="Cube 6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" name="Cube 7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" name="Cube 8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Cube 9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Cube 10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Cube 11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Cube 12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Cube 13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Cube 14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Cube 15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Cube 16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Cube 17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Cube 18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Cube 19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Cube 20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Cube 21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Cube 22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2999" y="3146"/>
                  <a:ext cx="4482" cy="696"/>
                  <a:chOff x="3269" y="2876"/>
                  <a:chExt cx="4482" cy="696"/>
                </a:xfrm>
              </p:grpSpPr>
              <p:sp>
                <p:nvSpPr>
                  <p:cNvPr id="26" name="Cube 25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Cube 26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Cube 27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Cube 28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Cube 29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Cube 30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Cube 31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Cube 32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Cube 33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Cube 34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Cube 35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Cube 36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Cube 37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Cube 38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Cube 39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Cube 40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Cube 41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Cube 42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Cube 43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Cube 44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2717" y="3418"/>
                  <a:ext cx="4482" cy="696"/>
                  <a:chOff x="3269" y="2876"/>
                  <a:chExt cx="4482" cy="696"/>
                </a:xfrm>
              </p:grpSpPr>
              <p:sp>
                <p:nvSpPr>
                  <p:cNvPr id="47" name="Cube 46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Cube 47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Cube 48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Cube 49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Cube 50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Cube 51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Cube 52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Cube 53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Cube 54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Cube 55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Cube 56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Cube 57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Cube 58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Cube 59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Cube 60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Cube 61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Cube 62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Cube 63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Cube 64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Cube 65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2447" y="3688"/>
                  <a:ext cx="4482" cy="696"/>
                  <a:chOff x="3269" y="2876"/>
                  <a:chExt cx="4482" cy="696"/>
                </a:xfrm>
              </p:grpSpPr>
              <p:sp>
                <p:nvSpPr>
                  <p:cNvPr id="68" name="Cube 67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Cube 68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Cube 69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Cube 70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Cube 71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Cube 72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Cube 73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Cube 74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Cube 75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Cube 76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Cube 77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Cube 78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Cube 79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Cube 80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Cube 81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Cube 82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Cube 83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Cube 84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Cube 85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Cube 86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2167" y="3966"/>
                  <a:ext cx="4482" cy="696"/>
                  <a:chOff x="3269" y="2876"/>
                  <a:chExt cx="4482" cy="696"/>
                </a:xfrm>
              </p:grpSpPr>
              <p:sp>
                <p:nvSpPr>
                  <p:cNvPr id="89" name="Cube 88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Cube 89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Cube 90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Cube 91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Cube 92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Cube 93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Cube 94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Cube 95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Cube 96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Cube 97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Cube 98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Cube 99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Cube 100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Cube 101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Cube 102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Cube 103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Cube 104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Cube 105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Cube 106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Cube 107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0" name="Group 109"/>
              <p:cNvGrpSpPr/>
              <p:nvPr/>
            </p:nvGrpSpPr>
            <p:grpSpPr>
              <a:xfrm>
                <a:off x="2167" y="2472"/>
                <a:ext cx="5584" cy="1786"/>
                <a:chOff x="2167" y="2876"/>
                <a:chExt cx="5584" cy="1786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3269" y="2876"/>
                  <a:ext cx="4482" cy="696"/>
                  <a:chOff x="3269" y="2876"/>
                  <a:chExt cx="4482" cy="696"/>
                </a:xfrm>
              </p:grpSpPr>
              <p:sp>
                <p:nvSpPr>
                  <p:cNvPr id="112" name="Cube 111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Cube 112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Cube 113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Cube 114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Cube 115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Cube 116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Cube 117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Cube 118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Cube 119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Cube 120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Cube 121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Cube 122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Cube 123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Cube 124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Cube 125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Cube 126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Cube 127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Cube 128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Cube 129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Cube 130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2999" y="3146"/>
                  <a:ext cx="4482" cy="696"/>
                  <a:chOff x="3269" y="2876"/>
                  <a:chExt cx="4482" cy="696"/>
                </a:xfrm>
              </p:grpSpPr>
              <p:sp>
                <p:nvSpPr>
                  <p:cNvPr id="133" name="Cube 132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Cube 133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Cube 134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Cube 135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Cube 136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Cube 137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Cube 138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Cube 139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Cube 140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Cube 141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Cube 142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Cube 143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Cube 144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Cube 145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Cube 146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Cube 147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Cube 148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Cube 149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Cube 150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Cube 151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3" name="Group 152"/>
                <p:cNvGrpSpPr/>
                <p:nvPr/>
              </p:nvGrpSpPr>
              <p:grpSpPr>
                <a:xfrm>
                  <a:off x="2717" y="3418"/>
                  <a:ext cx="4482" cy="696"/>
                  <a:chOff x="3269" y="2876"/>
                  <a:chExt cx="4482" cy="696"/>
                </a:xfrm>
              </p:grpSpPr>
              <p:sp>
                <p:nvSpPr>
                  <p:cNvPr id="154" name="Cube 153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Cube 154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Cube 155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Cube 156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Cube 157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Cube 158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Cube 159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Cube 160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Cube 161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Cube 162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Cube 163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Cube 164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Cube 165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Cube 166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Cube 167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Cube 168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Cube 169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Cube 170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Cube 171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Cube 172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4" name="Group 173"/>
                <p:cNvGrpSpPr/>
                <p:nvPr/>
              </p:nvGrpSpPr>
              <p:grpSpPr>
                <a:xfrm>
                  <a:off x="2447" y="3688"/>
                  <a:ext cx="4482" cy="696"/>
                  <a:chOff x="3269" y="2876"/>
                  <a:chExt cx="4482" cy="696"/>
                </a:xfrm>
              </p:grpSpPr>
              <p:sp>
                <p:nvSpPr>
                  <p:cNvPr id="175" name="Cube 174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Cube 175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Cube 176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Cube 177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Cube 178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Cube 179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Cube 180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Cube 181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Cube 182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Cube 183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Cube 184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Cube 185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Cube 186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Cube 187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Cube 188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Cube 189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Cube 190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Cube 191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Cube 192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Cube 193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" name="Group 194"/>
                <p:cNvGrpSpPr/>
                <p:nvPr/>
              </p:nvGrpSpPr>
              <p:grpSpPr>
                <a:xfrm>
                  <a:off x="2167" y="3966"/>
                  <a:ext cx="4482" cy="696"/>
                  <a:chOff x="3269" y="2876"/>
                  <a:chExt cx="4482" cy="696"/>
                </a:xfrm>
              </p:grpSpPr>
              <p:sp>
                <p:nvSpPr>
                  <p:cNvPr id="196" name="Cube 195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Cube 196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Cube 197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Cube 198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Cube 199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Cube 200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Cube 201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Cube 202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Cube 203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Cube 204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Cube 205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Cube 206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Cube 207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Cube 208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Cube 209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Cube 210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Cube 211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Cube 212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Cube 213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Cube 214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17" name="Group 216"/>
            <p:cNvGrpSpPr/>
            <p:nvPr/>
          </p:nvGrpSpPr>
          <p:grpSpPr>
            <a:xfrm>
              <a:off x="2067" y="5882"/>
              <a:ext cx="5584" cy="2190"/>
              <a:chOff x="2167" y="2472"/>
              <a:chExt cx="5584" cy="2190"/>
            </a:xfrm>
          </p:grpSpPr>
          <p:grpSp>
            <p:nvGrpSpPr>
              <p:cNvPr id="218" name="Group 217"/>
              <p:cNvGrpSpPr/>
              <p:nvPr/>
            </p:nvGrpSpPr>
            <p:grpSpPr>
              <a:xfrm>
                <a:off x="2167" y="2876"/>
                <a:ext cx="5584" cy="1786"/>
                <a:chOff x="2167" y="2876"/>
                <a:chExt cx="5584" cy="1786"/>
              </a:xfrm>
            </p:grpSpPr>
            <p:grpSp>
              <p:nvGrpSpPr>
                <p:cNvPr id="219" name="Group 218"/>
                <p:cNvGrpSpPr/>
                <p:nvPr/>
              </p:nvGrpSpPr>
              <p:grpSpPr>
                <a:xfrm>
                  <a:off x="3269" y="2876"/>
                  <a:ext cx="4482" cy="696"/>
                  <a:chOff x="3269" y="2876"/>
                  <a:chExt cx="4482" cy="696"/>
                </a:xfrm>
              </p:grpSpPr>
              <p:sp>
                <p:nvSpPr>
                  <p:cNvPr id="220" name="Cube 219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Cube 220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Cube 221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Cube 222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Cube 223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Cube 224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Cube 225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Cube 226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Cube 227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Cube 228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Cube 229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Cube 230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Cube 231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Cube 232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Cube 233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Cube 234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36" name="Cube 235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Cube 236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Cube 237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Cube 238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0" name="Group 239"/>
                <p:cNvGrpSpPr/>
                <p:nvPr/>
              </p:nvGrpSpPr>
              <p:grpSpPr>
                <a:xfrm>
                  <a:off x="2999" y="3146"/>
                  <a:ext cx="4482" cy="696"/>
                  <a:chOff x="3269" y="2876"/>
                  <a:chExt cx="4482" cy="696"/>
                </a:xfrm>
              </p:grpSpPr>
              <p:sp>
                <p:nvSpPr>
                  <p:cNvPr id="241" name="Cube 240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Cube 241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43" name="Cube 242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44" name="Cube 243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45" name="Cube 244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46" name="Cube 245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47" name="Cube 246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48" name="Cube 247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Cube 248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50" name="Cube 249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Cube 250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52" name="Cube 251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Cube 252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Cube 253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Cube 254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Cube 255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Cube 256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Cube 257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Cube 258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Cube 259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" name="Group 260"/>
                <p:cNvGrpSpPr/>
                <p:nvPr/>
              </p:nvGrpSpPr>
              <p:grpSpPr>
                <a:xfrm>
                  <a:off x="2717" y="3418"/>
                  <a:ext cx="4482" cy="696"/>
                  <a:chOff x="3269" y="2876"/>
                  <a:chExt cx="4482" cy="696"/>
                </a:xfrm>
              </p:grpSpPr>
              <p:sp>
                <p:nvSpPr>
                  <p:cNvPr id="262" name="Cube 261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Cube 262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Cube 263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Cube 264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Cube 265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Cube 266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68" name="Cube 267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Cube 268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Cube 269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Cube 270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Cube 271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Cube 272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74" name="Cube 273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75" name="Cube 274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76" name="Cube 275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77" name="Cube 276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78" name="Cube 277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Cube 278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80" name="Cube 279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81" name="Cube 280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2" name="Group 281"/>
                <p:cNvGrpSpPr/>
                <p:nvPr/>
              </p:nvGrpSpPr>
              <p:grpSpPr>
                <a:xfrm>
                  <a:off x="2447" y="3688"/>
                  <a:ext cx="4482" cy="696"/>
                  <a:chOff x="3269" y="2876"/>
                  <a:chExt cx="4482" cy="696"/>
                </a:xfrm>
              </p:grpSpPr>
              <p:sp>
                <p:nvSpPr>
                  <p:cNvPr id="283" name="Cube 282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84" name="Cube 283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85" name="Cube 284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86" name="Cube 285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87" name="Cube 286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88" name="Cube 287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89" name="Cube 288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90" name="Cube 289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Cube 290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92" name="Cube 291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93" name="Cube 292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94" name="Cube 293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Cube 294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96" name="Cube 295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Cube 296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98" name="Cube 297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99" name="Cube 298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00" name="Cube 299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01" name="Cube 300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02" name="Cube 301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3" name="Group 302"/>
                <p:cNvGrpSpPr/>
                <p:nvPr/>
              </p:nvGrpSpPr>
              <p:grpSpPr>
                <a:xfrm>
                  <a:off x="2167" y="3966"/>
                  <a:ext cx="4482" cy="696"/>
                  <a:chOff x="3269" y="2876"/>
                  <a:chExt cx="4482" cy="696"/>
                </a:xfrm>
              </p:grpSpPr>
              <p:sp>
                <p:nvSpPr>
                  <p:cNvPr id="304" name="Cube 303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05" name="Cube 304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06" name="Cube 305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07" name="Cube 306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Cube 307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Cube 308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10" name="Cube 309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11" name="Cube 310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12" name="Cube 311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Cube 312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14" name="Cube 313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15" name="Cube 314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16" name="Cube 315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Cube 316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Cube 317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19" name="Cube 318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20" name="Cube 319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21" name="Cube 320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22" name="Cube 321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23" name="Cube 322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24" name="Group 323"/>
              <p:cNvGrpSpPr/>
              <p:nvPr/>
            </p:nvGrpSpPr>
            <p:grpSpPr>
              <a:xfrm>
                <a:off x="2167" y="2472"/>
                <a:ext cx="5584" cy="1786"/>
                <a:chOff x="2167" y="2876"/>
                <a:chExt cx="5584" cy="1786"/>
              </a:xfrm>
            </p:grpSpPr>
            <p:grpSp>
              <p:nvGrpSpPr>
                <p:cNvPr id="325" name="Group 324"/>
                <p:cNvGrpSpPr/>
                <p:nvPr/>
              </p:nvGrpSpPr>
              <p:grpSpPr>
                <a:xfrm>
                  <a:off x="3269" y="2876"/>
                  <a:ext cx="4482" cy="696"/>
                  <a:chOff x="3269" y="2876"/>
                  <a:chExt cx="4482" cy="696"/>
                </a:xfrm>
              </p:grpSpPr>
              <p:sp>
                <p:nvSpPr>
                  <p:cNvPr id="326" name="Cube 325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27" name="Cube 326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28" name="Cube 327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29" name="Cube 328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30" name="Cube 329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31" name="Cube 330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32" name="Cube 331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33" name="Cube 332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34" name="Cube 333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Cube 334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Cube 335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37" name="Cube 336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38" name="Cube 337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Cube 338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40" name="Cube 339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41" name="Cube 340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42" name="Cube 341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43" name="Cube 342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44" name="Cube 343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45" name="Cube 344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6" name="Group 345"/>
                <p:cNvGrpSpPr/>
                <p:nvPr/>
              </p:nvGrpSpPr>
              <p:grpSpPr>
                <a:xfrm>
                  <a:off x="2999" y="3146"/>
                  <a:ext cx="4482" cy="696"/>
                  <a:chOff x="3269" y="2876"/>
                  <a:chExt cx="4482" cy="696"/>
                </a:xfrm>
              </p:grpSpPr>
              <p:sp>
                <p:nvSpPr>
                  <p:cNvPr id="347" name="Cube 346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48" name="Cube 347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Cube 348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0" name="Cube 349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1" name="Cube 350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Cube 351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Cube 352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4" name="Cube 353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5" name="Cube 354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6" name="Cube 355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7" name="Cube 356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8" name="Cube 357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59" name="Cube 358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0" name="Cube 359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1" name="Cube 360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2" name="Cube 361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3" name="Cube 362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4" name="Cube 363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5" name="Cube 364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6" name="Cube 365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7" name="Group 366"/>
                <p:cNvGrpSpPr/>
                <p:nvPr/>
              </p:nvGrpSpPr>
              <p:grpSpPr>
                <a:xfrm>
                  <a:off x="2717" y="3418"/>
                  <a:ext cx="4482" cy="696"/>
                  <a:chOff x="3269" y="2876"/>
                  <a:chExt cx="4482" cy="696"/>
                </a:xfrm>
              </p:grpSpPr>
              <p:sp>
                <p:nvSpPr>
                  <p:cNvPr id="368" name="Cube 367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69" name="Cube 368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Cube 369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1" name="Cube 370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2" name="Cube 371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3" name="Cube 372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4" name="Cube 373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5" name="Cube 374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6" name="Cube 375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7" name="Cube 376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8" name="Cube 377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79" name="Cube 378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Cube 379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81" name="Cube 380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82" name="Cube 381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Cube 382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84" name="Cube 383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85" name="Cube 384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86" name="Cube 385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87" name="Cube 386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8" name="Group 387"/>
                <p:cNvGrpSpPr/>
                <p:nvPr/>
              </p:nvGrpSpPr>
              <p:grpSpPr>
                <a:xfrm>
                  <a:off x="2447" y="3688"/>
                  <a:ext cx="4482" cy="696"/>
                  <a:chOff x="3269" y="2876"/>
                  <a:chExt cx="4482" cy="696"/>
                </a:xfrm>
              </p:grpSpPr>
              <p:sp>
                <p:nvSpPr>
                  <p:cNvPr id="389" name="Cube 388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90" name="Cube 389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91" name="Cube 390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92" name="Cube 391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93" name="Cube 392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94" name="Cube 393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95" name="Cube 394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96" name="Cube 395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97" name="Cube 396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98" name="Cube 397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399" name="Cube 398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00" name="Cube 399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Cube 400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02" name="Cube 401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03" name="Cube 402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04" name="Cube 403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05" name="Cube 404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06" name="Cube 405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07" name="Cube 406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08" name="Cube 407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9" name="Group 408"/>
                <p:cNvGrpSpPr/>
                <p:nvPr/>
              </p:nvGrpSpPr>
              <p:grpSpPr>
                <a:xfrm>
                  <a:off x="2167" y="3966"/>
                  <a:ext cx="4482" cy="696"/>
                  <a:chOff x="3269" y="2876"/>
                  <a:chExt cx="4482" cy="696"/>
                </a:xfrm>
              </p:grpSpPr>
              <p:sp>
                <p:nvSpPr>
                  <p:cNvPr id="410" name="Cube 409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11" name="Cube 410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12" name="Cube 411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13" name="Cube 412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14" name="Cube 413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15" name="Cube 414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16" name="Cube 415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17" name="Cube 416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18" name="Cube 417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19" name="Cube 418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20" name="Cube 419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21" name="Cube 420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22" name="Cube 421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23" name="Cube 422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24" name="Cube 423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25" name="Cube 424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Cube 425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Cube 426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28" name="Cube 427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Cube 428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30" name="Group 429"/>
            <p:cNvGrpSpPr/>
            <p:nvPr/>
          </p:nvGrpSpPr>
          <p:grpSpPr>
            <a:xfrm>
              <a:off x="2067" y="5062"/>
              <a:ext cx="5584" cy="2190"/>
              <a:chOff x="2167" y="2472"/>
              <a:chExt cx="5584" cy="2190"/>
            </a:xfrm>
          </p:grpSpPr>
          <p:grpSp>
            <p:nvGrpSpPr>
              <p:cNvPr id="431" name="Group 430"/>
              <p:cNvGrpSpPr/>
              <p:nvPr/>
            </p:nvGrpSpPr>
            <p:grpSpPr>
              <a:xfrm>
                <a:off x="2167" y="2876"/>
                <a:ext cx="5584" cy="1786"/>
                <a:chOff x="2167" y="2876"/>
                <a:chExt cx="5584" cy="1786"/>
              </a:xfrm>
            </p:grpSpPr>
            <p:grpSp>
              <p:nvGrpSpPr>
                <p:cNvPr id="432" name="Group 431"/>
                <p:cNvGrpSpPr/>
                <p:nvPr/>
              </p:nvGrpSpPr>
              <p:grpSpPr>
                <a:xfrm>
                  <a:off x="3269" y="2876"/>
                  <a:ext cx="4482" cy="696"/>
                  <a:chOff x="3269" y="2876"/>
                  <a:chExt cx="4482" cy="696"/>
                </a:xfrm>
              </p:grpSpPr>
              <p:sp>
                <p:nvSpPr>
                  <p:cNvPr id="433" name="Cube 432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34" name="Cube 433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Cube 434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Cube 435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37" name="Cube 436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38" name="Cube 437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Cube 438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Cube 439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Cube 440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42" name="Cube 441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43" name="Cube 442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44" name="Cube 443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Cube 444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Cube 445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Cube 446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48" name="Cube 447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Cube 448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Cube 449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Cube 450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Cube 451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3" name="Group 452"/>
                <p:cNvGrpSpPr/>
                <p:nvPr/>
              </p:nvGrpSpPr>
              <p:grpSpPr>
                <a:xfrm>
                  <a:off x="2999" y="3146"/>
                  <a:ext cx="4482" cy="696"/>
                  <a:chOff x="3269" y="2876"/>
                  <a:chExt cx="4482" cy="696"/>
                </a:xfrm>
              </p:grpSpPr>
              <p:sp>
                <p:nvSpPr>
                  <p:cNvPr id="454" name="Cube 453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55" name="Cube 454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Cube 455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Cube 456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58" name="Cube 457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Cube 458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Cube 459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61" name="Cube 460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62" name="Cube 461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63" name="Cube 462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64" name="Cube 463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65" name="Cube 464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66" name="Cube 465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67" name="Cube 466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68" name="Cube 467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69" name="Cube 468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70" name="Cube 469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71" name="Cube 470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72" name="Cube 471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73" name="Cube 472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4" name="Group 473"/>
                <p:cNvGrpSpPr/>
                <p:nvPr/>
              </p:nvGrpSpPr>
              <p:grpSpPr>
                <a:xfrm>
                  <a:off x="2717" y="3418"/>
                  <a:ext cx="4482" cy="696"/>
                  <a:chOff x="3269" y="2876"/>
                  <a:chExt cx="4482" cy="696"/>
                </a:xfrm>
              </p:grpSpPr>
              <p:sp>
                <p:nvSpPr>
                  <p:cNvPr id="475" name="Cube 474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76" name="Cube 475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77" name="Cube 476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78" name="Cube 477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79" name="Cube 478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80" name="Cube 479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81" name="Cube 480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82" name="Cube 481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83" name="Cube 482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84" name="Cube 483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85" name="Cube 484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86" name="Cube 485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87" name="Cube 486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88" name="Cube 487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89" name="Cube 488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90" name="Cube 489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91" name="Cube 490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92" name="Cube 491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93" name="Cube 492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94" name="Cube 493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5" name="Group 494"/>
                <p:cNvGrpSpPr/>
                <p:nvPr/>
              </p:nvGrpSpPr>
              <p:grpSpPr>
                <a:xfrm>
                  <a:off x="2447" y="3688"/>
                  <a:ext cx="4482" cy="696"/>
                  <a:chOff x="3269" y="2876"/>
                  <a:chExt cx="4482" cy="696"/>
                </a:xfrm>
              </p:grpSpPr>
              <p:sp>
                <p:nvSpPr>
                  <p:cNvPr id="496" name="Cube 495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97" name="Cube 496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98" name="Cube 497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99" name="Cube 498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00" name="Cube 499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01" name="Cube 500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02" name="Cube 501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03" name="Cube 502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04" name="Cube 503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05" name="Cube 504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06" name="Cube 505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07" name="Cube 506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08" name="Cube 507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09" name="Cube 508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10" name="Cube 509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11" name="Cube 510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Cube 511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Cube 512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14" name="Cube 513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15" name="Cube 514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6" name="Group 515"/>
                <p:cNvGrpSpPr/>
                <p:nvPr/>
              </p:nvGrpSpPr>
              <p:grpSpPr>
                <a:xfrm>
                  <a:off x="2167" y="3966"/>
                  <a:ext cx="4482" cy="696"/>
                  <a:chOff x="3269" y="2876"/>
                  <a:chExt cx="4482" cy="696"/>
                </a:xfrm>
              </p:grpSpPr>
              <p:sp>
                <p:nvSpPr>
                  <p:cNvPr id="517" name="Cube 516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18" name="Cube 517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19" name="Cube 518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20" name="Cube 519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21" name="Cube 520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Cube 521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23" name="Cube 522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24" name="Cube 523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25" name="Cube 524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Cube 525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Cube 526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Cube 527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29" name="Cube 528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30" name="Cube 529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31" name="Cube 530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Cube 531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33" name="Cube 532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34" name="Cube 533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Cube 534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36" name="Cube 535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37" name="Group 536"/>
              <p:cNvGrpSpPr/>
              <p:nvPr/>
            </p:nvGrpSpPr>
            <p:grpSpPr>
              <a:xfrm>
                <a:off x="2167" y="2472"/>
                <a:ext cx="5584" cy="1786"/>
                <a:chOff x="2167" y="2876"/>
                <a:chExt cx="5584" cy="1786"/>
              </a:xfrm>
            </p:grpSpPr>
            <p:grpSp>
              <p:nvGrpSpPr>
                <p:cNvPr id="538" name="Group 537"/>
                <p:cNvGrpSpPr/>
                <p:nvPr/>
              </p:nvGrpSpPr>
              <p:grpSpPr>
                <a:xfrm>
                  <a:off x="3269" y="2876"/>
                  <a:ext cx="4482" cy="696"/>
                  <a:chOff x="3269" y="2876"/>
                  <a:chExt cx="4482" cy="696"/>
                </a:xfrm>
              </p:grpSpPr>
              <p:sp>
                <p:nvSpPr>
                  <p:cNvPr id="539" name="Cube 538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Cube 539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41" name="Cube 540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42" name="Cube 541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43" name="Cube 542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44" name="Cube 543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45" name="Cube 544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46" name="Cube 545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47" name="Cube 546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48" name="Cube 547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49" name="Cube 548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50" name="Cube 549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51" name="Cube 550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52" name="Cube 551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53" name="Cube 552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54" name="Cube 553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55" name="Cube 554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56" name="Cube 555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57" name="Cube 556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58" name="Cube 557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9" name="Group 558"/>
                <p:cNvGrpSpPr/>
                <p:nvPr/>
              </p:nvGrpSpPr>
              <p:grpSpPr>
                <a:xfrm>
                  <a:off x="2999" y="3146"/>
                  <a:ext cx="4482" cy="696"/>
                  <a:chOff x="3269" y="2876"/>
                  <a:chExt cx="4482" cy="696"/>
                </a:xfrm>
              </p:grpSpPr>
              <p:sp>
                <p:nvSpPr>
                  <p:cNvPr id="560" name="Cube 559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61" name="Cube 560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62" name="Cube 561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63" name="Cube 562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64" name="Cube 563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65" name="Cube 564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66" name="Cube 565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67" name="Cube 566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68" name="Cube 567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69" name="Cube 568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70" name="Cube 569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71" name="Cube 570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72" name="Cube 571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73" name="Cube 572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74" name="Cube 573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75" name="Cube 574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76" name="Cube 575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77" name="Cube 576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78" name="Cube 577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79" name="Cube 578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0" name="Group 579"/>
                <p:cNvGrpSpPr/>
                <p:nvPr/>
              </p:nvGrpSpPr>
              <p:grpSpPr>
                <a:xfrm>
                  <a:off x="2717" y="3418"/>
                  <a:ext cx="4482" cy="696"/>
                  <a:chOff x="3269" y="2876"/>
                  <a:chExt cx="4482" cy="696"/>
                </a:xfrm>
              </p:grpSpPr>
              <p:sp>
                <p:nvSpPr>
                  <p:cNvPr id="581" name="Cube 580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82" name="Cube 581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83" name="Cube 582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84" name="Cube 583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85" name="Cube 584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86" name="Cube 585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87" name="Cube 586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88" name="Cube 587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89" name="Cube 588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90" name="Cube 589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91" name="Cube 590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92" name="Cube 591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93" name="Cube 592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94" name="Cube 593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95" name="Cube 594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96" name="Cube 595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97" name="Cube 596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98" name="Cube 597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99" name="Cube 598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00" name="Cube 599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1" name="Group 600"/>
                <p:cNvGrpSpPr/>
                <p:nvPr/>
              </p:nvGrpSpPr>
              <p:grpSpPr>
                <a:xfrm>
                  <a:off x="2447" y="3688"/>
                  <a:ext cx="4482" cy="696"/>
                  <a:chOff x="3269" y="2876"/>
                  <a:chExt cx="4482" cy="696"/>
                </a:xfrm>
              </p:grpSpPr>
              <p:sp>
                <p:nvSpPr>
                  <p:cNvPr id="602" name="Cube 601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03" name="Cube 602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04" name="Cube 603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05" name="Cube 604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06" name="Cube 605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07" name="Cube 606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08" name="Cube 607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09" name="Cube 608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10" name="Cube 609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11" name="Cube 610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Cube 611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13" name="Cube 612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Cube 613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15" name="Cube 614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16" name="Cube 615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17" name="Cube 616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18" name="Cube 617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19" name="Cube 618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20" name="Cube 619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21" name="Cube 620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2" name="Group 621"/>
                <p:cNvGrpSpPr/>
                <p:nvPr/>
              </p:nvGrpSpPr>
              <p:grpSpPr>
                <a:xfrm>
                  <a:off x="2167" y="3966"/>
                  <a:ext cx="4482" cy="696"/>
                  <a:chOff x="3269" y="2876"/>
                  <a:chExt cx="4482" cy="696"/>
                </a:xfrm>
              </p:grpSpPr>
              <p:sp>
                <p:nvSpPr>
                  <p:cNvPr id="623" name="Cube 622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24" name="Cube 623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25" name="Cube 624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26" name="Cube 625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27" name="Cube 626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28" name="Cube 627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29" name="Cube 628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Cube 629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31" name="Cube 630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32" name="Cube 631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33" name="Cube 632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34" name="Cube 633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35" name="Cube 634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36" name="Cube 635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37" name="Cube 636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38" name="Cube 637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39" name="Cube 638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40" name="Cube 639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41" name="Cube 640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42" name="Cube 641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43" name="Group 642"/>
            <p:cNvGrpSpPr/>
            <p:nvPr/>
          </p:nvGrpSpPr>
          <p:grpSpPr>
            <a:xfrm>
              <a:off x="2067" y="4232"/>
              <a:ext cx="5584" cy="2190"/>
              <a:chOff x="2167" y="2472"/>
              <a:chExt cx="5584" cy="2190"/>
            </a:xfrm>
          </p:grpSpPr>
          <p:grpSp>
            <p:nvGrpSpPr>
              <p:cNvPr id="644" name="Group 643"/>
              <p:cNvGrpSpPr/>
              <p:nvPr/>
            </p:nvGrpSpPr>
            <p:grpSpPr>
              <a:xfrm>
                <a:off x="2167" y="2876"/>
                <a:ext cx="5584" cy="1786"/>
                <a:chOff x="2167" y="2876"/>
                <a:chExt cx="5584" cy="1786"/>
              </a:xfrm>
            </p:grpSpPr>
            <p:grpSp>
              <p:nvGrpSpPr>
                <p:cNvPr id="645" name="Group 644"/>
                <p:cNvGrpSpPr/>
                <p:nvPr/>
              </p:nvGrpSpPr>
              <p:grpSpPr>
                <a:xfrm>
                  <a:off x="3269" y="2876"/>
                  <a:ext cx="4482" cy="696"/>
                  <a:chOff x="3269" y="2876"/>
                  <a:chExt cx="4482" cy="696"/>
                </a:xfrm>
              </p:grpSpPr>
              <p:sp>
                <p:nvSpPr>
                  <p:cNvPr id="646" name="Cube 645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47" name="Cube 646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48" name="Cube 647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49" name="Cube 648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50" name="Cube 649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51" name="Cube 650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52" name="Cube 651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53" name="Cube 652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54" name="Cube 653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55" name="Cube 654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56" name="Cube 655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57" name="Cube 656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58" name="Cube 657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59" name="Cube 658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60" name="Cube 659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61" name="Cube 660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62" name="Cube 661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63" name="Cube 662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64" name="Cube 663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65" name="Cube 664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6" name="Group 665"/>
                <p:cNvGrpSpPr/>
                <p:nvPr/>
              </p:nvGrpSpPr>
              <p:grpSpPr>
                <a:xfrm>
                  <a:off x="2999" y="3146"/>
                  <a:ext cx="4482" cy="696"/>
                  <a:chOff x="3269" y="2876"/>
                  <a:chExt cx="4482" cy="696"/>
                </a:xfrm>
              </p:grpSpPr>
              <p:sp>
                <p:nvSpPr>
                  <p:cNvPr id="667" name="Cube 666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68" name="Cube 667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69" name="Cube 668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70" name="Cube 669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71" name="Cube 670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72" name="Cube 671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73" name="Cube 672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74" name="Cube 673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75" name="Cube 674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76" name="Cube 675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77" name="Cube 676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78" name="Cube 677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79" name="Cube 678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80" name="Cube 679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81" name="Cube 680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82" name="Cube 681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83" name="Cube 682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84" name="Cube 683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85" name="Cube 684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86" name="Cube 685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7" name="Group 686"/>
                <p:cNvGrpSpPr/>
                <p:nvPr/>
              </p:nvGrpSpPr>
              <p:grpSpPr>
                <a:xfrm>
                  <a:off x="2717" y="3418"/>
                  <a:ext cx="4482" cy="696"/>
                  <a:chOff x="3269" y="2876"/>
                  <a:chExt cx="4482" cy="696"/>
                </a:xfrm>
              </p:grpSpPr>
              <p:sp>
                <p:nvSpPr>
                  <p:cNvPr id="688" name="Cube 687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89" name="Cube 688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90" name="Cube 689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91" name="Cube 690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92" name="Cube 691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93" name="Cube 692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94" name="Cube 693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95" name="Cube 694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96" name="Cube 695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97" name="Cube 696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98" name="Cube 697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99" name="Cube 698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00" name="Cube 699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01" name="Cube 700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02" name="Cube 701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03" name="Cube 702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04" name="Cube 703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05" name="Cube 704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06" name="Cube 705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07" name="Cube 706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8" name="Group 707"/>
                <p:cNvGrpSpPr/>
                <p:nvPr/>
              </p:nvGrpSpPr>
              <p:grpSpPr>
                <a:xfrm>
                  <a:off x="2447" y="3688"/>
                  <a:ext cx="4482" cy="696"/>
                  <a:chOff x="3269" y="2876"/>
                  <a:chExt cx="4482" cy="696"/>
                </a:xfrm>
              </p:grpSpPr>
              <p:sp>
                <p:nvSpPr>
                  <p:cNvPr id="709" name="Cube 708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10" name="Cube 709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11" name="Cube 710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12" name="Cube 711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13" name="Cube 712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14" name="Cube 713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15" name="Cube 714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16" name="Cube 715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17" name="Cube 716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18" name="Cube 717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19" name="Cube 718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20" name="Cube 719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21" name="Cube 720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22" name="Cube 721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23" name="Cube 722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24" name="Cube 723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25" name="Cube 724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26" name="Cube 725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27" name="Cube 726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28" name="Cube 727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9" name="Group 728"/>
                <p:cNvGrpSpPr/>
                <p:nvPr/>
              </p:nvGrpSpPr>
              <p:grpSpPr>
                <a:xfrm>
                  <a:off x="2167" y="3966"/>
                  <a:ext cx="4482" cy="696"/>
                  <a:chOff x="3269" y="2876"/>
                  <a:chExt cx="4482" cy="696"/>
                </a:xfrm>
              </p:grpSpPr>
              <p:sp>
                <p:nvSpPr>
                  <p:cNvPr id="730" name="Cube 729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31" name="Cube 730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32" name="Cube 731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33" name="Cube 732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34" name="Cube 733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35" name="Cube 734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36" name="Cube 735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37" name="Cube 736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38" name="Cube 737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39" name="Cube 738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40" name="Cube 739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41" name="Cube 740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42" name="Cube 741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43" name="Cube 742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44" name="Cube 743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45" name="Cube 744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46" name="Cube 745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47" name="Cube 746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48" name="Cube 747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49" name="Cube 748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50" name="Group 749"/>
              <p:cNvGrpSpPr/>
              <p:nvPr/>
            </p:nvGrpSpPr>
            <p:grpSpPr>
              <a:xfrm>
                <a:off x="2167" y="2472"/>
                <a:ext cx="5584" cy="1786"/>
                <a:chOff x="2167" y="2876"/>
                <a:chExt cx="5584" cy="1786"/>
              </a:xfrm>
            </p:grpSpPr>
            <p:grpSp>
              <p:nvGrpSpPr>
                <p:cNvPr id="751" name="Group 750"/>
                <p:cNvGrpSpPr/>
                <p:nvPr/>
              </p:nvGrpSpPr>
              <p:grpSpPr>
                <a:xfrm>
                  <a:off x="3269" y="2876"/>
                  <a:ext cx="4482" cy="696"/>
                  <a:chOff x="3269" y="2876"/>
                  <a:chExt cx="4482" cy="696"/>
                </a:xfrm>
              </p:grpSpPr>
              <p:sp>
                <p:nvSpPr>
                  <p:cNvPr id="752" name="Cube 751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53" name="Cube 752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54" name="Cube 753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55" name="Cube 754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56" name="Cube 755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57" name="Cube 756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58" name="Cube 757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59" name="Cube 758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60" name="Cube 759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61" name="Cube 760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62" name="Cube 761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63" name="Cube 762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64" name="Cube 763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65" name="Cube 764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66" name="Cube 765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67" name="Cube 766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68" name="Cube 767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69" name="Cube 768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70" name="Cube 769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71" name="Cube 770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2" name="Group 771"/>
                <p:cNvGrpSpPr/>
                <p:nvPr/>
              </p:nvGrpSpPr>
              <p:grpSpPr>
                <a:xfrm>
                  <a:off x="2999" y="3146"/>
                  <a:ext cx="4482" cy="696"/>
                  <a:chOff x="3269" y="2876"/>
                  <a:chExt cx="4482" cy="696"/>
                </a:xfrm>
              </p:grpSpPr>
              <p:sp>
                <p:nvSpPr>
                  <p:cNvPr id="773" name="Cube 772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74" name="Cube 773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75" name="Cube 774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76" name="Cube 775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77" name="Cube 776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78" name="Cube 777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79" name="Cube 778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80" name="Cube 779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81" name="Cube 780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82" name="Cube 781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83" name="Cube 782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84" name="Cube 783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85" name="Cube 784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86" name="Cube 785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87" name="Cube 786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88" name="Cube 787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89" name="Cube 788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90" name="Cube 789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91" name="Cube 790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92" name="Cube 791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3" name="Group 792"/>
                <p:cNvGrpSpPr/>
                <p:nvPr/>
              </p:nvGrpSpPr>
              <p:grpSpPr>
                <a:xfrm>
                  <a:off x="2717" y="3418"/>
                  <a:ext cx="4482" cy="696"/>
                  <a:chOff x="3269" y="2876"/>
                  <a:chExt cx="4482" cy="696"/>
                </a:xfrm>
              </p:grpSpPr>
              <p:sp>
                <p:nvSpPr>
                  <p:cNvPr id="794" name="Cube 793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95" name="Cube 794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96" name="Cube 795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97" name="Cube 796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98" name="Cube 797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99" name="Cube 798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00" name="Cube 799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01" name="Cube 800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02" name="Cube 801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03" name="Cube 802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04" name="Cube 803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05" name="Cube 804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06" name="Cube 805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07" name="Cube 806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08" name="Cube 807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09" name="Cube 808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10" name="Cube 809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11" name="Cube 810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12" name="Cube 811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13" name="Cube 812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4" name="Group 813"/>
                <p:cNvGrpSpPr/>
                <p:nvPr/>
              </p:nvGrpSpPr>
              <p:grpSpPr>
                <a:xfrm>
                  <a:off x="2447" y="3688"/>
                  <a:ext cx="4482" cy="696"/>
                  <a:chOff x="3269" y="2876"/>
                  <a:chExt cx="4482" cy="696"/>
                </a:xfrm>
              </p:grpSpPr>
              <p:sp>
                <p:nvSpPr>
                  <p:cNvPr id="815" name="Cube 814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16" name="Cube 815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17" name="Cube 816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18" name="Cube 817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19" name="Cube 818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20" name="Cube 819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21" name="Cube 820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22" name="Cube 821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23" name="Cube 822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24" name="Cube 823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25" name="Cube 824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26" name="Cube 825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27" name="Cube 826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28" name="Cube 827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29" name="Cube 828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30" name="Cube 829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31" name="Cube 830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32" name="Cube 831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33" name="Cube 832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34" name="Cube 833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5" name="Group 834"/>
                <p:cNvGrpSpPr/>
                <p:nvPr/>
              </p:nvGrpSpPr>
              <p:grpSpPr>
                <a:xfrm>
                  <a:off x="2167" y="3966"/>
                  <a:ext cx="4482" cy="696"/>
                  <a:chOff x="3269" y="2876"/>
                  <a:chExt cx="4482" cy="696"/>
                </a:xfrm>
              </p:grpSpPr>
              <p:sp>
                <p:nvSpPr>
                  <p:cNvPr id="836" name="Cube 835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37" name="Cube 836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38" name="Cube 837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39" name="Cube 838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40" name="Cube 839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41" name="Cube 840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42" name="Cube 841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43" name="Cube 842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44" name="Cube 843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45" name="Cube 844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46" name="Cube 845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47" name="Cube 846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48" name="Cube 847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49" name="Cube 848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50" name="Cube 849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51" name="Cube 850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52" name="Cube 851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53" name="Cube 852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54" name="Cube 853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55" name="Cube 854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856" name="Group 855"/>
            <p:cNvGrpSpPr/>
            <p:nvPr/>
          </p:nvGrpSpPr>
          <p:grpSpPr>
            <a:xfrm>
              <a:off x="2067" y="3402"/>
              <a:ext cx="5584" cy="2190"/>
              <a:chOff x="2167" y="2472"/>
              <a:chExt cx="5584" cy="2190"/>
            </a:xfrm>
          </p:grpSpPr>
          <p:grpSp>
            <p:nvGrpSpPr>
              <p:cNvPr id="857" name="Group 856"/>
              <p:cNvGrpSpPr/>
              <p:nvPr/>
            </p:nvGrpSpPr>
            <p:grpSpPr>
              <a:xfrm>
                <a:off x="2167" y="2876"/>
                <a:ext cx="5584" cy="1786"/>
                <a:chOff x="2167" y="2876"/>
                <a:chExt cx="5584" cy="1786"/>
              </a:xfrm>
            </p:grpSpPr>
            <p:grpSp>
              <p:nvGrpSpPr>
                <p:cNvPr id="858" name="Group 857"/>
                <p:cNvGrpSpPr/>
                <p:nvPr/>
              </p:nvGrpSpPr>
              <p:grpSpPr>
                <a:xfrm>
                  <a:off x="3269" y="2876"/>
                  <a:ext cx="4482" cy="696"/>
                  <a:chOff x="3269" y="2876"/>
                  <a:chExt cx="4482" cy="696"/>
                </a:xfrm>
              </p:grpSpPr>
              <p:sp>
                <p:nvSpPr>
                  <p:cNvPr id="859" name="Cube 858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60" name="Cube 859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61" name="Cube 860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62" name="Cube 861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63" name="Cube 862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64" name="Cube 863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65" name="Cube 864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66" name="Cube 865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67" name="Cube 866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68" name="Cube 867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69" name="Cube 868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70" name="Cube 869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71" name="Cube 870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72" name="Cube 871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73" name="Cube 872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74" name="Cube 873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75" name="Cube 874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76" name="Cube 875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77" name="Cube 876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78" name="Cube 877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9" name="Group 878"/>
                <p:cNvGrpSpPr/>
                <p:nvPr/>
              </p:nvGrpSpPr>
              <p:grpSpPr>
                <a:xfrm>
                  <a:off x="2999" y="3146"/>
                  <a:ext cx="4482" cy="696"/>
                  <a:chOff x="3269" y="2876"/>
                  <a:chExt cx="4482" cy="696"/>
                </a:xfrm>
              </p:grpSpPr>
              <p:sp>
                <p:nvSpPr>
                  <p:cNvPr id="880" name="Cube 879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81" name="Cube 880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82" name="Cube 881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83" name="Cube 882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84" name="Cube 883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85" name="Cube 884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86" name="Cube 885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87" name="Cube 886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88" name="Cube 887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89" name="Cube 888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90" name="Cube 889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91" name="Cube 890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92" name="Cube 891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93" name="Cube 892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94" name="Cube 893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95" name="Cube 894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96" name="Cube 895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97" name="Cube 896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98" name="Cube 897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99" name="Cube 898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0" name="Group 899"/>
                <p:cNvGrpSpPr/>
                <p:nvPr/>
              </p:nvGrpSpPr>
              <p:grpSpPr>
                <a:xfrm>
                  <a:off x="2717" y="3418"/>
                  <a:ext cx="4482" cy="696"/>
                  <a:chOff x="3269" y="2876"/>
                  <a:chExt cx="4482" cy="696"/>
                </a:xfrm>
              </p:grpSpPr>
              <p:sp>
                <p:nvSpPr>
                  <p:cNvPr id="901" name="Cube 900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02" name="Cube 901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03" name="Cube 902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04" name="Cube 903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05" name="Cube 904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06" name="Cube 905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07" name="Cube 906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08" name="Cube 907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09" name="Cube 908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10" name="Cube 909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11" name="Cube 910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12" name="Cube 911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13" name="Cube 912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14" name="Cube 913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15" name="Cube 914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16" name="Cube 915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17" name="Cube 916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18" name="Cube 917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19" name="Cube 918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20" name="Cube 919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1" name="Group 920"/>
                <p:cNvGrpSpPr/>
                <p:nvPr/>
              </p:nvGrpSpPr>
              <p:grpSpPr>
                <a:xfrm>
                  <a:off x="2447" y="3688"/>
                  <a:ext cx="4482" cy="696"/>
                  <a:chOff x="3269" y="2876"/>
                  <a:chExt cx="4482" cy="696"/>
                </a:xfrm>
              </p:grpSpPr>
              <p:sp>
                <p:nvSpPr>
                  <p:cNvPr id="922" name="Cube 921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23" name="Cube 922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24" name="Cube 923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25" name="Cube 924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26" name="Cube 925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27" name="Cube 926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28" name="Cube 927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29" name="Cube 928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0" name="Cube 929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1" name="Cube 930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2" name="Cube 931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3" name="Cube 932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4" name="Cube 933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5" name="Cube 934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6" name="Cube 935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7" name="Cube 936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8" name="Cube 937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39" name="Cube 938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40" name="Cube 939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41" name="Cube 940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2" name="Group 941"/>
                <p:cNvGrpSpPr/>
                <p:nvPr/>
              </p:nvGrpSpPr>
              <p:grpSpPr>
                <a:xfrm>
                  <a:off x="2167" y="3966"/>
                  <a:ext cx="4482" cy="696"/>
                  <a:chOff x="3269" y="2876"/>
                  <a:chExt cx="4482" cy="696"/>
                </a:xfrm>
              </p:grpSpPr>
              <p:sp>
                <p:nvSpPr>
                  <p:cNvPr id="943" name="Cube 942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44" name="Cube 943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45" name="Cube 944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46" name="Cube 945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47" name="Cube 946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48" name="Cube 947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49" name="Cube 948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50" name="Cube 949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51" name="Cube 950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52" name="Cube 951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53" name="Cube 952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54" name="Cube 953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55" name="Cube 954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56" name="Cube 955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57" name="Cube 956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58" name="Cube 957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59" name="Cube 958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60" name="Cube 959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61" name="Cube 960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62" name="Cube 961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63" name="Group 962"/>
              <p:cNvGrpSpPr/>
              <p:nvPr/>
            </p:nvGrpSpPr>
            <p:grpSpPr>
              <a:xfrm>
                <a:off x="2167" y="2472"/>
                <a:ext cx="5584" cy="1786"/>
                <a:chOff x="2167" y="2876"/>
                <a:chExt cx="5584" cy="1786"/>
              </a:xfrm>
            </p:grpSpPr>
            <p:grpSp>
              <p:nvGrpSpPr>
                <p:cNvPr id="964" name="Group 963"/>
                <p:cNvGrpSpPr/>
                <p:nvPr/>
              </p:nvGrpSpPr>
              <p:grpSpPr>
                <a:xfrm>
                  <a:off x="3269" y="2876"/>
                  <a:ext cx="4482" cy="696"/>
                  <a:chOff x="3269" y="2876"/>
                  <a:chExt cx="4482" cy="696"/>
                </a:xfrm>
              </p:grpSpPr>
              <p:sp>
                <p:nvSpPr>
                  <p:cNvPr id="965" name="Cube 964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66" name="Cube 965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67" name="Cube 966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68" name="Cube 967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69" name="Cube 968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70" name="Cube 969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71" name="Cube 970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72" name="Cube 971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73" name="Cube 972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74" name="Cube 973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75" name="Cube 974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76" name="Cube 975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77" name="Cube 976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78" name="Cube 977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79" name="Cube 978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80" name="Cube 979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81" name="Cube 980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82" name="Cube 981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83" name="Cube 982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84" name="Cube 983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5" name="Group 984"/>
                <p:cNvGrpSpPr/>
                <p:nvPr/>
              </p:nvGrpSpPr>
              <p:grpSpPr>
                <a:xfrm>
                  <a:off x="2999" y="3146"/>
                  <a:ext cx="4482" cy="696"/>
                  <a:chOff x="3269" y="2876"/>
                  <a:chExt cx="4482" cy="696"/>
                </a:xfrm>
              </p:grpSpPr>
              <p:sp>
                <p:nvSpPr>
                  <p:cNvPr id="986" name="Cube 985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87" name="Cube 986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88" name="Cube 987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89" name="Cube 988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90" name="Cube 989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91" name="Cube 990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92" name="Cube 991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93" name="Cube 992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94" name="Cube 993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95" name="Cube 994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96" name="Cube 995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97" name="Cube 996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98" name="Cube 997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99" name="Cube 998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00" name="Cube 999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01" name="Cube 1000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02" name="Cube 1001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03" name="Cube 1002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04" name="Cube 1003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05" name="Cube 1004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06" name="Group 1005"/>
                <p:cNvGrpSpPr/>
                <p:nvPr/>
              </p:nvGrpSpPr>
              <p:grpSpPr>
                <a:xfrm>
                  <a:off x="2717" y="3418"/>
                  <a:ext cx="4482" cy="696"/>
                  <a:chOff x="3269" y="2876"/>
                  <a:chExt cx="4482" cy="696"/>
                </a:xfrm>
              </p:grpSpPr>
              <p:sp>
                <p:nvSpPr>
                  <p:cNvPr id="1007" name="Cube 1006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08" name="Cube 1007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09" name="Cube 1008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10" name="Cube 1009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11" name="Cube 1010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12" name="Cube 1011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13" name="Cube 1012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14" name="Cube 1013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15" name="Cube 1014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16" name="Cube 1015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17" name="Cube 1016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18" name="Cube 1017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19" name="Cube 1018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20" name="Cube 1019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21" name="Cube 1020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22" name="Cube 1021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23" name="Cube 1022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24" name="Cube 1023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25" name="Cube 1024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26" name="Cube 1025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27" name="Group 1026"/>
                <p:cNvGrpSpPr/>
                <p:nvPr/>
              </p:nvGrpSpPr>
              <p:grpSpPr>
                <a:xfrm>
                  <a:off x="2447" y="3688"/>
                  <a:ext cx="4482" cy="696"/>
                  <a:chOff x="3269" y="2876"/>
                  <a:chExt cx="4482" cy="696"/>
                </a:xfrm>
              </p:grpSpPr>
              <p:sp>
                <p:nvSpPr>
                  <p:cNvPr id="1028" name="Cube 1027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29" name="Cube 1028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30" name="Cube 1029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31" name="Cube 1030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32" name="Cube 1031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33" name="Cube 1032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34" name="Cube 1033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35" name="Cube 1034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36" name="Cube 1035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37" name="Cube 1036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38" name="Cube 1037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39" name="Cube 1038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40" name="Cube 1039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41" name="Cube 1040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42" name="Cube 1041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43" name="Cube 1042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44" name="Cube 1043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45" name="Cube 1044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46" name="Cube 1045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47" name="Cube 1046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48" name="Group 1047"/>
                <p:cNvGrpSpPr/>
                <p:nvPr/>
              </p:nvGrpSpPr>
              <p:grpSpPr>
                <a:xfrm>
                  <a:off x="2167" y="3966"/>
                  <a:ext cx="4482" cy="696"/>
                  <a:chOff x="3269" y="2876"/>
                  <a:chExt cx="4482" cy="696"/>
                </a:xfrm>
              </p:grpSpPr>
              <p:sp>
                <p:nvSpPr>
                  <p:cNvPr id="1049" name="Cube 1048"/>
                  <p:cNvSpPr/>
                  <p:nvPr/>
                </p:nvSpPr>
                <p:spPr>
                  <a:xfrm>
                    <a:off x="34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0" name="Cube 1049"/>
                  <p:cNvSpPr/>
                  <p:nvPr/>
                </p:nvSpPr>
                <p:spPr>
                  <a:xfrm>
                    <a:off x="3817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1" name="Cube 1050"/>
                  <p:cNvSpPr/>
                  <p:nvPr/>
                </p:nvSpPr>
                <p:spPr>
                  <a:xfrm>
                    <a:off x="42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2" name="Cube 1051"/>
                  <p:cNvSpPr/>
                  <p:nvPr/>
                </p:nvSpPr>
                <p:spPr>
                  <a:xfrm>
                    <a:off x="465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3" name="Cube 1052"/>
                  <p:cNvSpPr/>
                  <p:nvPr/>
                </p:nvSpPr>
                <p:spPr>
                  <a:xfrm>
                    <a:off x="50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4" name="Cube 1053"/>
                  <p:cNvSpPr/>
                  <p:nvPr/>
                </p:nvSpPr>
                <p:spPr>
                  <a:xfrm>
                    <a:off x="5503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5" name="Cube 1054"/>
                  <p:cNvSpPr/>
                  <p:nvPr/>
                </p:nvSpPr>
                <p:spPr>
                  <a:xfrm>
                    <a:off x="5931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6" name="Cube 1055"/>
                  <p:cNvSpPr/>
                  <p:nvPr/>
                </p:nvSpPr>
                <p:spPr>
                  <a:xfrm>
                    <a:off x="634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7" name="Cube 1056"/>
                  <p:cNvSpPr/>
                  <p:nvPr/>
                </p:nvSpPr>
                <p:spPr>
                  <a:xfrm>
                    <a:off x="6775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8" name="Cube 1057"/>
                  <p:cNvSpPr/>
                  <p:nvPr/>
                </p:nvSpPr>
                <p:spPr>
                  <a:xfrm>
                    <a:off x="7189" y="2876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9" name="Cube 1058"/>
                  <p:cNvSpPr/>
                  <p:nvPr/>
                </p:nvSpPr>
                <p:spPr>
                  <a:xfrm>
                    <a:off x="32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60" name="Cube 1059"/>
                  <p:cNvSpPr/>
                  <p:nvPr/>
                </p:nvSpPr>
                <p:spPr>
                  <a:xfrm>
                    <a:off x="3683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61" name="Cube 1060"/>
                  <p:cNvSpPr/>
                  <p:nvPr/>
                </p:nvSpPr>
                <p:spPr>
                  <a:xfrm>
                    <a:off x="41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62" name="Cube 1061"/>
                  <p:cNvSpPr/>
                  <p:nvPr/>
                </p:nvSpPr>
                <p:spPr>
                  <a:xfrm>
                    <a:off x="452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63" name="Cube 1062"/>
                  <p:cNvSpPr/>
                  <p:nvPr/>
                </p:nvSpPr>
                <p:spPr>
                  <a:xfrm>
                    <a:off x="49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64" name="Cube 1063"/>
                  <p:cNvSpPr/>
                  <p:nvPr/>
                </p:nvSpPr>
                <p:spPr>
                  <a:xfrm>
                    <a:off x="5369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65" name="Cube 1064"/>
                  <p:cNvSpPr/>
                  <p:nvPr/>
                </p:nvSpPr>
                <p:spPr>
                  <a:xfrm>
                    <a:off x="5797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66" name="Cube 1065"/>
                  <p:cNvSpPr/>
                  <p:nvPr/>
                </p:nvSpPr>
                <p:spPr>
                  <a:xfrm>
                    <a:off x="621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67" name="Cube 1066"/>
                  <p:cNvSpPr/>
                  <p:nvPr/>
                </p:nvSpPr>
                <p:spPr>
                  <a:xfrm>
                    <a:off x="6641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68" name="Cube 1067"/>
                  <p:cNvSpPr/>
                  <p:nvPr/>
                </p:nvSpPr>
                <p:spPr>
                  <a:xfrm>
                    <a:off x="7055" y="3010"/>
                    <a:ext cx="562" cy="562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83" name="Group 1082"/>
          <p:cNvGrpSpPr/>
          <p:nvPr/>
        </p:nvGrpSpPr>
        <p:grpSpPr>
          <a:xfrm>
            <a:off x="2491105" y="838835"/>
            <a:ext cx="6861810" cy="5054600"/>
            <a:chOff x="3923" y="1321"/>
            <a:chExt cx="10806" cy="7960"/>
          </a:xfrm>
        </p:grpSpPr>
        <p:grpSp>
          <p:nvGrpSpPr>
            <p:cNvPr id="1074" name="Group 1073"/>
            <p:cNvGrpSpPr/>
            <p:nvPr/>
          </p:nvGrpSpPr>
          <p:grpSpPr>
            <a:xfrm>
              <a:off x="3923" y="2441"/>
              <a:ext cx="8131" cy="6840"/>
              <a:chOff x="3923" y="2441"/>
              <a:chExt cx="8131" cy="6840"/>
            </a:xfrm>
          </p:grpSpPr>
          <p:cxnSp>
            <p:nvCxnSpPr>
              <p:cNvPr id="1071" name="Straight Arrow Connector 1070"/>
              <p:cNvCxnSpPr/>
              <p:nvPr/>
            </p:nvCxnSpPr>
            <p:spPr>
              <a:xfrm flipV="true">
                <a:off x="4519" y="4635"/>
                <a:ext cx="3925" cy="4220"/>
              </a:xfrm>
              <a:prstGeom prst="straightConnector1">
                <a:avLst/>
              </a:prstGeom>
              <a:ln w="25400">
                <a:solidFill>
                  <a:srgbClr val="20202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Straight Arrow Connector 1068"/>
              <p:cNvCxnSpPr/>
              <p:nvPr/>
            </p:nvCxnSpPr>
            <p:spPr>
              <a:xfrm flipV="true">
                <a:off x="4530" y="2441"/>
                <a:ext cx="0" cy="6420"/>
              </a:xfrm>
              <a:prstGeom prst="straightConnector1">
                <a:avLst/>
              </a:prstGeom>
              <a:ln w="25400">
                <a:solidFill>
                  <a:srgbClr val="20202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Straight Arrow Connector 1069"/>
              <p:cNvCxnSpPr/>
              <p:nvPr/>
            </p:nvCxnSpPr>
            <p:spPr>
              <a:xfrm>
                <a:off x="4530" y="8861"/>
                <a:ext cx="7525" cy="6"/>
              </a:xfrm>
              <a:prstGeom prst="straightConnector1">
                <a:avLst/>
              </a:prstGeom>
              <a:ln w="25400">
                <a:solidFill>
                  <a:srgbClr val="20202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3" name="Text Box 1072"/>
              <p:cNvSpPr txBox="true"/>
              <p:nvPr/>
            </p:nvSpPr>
            <p:spPr>
              <a:xfrm>
                <a:off x="3923" y="8847"/>
                <a:ext cx="123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en-US" sz="1200"/>
                  <a:t>(0, 0, 0)</a:t>
                </a:r>
                <a:endParaRPr lang="en-US" altLang="en-US" sz="1200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 rot="20700000">
              <a:off x="6356" y="1321"/>
              <a:ext cx="5584" cy="5490"/>
              <a:chOff x="7092" y="1767"/>
              <a:chExt cx="5584" cy="5490"/>
            </a:xfrm>
          </p:grpSpPr>
          <p:grpSp>
            <p:nvGrpSpPr>
              <p:cNvPr id="216" name="Group 215"/>
              <p:cNvGrpSpPr/>
              <p:nvPr/>
            </p:nvGrpSpPr>
            <p:grpSpPr>
              <a:xfrm>
                <a:off x="7092" y="5067"/>
                <a:ext cx="5584" cy="2190"/>
                <a:chOff x="2167" y="2472"/>
                <a:chExt cx="5584" cy="2190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2167" y="2876"/>
                  <a:ext cx="5584" cy="1786"/>
                  <a:chOff x="2167" y="2876"/>
                  <a:chExt cx="5584" cy="1786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269" y="287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4" name="Cube 3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Cube 4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Cube 5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Cube 6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Cube 7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Cube 8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Cube 9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Cube 10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Cube 11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Cube 12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Cube 13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Cube 14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Cube 15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Cube 16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Cube 17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Cube 18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Cube 19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Cube 20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Cube 21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Cube 22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2999" y="314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26" name="Cube 25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Cube 26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Cube 27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Cube 28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Cube 29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Cube 30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Cube 31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Cube 32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Cube 33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Cube 34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Cube 35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Cube 36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Cube 37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Cube 38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Cube 39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Cube 40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Cube 41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Cube 42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Cube 43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Cube 44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717" y="341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47" name="Cube 46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Cube 47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Cube 48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Cube 49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Cube 50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Cube 51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Cube 52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Cube 53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Cube 54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Cube 55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Cube 56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Cube 57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Cube 58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Cube 59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Cube 60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Cube 61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Cube 62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Cube 63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Cube 64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Cube 65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47" y="368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68" name="Cube 67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Cube 68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Cube 69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Cube 70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Cube 71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Cube 72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Cube 73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Cube 74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Cube 75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Cube 76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Cube 77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Cube 78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Cube 79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Cube 80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Cube 81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Cube 82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Cube 83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Cube 84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Cube 85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Cube 86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2167" y="396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89" name="Cube 88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Cube 89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Cube 90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Cube 91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Cube 92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Cube 93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Cube 94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Cube 95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Cube 96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Cube 97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Cube 98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Cube 99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" name="Cube 100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" name="Cube 101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Cube 102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Cube 103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Cube 104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Cube 105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Cube 106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Cube 107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2167" y="2472"/>
                  <a:ext cx="5584" cy="1786"/>
                  <a:chOff x="2167" y="2876"/>
                  <a:chExt cx="5584" cy="1786"/>
                </a:xfrm>
              </p:grpSpPr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3269" y="287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112" name="Cube 111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Cube 112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Cube 113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Cube 114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Cube 115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Cube 116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Cube 117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Cube 118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" name="Cube 119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Cube 120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Cube 121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Cube 122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Cube 123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Cube 124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Cube 125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Cube 126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Cube 127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Cube 128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Cube 129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Cube 130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" name="Group 131"/>
                  <p:cNvGrpSpPr/>
                  <p:nvPr/>
                </p:nvGrpSpPr>
                <p:grpSpPr>
                  <a:xfrm>
                    <a:off x="2999" y="314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133" name="Cube 132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Cube 133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Cube 134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Cube 135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Cube 136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Cube 137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" name="Cube 138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" name="Cube 139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Cube 140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Cube 141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" name="Cube 142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" name="Cube 143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Cube 144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Cube 145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" name="Cube 146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Cube 147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Cube 148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Cube 149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" name="Cube 150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Cube 151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" name="Group 152"/>
                  <p:cNvGrpSpPr/>
                  <p:nvPr/>
                </p:nvGrpSpPr>
                <p:grpSpPr>
                  <a:xfrm>
                    <a:off x="2717" y="341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154" name="Cube 153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" name="Cube 154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" name="Cube 155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Cube 156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Cube 157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" name="Cube 158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" name="Cube 159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Cube 160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Cube 161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" name="Cube 162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Cube 163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Cube 164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Cube 165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" name="Cube 166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Cube 167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Cube 168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Cube 169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Cube 170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Cube 171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Cube 172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/>
                  <p:cNvGrpSpPr/>
                  <p:nvPr/>
                </p:nvGrpSpPr>
                <p:grpSpPr>
                  <a:xfrm>
                    <a:off x="2447" y="368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175" name="Cube 174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Cube 175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Cube 176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Cube 177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" name="Cube 178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" name="Cube 179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Cube 180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Cube 181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" name="Cube 182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" name="Cube 183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Cube 184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Cube 185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Cube 186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Cube 187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Cube 188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Cube 189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" name="Cube 190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Cube 191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" name="Cube 192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" name="Cube 193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5" name="Group 194"/>
                  <p:cNvGrpSpPr/>
                  <p:nvPr/>
                </p:nvGrpSpPr>
                <p:grpSpPr>
                  <a:xfrm>
                    <a:off x="2167" y="396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196" name="Cube 195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" name="Cube 196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" name="Cube 197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" name="Cube 198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" name="Cube 199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" name="Cube 200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" name="Cube 201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" name="Cube 202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" name="Cube 203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" name="Cube 204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" name="Cube 205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" name="Cube 206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" name="Cube 207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9" name="Cube 208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" name="Cube 209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" name="Cube 210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" name="Cube 211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" name="Cube 212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" name="Cube 213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" name="Cube 214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17" name="Group 216"/>
              <p:cNvGrpSpPr/>
              <p:nvPr/>
            </p:nvGrpSpPr>
            <p:grpSpPr>
              <a:xfrm>
                <a:off x="7092" y="4247"/>
                <a:ext cx="5584" cy="2190"/>
                <a:chOff x="2167" y="2472"/>
                <a:chExt cx="5584" cy="2190"/>
              </a:xfrm>
            </p:grpSpPr>
            <p:grpSp>
              <p:nvGrpSpPr>
                <p:cNvPr id="218" name="Group 217"/>
                <p:cNvGrpSpPr/>
                <p:nvPr/>
              </p:nvGrpSpPr>
              <p:grpSpPr>
                <a:xfrm>
                  <a:off x="2167" y="2876"/>
                  <a:ext cx="5584" cy="1786"/>
                  <a:chOff x="2167" y="2876"/>
                  <a:chExt cx="5584" cy="1786"/>
                </a:xfrm>
              </p:grpSpPr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3269" y="287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220" name="Cube 219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" name="Cube 220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" name="Cube 221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" name="Cube 222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" name="Cube 223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" name="Cube 224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" name="Cube 225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" name="Cube 226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" name="Cube 227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" name="Cube 228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" name="Cube 229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Cube 230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2" name="Cube 231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3" name="Cube 232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" name="Cube 233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Cube 234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" name="Cube 235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7" name="Cube 236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8" name="Cube 237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" name="Cube 238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0" name="Group 239"/>
                  <p:cNvGrpSpPr/>
                  <p:nvPr/>
                </p:nvGrpSpPr>
                <p:grpSpPr>
                  <a:xfrm>
                    <a:off x="2999" y="314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241" name="Cube 240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2" name="Cube 241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" name="Cube 242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4" name="Cube 243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5" name="Cube 244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6" name="Cube 245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7" name="Cube 246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8" name="Cube 247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9" name="Cube 248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" name="Cube 249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" name="Cube 250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2" name="Cube 251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" name="Cube 252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4" name="Cube 253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" name="Cube 254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6" name="Cube 255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7" name="Cube 256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8" name="Cube 257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9" name="Cube 258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0" name="Cube 259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1" name="Group 260"/>
                  <p:cNvGrpSpPr/>
                  <p:nvPr/>
                </p:nvGrpSpPr>
                <p:grpSpPr>
                  <a:xfrm>
                    <a:off x="2717" y="341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262" name="Cube 261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" name="Cube 262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4" name="Cube 263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Cube 264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6" name="Cube 265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" name="Cube 266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8" name="Cube 267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9" name="Cube 268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" name="Cube 269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Cube 270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" name="Cube 271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Cube 272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" name="Cube 273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" name="Cube 274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6" name="Cube 275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" name="Cube 276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8" name="Cube 277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" name="Cube 278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0" name="Cube 279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" name="Cube 280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82" name="Group 281"/>
                  <p:cNvGrpSpPr/>
                  <p:nvPr/>
                </p:nvGrpSpPr>
                <p:grpSpPr>
                  <a:xfrm>
                    <a:off x="2447" y="368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283" name="Cube 282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4" name="Cube 283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5" name="Cube 284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6" name="Cube 285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" name="Cube 286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8" name="Cube 287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" name="Cube 288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0" name="Cube 289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1" name="Cube 290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2" name="Cube 291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Cube 292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" name="Cube 293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Cube 294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" name="Cube 295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7" name="Cube 296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8" name="Cube 297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9" name="Cube 298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0" name="Cube 299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1" name="Cube 300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2" name="Cube 301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03" name="Group 302"/>
                  <p:cNvGrpSpPr/>
                  <p:nvPr/>
                </p:nvGrpSpPr>
                <p:grpSpPr>
                  <a:xfrm>
                    <a:off x="2167" y="396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304" name="Cube 303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5" name="Cube 304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6" name="Cube 305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7" name="Cube 306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" name="Cube 307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9" name="Cube 308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0" name="Cube 309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1" name="Cube 310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2" name="Cube 311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" name="Cube 312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4" name="Cube 313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" name="Cube 314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" name="Cube 315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7" name="Cube 316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8" name="Cube 317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9" name="Cube 318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0" name="Cube 319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1" name="Cube 320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2" name="Cube 321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3" name="Cube 322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24" name="Group 323"/>
                <p:cNvGrpSpPr/>
                <p:nvPr/>
              </p:nvGrpSpPr>
              <p:grpSpPr>
                <a:xfrm>
                  <a:off x="2167" y="2472"/>
                  <a:ext cx="5584" cy="1786"/>
                  <a:chOff x="2167" y="2876"/>
                  <a:chExt cx="5584" cy="1786"/>
                </a:xfrm>
              </p:grpSpPr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3269" y="287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326" name="Cube 325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7" name="Cube 326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8" name="Cube 327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9" name="Cube 328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0" name="Cube 329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1" name="Cube 330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2" name="Cube 331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3" name="Cube 332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4" name="Cube 333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5" name="Cube 334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Cube 335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Cube 336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8" name="Cube 337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9" name="Cube 338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0" name="Cube 339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Cube 340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Cube 341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3" name="Cube 342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4" name="Cube 343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5" name="Cube 344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46" name="Group 345"/>
                  <p:cNvGrpSpPr/>
                  <p:nvPr/>
                </p:nvGrpSpPr>
                <p:grpSpPr>
                  <a:xfrm>
                    <a:off x="2999" y="314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347" name="Cube 346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Cube 347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Cube 348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0" name="Cube 349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1" name="Cube 350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2" name="Cube 351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Cube 352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Cube 353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5" name="Cube 354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6" name="Cube 355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7" name="Cube 356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8" name="Cube 357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9" name="Cube 358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0" name="Cube 359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1" name="Cube 360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2" name="Cube 361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3" name="Cube 362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Cube 363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Cube 364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Cube 365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7" name="Group 366"/>
                  <p:cNvGrpSpPr/>
                  <p:nvPr/>
                </p:nvGrpSpPr>
                <p:grpSpPr>
                  <a:xfrm>
                    <a:off x="2717" y="341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368" name="Cube 367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Cube 368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Cube 369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1" name="Cube 370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2" name="Cube 371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3" name="Cube 372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Cube 373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5" name="Cube 374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6" name="Cube 375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Cube 376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8" name="Cube 377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9" name="Cube 378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0" name="Cube 379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1" name="Cube 380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2" name="Cube 381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Cube 382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Cube 383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5" name="Cube 384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6" name="Cube 385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Cube 386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8" name="Group 387"/>
                  <p:cNvGrpSpPr/>
                  <p:nvPr/>
                </p:nvGrpSpPr>
                <p:grpSpPr>
                  <a:xfrm>
                    <a:off x="2447" y="368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389" name="Cube 388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0" name="Cube 389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1" name="Cube 390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2" name="Cube 391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3" name="Cube 392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4" name="Cube 393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5" name="Cube 394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6" name="Cube 395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7" name="Cube 396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8" name="Cube 397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9" name="Cube 398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0" name="Cube 399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1" name="Cube 400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2" name="Cube 401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Cube 402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4" name="Cube 403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5" name="Cube 404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6" name="Cube 405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7" name="Cube 406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8" name="Cube 407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9" name="Group 408"/>
                  <p:cNvGrpSpPr/>
                  <p:nvPr/>
                </p:nvGrpSpPr>
                <p:grpSpPr>
                  <a:xfrm>
                    <a:off x="2167" y="396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410" name="Cube 409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1" name="Cube 410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2" name="Cube 411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3" name="Cube 412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4" name="Cube 413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5" name="Cube 414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6" name="Cube 415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7" name="Cube 416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8" name="Cube 417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9" name="Cube 418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0" name="Cube 419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1" name="Cube 420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2" name="Cube 421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3" name="Cube 422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4" name="Cube 423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5" name="Cube 424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6" name="Cube 425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7" name="Cube 426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8" name="Cube 427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9" name="Cube 428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430" name="Group 429"/>
              <p:cNvGrpSpPr/>
              <p:nvPr/>
            </p:nvGrpSpPr>
            <p:grpSpPr>
              <a:xfrm>
                <a:off x="7092" y="3427"/>
                <a:ext cx="5584" cy="2190"/>
                <a:chOff x="2167" y="2472"/>
                <a:chExt cx="5584" cy="2190"/>
              </a:xfrm>
            </p:grpSpPr>
            <p:grpSp>
              <p:nvGrpSpPr>
                <p:cNvPr id="431" name="Group 430"/>
                <p:cNvGrpSpPr/>
                <p:nvPr/>
              </p:nvGrpSpPr>
              <p:grpSpPr>
                <a:xfrm>
                  <a:off x="2167" y="2876"/>
                  <a:ext cx="5584" cy="1786"/>
                  <a:chOff x="2167" y="2876"/>
                  <a:chExt cx="5584" cy="1786"/>
                </a:xfrm>
              </p:grpSpPr>
              <p:grpSp>
                <p:nvGrpSpPr>
                  <p:cNvPr id="432" name="Group 431"/>
                  <p:cNvGrpSpPr/>
                  <p:nvPr/>
                </p:nvGrpSpPr>
                <p:grpSpPr>
                  <a:xfrm>
                    <a:off x="3269" y="287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433" name="Cube 432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4" name="Cube 433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5" name="Cube 434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6" name="Cube 435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7" name="Cube 436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8" name="Cube 437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9" name="Cube 438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0" name="Cube 439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1" name="Cube 440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2" name="Cube 441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3" name="Cube 442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4" name="Cube 443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5" name="Cube 444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6" name="Cube 445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7" name="Cube 446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8" name="Cube 447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9" name="Cube 448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0" name="Cube 449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1" name="Cube 450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2" name="Cube 451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3" name="Group 452"/>
                  <p:cNvGrpSpPr/>
                  <p:nvPr/>
                </p:nvGrpSpPr>
                <p:grpSpPr>
                  <a:xfrm>
                    <a:off x="2999" y="314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454" name="Cube 453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5" name="Cube 454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6" name="Cube 455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7" name="Cube 456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8" name="Cube 457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9" name="Cube 458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0" name="Cube 459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1" name="Cube 460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2" name="Cube 461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3" name="Cube 462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4" name="Cube 463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5" name="Cube 464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6" name="Cube 465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7" name="Cube 466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8" name="Cube 467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9" name="Cube 468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0" name="Cube 469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1" name="Cube 470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2" name="Cube 471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3" name="Cube 472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4" name="Group 473"/>
                  <p:cNvGrpSpPr/>
                  <p:nvPr/>
                </p:nvGrpSpPr>
                <p:grpSpPr>
                  <a:xfrm>
                    <a:off x="2717" y="341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475" name="Cube 474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6" name="Cube 475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7" name="Cube 476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8" name="Cube 477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9" name="Cube 478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0" name="Cube 479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1" name="Cube 480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2" name="Cube 481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3" name="Cube 482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4" name="Cube 483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5" name="Cube 484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6" name="Cube 485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7" name="Cube 486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8" name="Cube 487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9" name="Cube 488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0" name="Cube 489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1" name="Cube 490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2" name="Cube 491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3" name="Cube 492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4" name="Cube 493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95" name="Group 494"/>
                  <p:cNvGrpSpPr/>
                  <p:nvPr/>
                </p:nvGrpSpPr>
                <p:grpSpPr>
                  <a:xfrm>
                    <a:off x="2447" y="368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496" name="Cube 495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7" name="Cube 496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8" name="Cube 497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9" name="Cube 498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0" name="Cube 499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1" name="Cube 500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2" name="Cube 501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3" name="Cube 502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4" name="Cube 503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5" name="Cube 504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6" name="Cube 505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7" name="Cube 506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8" name="Cube 507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9" name="Cube 508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0" name="Cube 509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1" name="Cube 510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2" name="Cube 511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3" name="Cube 512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4" name="Cube 513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5" name="Cube 514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16" name="Group 515"/>
                  <p:cNvGrpSpPr/>
                  <p:nvPr/>
                </p:nvGrpSpPr>
                <p:grpSpPr>
                  <a:xfrm>
                    <a:off x="2167" y="396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517" name="Cube 516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8" name="Cube 517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9" name="Cube 518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0" name="Cube 519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" name="Cube 520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2" name="Cube 521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3" name="Cube 522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4" name="Cube 523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5" name="Cube 524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6" name="Cube 525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7" name="Cube 526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8" name="Cube 527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9" name="Cube 528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0" name="Cube 529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1" name="Cube 530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2" name="Cube 531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3" name="Cube 532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4" name="Cube 533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5" name="Cube 534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6" name="Cube 535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37" name="Group 536"/>
                <p:cNvGrpSpPr/>
                <p:nvPr/>
              </p:nvGrpSpPr>
              <p:grpSpPr>
                <a:xfrm>
                  <a:off x="2167" y="2472"/>
                  <a:ext cx="5584" cy="1786"/>
                  <a:chOff x="2167" y="2876"/>
                  <a:chExt cx="5584" cy="1786"/>
                </a:xfrm>
              </p:grpSpPr>
              <p:grpSp>
                <p:nvGrpSpPr>
                  <p:cNvPr id="538" name="Group 537"/>
                  <p:cNvGrpSpPr/>
                  <p:nvPr/>
                </p:nvGrpSpPr>
                <p:grpSpPr>
                  <a:xfrm>
                    <a:off x="3269" y="287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539" name="Cube 538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0" name="Cube 539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1" name="Cube 540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2" name="Cube 541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3" name="Cube 542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4" name="Cube 543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5" name="Cube 544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6" name="Cube 545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7" name="Cube 546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8" name="Cube 547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9" name="Cube 548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0" name="Cube 549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1" name="Cube 550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2" name="Cube 551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3" name="Cube 552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4" name="Cube 553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5" name="Cube 554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6" name="Cube 555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7" name="Cube 556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8" name="Cube 557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59" name="Group 558"/>
                  <p:cNvGrpSpPr/>
                  <p:nvPr/>
                </p:nvGrpSpPr>
                <p:grpSpPr>
                  <a:xfrm>
                    <a:off x="2999" y="314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560" name="Cube 559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1" name="Cube 560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2" name="Cube 561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3" name="Cube 562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4" name="Cube 563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5" name="Cube 564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6" name="Cube 565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7" name="Cube 566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8" name="Cube 567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9" name="Cube 568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0" name="Cube 569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1" name="Cube 570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2" name="Cube 571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3" name="Cube 572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4" name="Cube 573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5" name="Cube 574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6" name="Cube 575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7" name="Cube 576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8" name="Cube 577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9" name="Cube 578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80" name="Group 579"/>
                  <p:cNvGrpSpPr/>
                  <p:nvPr/>
                </p:nvGrpSpPr>
                <p:grpSpPr>
                  <a:xfrm>
                    <a:off x="2717" y="341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581" name="Cube 580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2" name="Cube 581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3" name="Cube 582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4" name="Cube 583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5" name="Cube 584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6" name="Cube 585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7" name="Cube 586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8" name="Cube 587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9" name="Cube 588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0" name="Cube 589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1" name="Cube 590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2" name="Cube 591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3" name="Cube 592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4" name="Cube 593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5" name="Cube 594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6" name="Cube 595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7" name="Cube 596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8" name="Cube 597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9" name="Cube 598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0" name="Cube 599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01" name="Group 600"/>
                  <p:cNvGrpSpPr/>
                  <p:nvPr/>
                </p:nvGrpSpPr>
                <p:grpSpPr>
                  <a:xfrm>
                    <a:off x="2447" y="368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602" name="Cube 601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3" name="Cube 602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4" name="Cube 603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5" name="Cube 604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6" name="Cube 605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7" name="Cube 606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8" name="Cube 607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9" name="Cube 608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0" name="Cube 609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1" name="Cube 610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2" name="Cube 611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3" name="Cube 612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Cube 613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Cube 614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6" name="Cube 615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7" name="Cube 616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8" name="Cube 617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9" name="Cube 618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0" name="Cube 619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1" name="Cube 620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2" name="Group 621"/>
                  <p:cNvGrpSpPr/>
                  <p:nvPr/>
                </p:nvGrpSpPr>
                <p:grpSpPr>
                  <a:xfrm>
                    <a:off x="2167" y="396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623" name="Cube 622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Cube 623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Cube 624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Cube 625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7" name="Cube 626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8" name="Cube 627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9" name="Cube 628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0" name="Cube 629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1" name="Cube 630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2" name="Cube 631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3" name="Cube 632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4" name="Cube 633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5" name="Cube 634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6" name="Cube 635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7" name="Cube 636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Cube 637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Cube 638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0" name="Cube 639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Cube 640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2" name="Cube 641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643" name="Group 642"/>
              <p:cNvGrpSpPr/>
              <p:nvPr/>
            </p:nvGrpSpPr>
            <p:grpSpPr>
              <a:xfrm>
                <a:off x="7092" y="2597"/>
                <a:ext cx="5584" cy="2190"/>
                <a:chOff x="2167" y="2472"/>
                <a:chExt cx="5584" cy="2190"/>
              </a:xfrm>
            </p:grpSpPr>
            <p:grpSp>
              <p:nvGrpSpPr>
                <p:cNvPr id="644" name="Group 643"/>
                <p:cNvGrpSpPr/>
                <p:nvPr/>
              </p:nvGrpSpPr>
              <p:grpSpPr>
                <a:xfrm>
                  <a:off x="2167" y="2876"/>
                  <a:ext cx="5584" cy="1786"/>
                  <a:chOff x="2167" y="2876"/>
                  <a:chExt cx="5584" cy="1786"/>
                </a:xfrm>
              </p:grpSpPr>
              <p:grpSp>
                <p:nvGrpSpPr>
                  <p:cNvPr id="645" name="Group 644"/>
                  <p:cNvGrpSpPr/>
                  <p:nvPr/>
                </p:nvGrpSpPr>
                <p:grpSpPr>
                  <a:xfrm>
                    <a:off x="3269" y="287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646" name="Cube 645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7" name="Cube 646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8" name="Cube 647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9" name="Cube 648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0" name="Cube 649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1" name="Cube 650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2" name="Cube 651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3" name="Cube 652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Cube 653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Cube 654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Cube 655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Cube 656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8" name="Cube 657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Cube 658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Cube 659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Cube 660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Cube 661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Cube 662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4" name="Cube 663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Cube 664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66" name="Group 665"/>
                  <p:cNvGrpSpPr/>
                  <p:nvPr/>
                </p:nvGrpSpPr>
                <p:grpSpPr>
                  <a:xfrm>
                    <a:off x="2999" y="314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667" name="Cube 666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Cube 667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Cube 668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0" name="Cube 669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1" name="Cube 670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Cube 671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Cube 672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Cube 673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Cube 674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Cube 675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Cube 676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Cube 677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Cube 678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Cube 679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Cube 680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Cube 681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3" name="Cube 682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4" name="Cube 683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Cube 684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Cube 685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7" name="Group 686"/>
                  <p:cNvGrpSpPr/>
                  <p:nvPr/>
                </p:nvGrpSpPr>
                <p:grpSpPr>
                  <a:xfrm>
                    <a:off x="2717" y="341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688" name="Cube 687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9" name="Cube 688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0" name="Cube 689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1" name="Cube 690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2" name="Cube 691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Cube 692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Cube 693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Cube 694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Cube 695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Cube 696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Cube 697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Cube 698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Cube 699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Cube 700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Cube 701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Cube 702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4" name="Cube 703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Cube 704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Cube 705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Cube 706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08" name="Group 707"/>
                  <p:cNvGrpSpPr/>
                  <p:nvPr/>
                </p:nvGrpSpPr>
                <p:grpSpPr>
                  <a:xfrm>
                    <a:off x="2447" y="368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709" name="Cube 708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0" name="Cube 709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1" name="Cube 710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2" name="Cube 711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3" name="Cube 712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4" name="Cube 713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Cube 714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Cube 715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Cube 716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Cube 717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Cube 718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0" name="Cube 719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Cube 720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Cube 721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Cube 722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Cube 723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Cube 724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Cube 725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7" name="Cube 726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8" name="Cube 727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29" name="Group 728"/>
                  <p:cNvGrpSpPr/>
                  <p:nvPr/>
                </p:nvGrpSpPr>
                <p:grpSpPr>
                  <a:xfrm>
                    <a:off x="2167" y="396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730" name="Cube 729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1" name="Cube 730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Cube 731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Cube 732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Cube 733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Cube 734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Cube 735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Cube 736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Cube 737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9" name="Cube 738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0" name="Cube 739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1" name="Cube 740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2" name="Cube 741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Cube 742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Cube 743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Cube 744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Cube 745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Cube 746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8" name="Cube 747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9" name="Cube 748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50" name="Group 749"/>
                <p:cNvGrpSpPr/>
                <p:nvPr/>
              </p:nvGrpSpPr>
              <p:grpSpPr>
                <a:xfrm>
                  <a:off x="2167" y="2472"/>
                  <a:ext cx="5584" cy="1786"/>
                  <a:chOff x="2167" y="2876"/>
                  <a:chExt cx="5584" cy="1786"/>
                </a:xfrm>
              </p:grpSpPr>
              <p:grpSp>
                <p:nvGrpSpPr>
                  <p:cNvPr id="751" name="Group 750"/>
                  <p:cNvGrpSpPr/>
                  <p:nvPr/>
                </p:nvGrpSpPr>
                <p:grpSpPr>
                  <a:xfrm>
                    <a:off x="3269" y="287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752" name="Cube 751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Cube 752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4" name="Cube 753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Cube 754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Cube 755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Cube 756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Cube 757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Cube 758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Cube 759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Cube 760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Cube 761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Cube 762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Cube 763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Cube 764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6" name="Cube 765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7" name="Cube 766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8" name="Cube 767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9" name="Cube 768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0" name="Cube 769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1" name="Cube 770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2" name="Group 771"/>
                  <p:cNvGrpSpPr/>
                  <p:nvPr/>
                </p:nvGrpSpPr>
                <p:grpSpPr>
                  <a:xfrm>
                    <a:off x="2999" y="314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773" name="Cube 772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4" name="Cube 773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5" name="Cube 774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6" name="Cube 775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7" name="Cube 776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8" name="Cube 777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9" name="Cube 778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0" name="Cube 779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1" name="Cube 780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2" name="Cube 781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3" name="Cube 782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4" name="Cube 783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5" name="Cube 784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6" name="Cube 785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7" name="Cube 786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8" name="Cube 787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9" name="Cube 788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0" name="Cube 789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1" name="Cube 790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2" name="Cube 791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93" name="Group 792"/>
                  <p:cNvGrpSpPr/>
                  <p:nvPr/>
                </p:nvGrpSpPr>
                <p:grpSpPr>
                  <a:xfrm>
                    <a:off x="2717" y="341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794" name="Cube 793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5" name="Cube 794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6" name="Cube 795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7" name="Cube 796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8" name="Cube 797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9" name="Cube 798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0" name="Cube 799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1" name="Cube 800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2" name="Cube 801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3" name="Cube 802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4" name="Cube 803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5" name="Cube 804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6" name="Cube 805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7" name="Cube 806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8" name="Cube 807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9" name="Cube 808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0" name="Cube 809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1" name="Cube 810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2" name="Cube 811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3" name="Cube 812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14" name="Group 813"/>
                  <p:cNvGrpSpPr/>
                  <p:nvPr/>
                </p:nvGrpSpPr>
                <p:grpSpPr>
                  <a:xfrm>
                    <a:off x="2447" y="368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815" name="Cube 814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6" name="Cube 815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7" name="Cube 816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8" name="Cube 817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9" name="Cube 818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0" name="Cube 819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1" name="Cube 820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2" name="Cube 821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3" name="Cube 822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4" name="Cube 823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5" name="Cube 824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6" name="Cube 825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7" name="Cube 826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8" name="Cube 827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9" name="Cube 828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0" name="Cube 829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1" name="Cube 830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2" name="Cube 831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3" name="Cube 832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4" name="Cube 833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35" name="Group 834"/>
                  <p:cNvGrpSpPr/>
                  <p:nvPr/>
                </p:nvGrpSpPr>
                <p:grpSpPr>
                  <a:xfrm>
                    <a:off x="2167" y="396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836" name="Cube 835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7" name="Cube 836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8" name="Cube 837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9" name="Cube 838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0" name="Cube 839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1" name="Cube 840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2" name="Cube 841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3" name="Cube 842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4" name="Cube 843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5" name="Cube 844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6" name="Cube 845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7" name="Cube 846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8" name="Cube 847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9" name="Cube 848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0" name="Cube 849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1" name="Cube 850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2" name="Cube 851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3" name="Cube 852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4" name="Cube 853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5" name="Cube 854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856" name="Group 855"/>
              <p:cNvGrpSpPr/>
              <p:nvPr/>
            </p:nvGrpSpPr>
            <p:grpSpPr>
              <a:xfrm>
                <a:off x="7092" y="1767"/>
                <a:ext cx="5584" cy="2190"/>
                <a:chOff x="2167" y="2472"/>
                <a:chExt cx="5584" cy="2190"/>
              </a:xfrm>
            </p:grpSpPr>
            <p:grpSp>
              <p:nvGrpSpPr>
                <p:cNvPr id="857" name="Group 856"/>
                <p:cNvGrpSpPr/>
                <p:nvPr/>
              </p:nvGrpSpPr>
              <p:grpSpPr>
                <a:xfrm>
                  <a:off x="2167" y="2876"/>
                  <a:ext cx="5584" cy="1786"/>
                  <a:chOff x="2167" y="2876"/>
                  <a:chExt cx="5584" cy="1786"/>
                </a:xfrm>
              </p:grpSpPr>
              <p:grpSp>
                <p:nvGrpSpPr>
                  <p:cNvPr id="858" name="Group 857"/>
                  <p:cNvGrpSpPr/>
                  <p:nvPr/>
                </p:nvGrpSpPr>
                <p:grpSpPr>
                  <a:xfrm>
                    <a:off x="3269" y="287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859" name="Cube 858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0" name="Cube 859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1" name="Cube 860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2" name="Cube 861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3" name="Cube 862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4" name="Cube 863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5" name="Cube 864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6" name="Cube 865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7" name="Cube 866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8" name="Cube 867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9" name="Cube 868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0" name="Cube 869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1" name="Cube 870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2" name="Cube 871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3" name="Cube 872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4" name="Cube 873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5" name="Cube 874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6" name="Cube 875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7" name="Cube 876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8" name="Cube 877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79" name="Group 878"/>
                  <p:cNvGrpSpPr/>
                  <p:nvPr/>
                </p:nvGrpSpPr>
                <p:grpSpPr>
                  <a:xfrm>
                    <a:off x="2999" y="314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880" name="Cube 879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1" name="Cube 880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2" name="Cube 881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3" name="Cube 882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4" name="Cube 883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5" name="Cube 884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6" name="Cube 885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7" name="Cube 886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8" name="Cube 887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9" name="Cube 888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0" name="Cube 889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1" name="Cube 890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2" name="Cube 891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3" name="Cube 892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4" name="Cube 893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5" name="Cube 894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6" name="Cube 895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7" name="Cube 896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8" name="Cube 897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9" name="Cube 898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00" name="Group 899"/>
                  <p:cNvGrpSpPr/>
                  <p:nvPr/>
                </p:nvGrpSpPr>
                <p:grpSpPr>
                  <a:xfrm>
                    <a:off x="2717" y="341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901" name="Cube 900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2" name="Cube 901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3" name="Cube 902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4" name="Cube 903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5" name="Cube 904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6" name="Cube 905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7" name="Cube 906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8" name="Cube 907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9" name="Cube 908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0" name="Cube 909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1" name="Cube 910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2" name="Cube 911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3" name="Cube 912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4" name="Cube 913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5" name="Cube 914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6" name="Cube 915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7" name="Cube 916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8" name="Cube 917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9" name="Cube 918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0" name="Cube 919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21" name="Group 920"/>
                  <p:cNvGrpSpPr/>
                  <p:nvPr/>
                </p:nvGrpSpPr>
                <p:grpSpPr>
                  <a:xfrm>
                    <a:off x="2447" y="368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922" name="Cube 921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3" name="Cube 922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4" name="Cube 923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5" name="Cube 924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6" name="Cube 925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7" name="Cube 926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8" name="Cube 927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9" name="Cube 928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0" name="Cube 929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1" name="Cube 930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2" name="Cube 931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3" name="Cube 932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4" name="Cube 933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5" name="Cube 934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6" name="Cube 935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7" name="Cube 936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8" name="Cube 937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9" name="Cube 938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0" name="Cube 939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1" name="Cube 940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42" name="Group 941"/>
                  <p:cNvGrpSpPr/>
                  <p:nvPr/>
                </p:nvGrpSpPr>
                <p:grpSpPr>
                  <a:xfrm>
                    <a:off x="2167" y="396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943" name="Cube 942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4" name="Cube 943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5" name="Cube 944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6" name="Cube 945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7" name="Cube 946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8" name="Cube 947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9" name="Cube 948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0" name="Cube 949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1" name="Cube 950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2" name="Cube 951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3" name="Cube 952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4" name="Cube 953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5" name="Cube 954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6" name="Cube 955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7" name="Cube 956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8" name="Cube 957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9" name="Cube 958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0" name="Cube 959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1" name="Cube 960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2" name="Cube 961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63" name="Group 962"/>
                <p:cNvGrpSpPr/>
                <p:nvPr/>
              </p:nvGrpSpPr>
              <p:grpSpPr>
                <a:xfrm>
                  <a:off x="2167" y="2472"/>
                  <a:ext cx="5584" cy="1786"/>
                  <a:chOff x="2167" y="2876"/>
                  <a:chExt cx="5584" cy="1786"/>
                </a:xfrm>
              </p:grpSpPr>
              <p:grpSp>
                <p:nvGrpSpPr>
                  <p:cNvPr id="964" name="Group 963"/>
                  <p:cNvGrpSpPr/>
                  <p:nvPr/>
                </p:nvGrpSpPr>
                <p:grpSpPr>
                  <a:xfrm>
                    <a:off x="3269" y="287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965" name="Cube 964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6" name="Cube 965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7" name="Cube 966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8" name="Cube 967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9" name="Cube 968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0" name="Cube 969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1" name="Cube 970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2" name="Cube 971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3" name="Cube 972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4" name="Cube 973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5" name="Cube 974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6" name="Cube 975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7" name="Cube 976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8" name="Cube 977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9" name="Cube 978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0" name="Cube 979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1" name="Cube 980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2" name="Cube 981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3" name="Cube 982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4" name="Cube 983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85" name="Group 984"/>
                  <p:cNvGrpSpPr/>
                  <p:nvPr/>
                </p:nvGrpSpPr>
                <p:grpSpPr>
                  <a:xfrm>
                    <a:off x="2999" y="314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986" name="Cube 985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7" name="Cube 986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8" name="Cube 987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9" name="Cube 988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0" name="Cube 989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1" name="Cube 990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2" name="Cube 991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3" name="Cube 992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4" name="Cube 993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5" name="Cube 994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6" name="Cube 995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7" name="Cube 996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8" name="Cube 997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9" name="Cube 998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0" name="Cube 999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1" name="Cube 1000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2" name="Cube 1001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3" name="Cube 1002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4" name="Cube 1003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5" name="Cube 1004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06" name="Group 1005"/>
                  <p:cNvGrpSpPr/>
                  <p:nvPr/>
                </p:nvGrpSpPr>
                <p:grpSpPr>
                  <a:xfrm>
                    <a:off x="2717" y="341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1007" name="Cube 1006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8" name="Cube 1007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9" name="Cube 1008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0" name="Cube 1009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1" name="Cube 1010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2" name="Cube 1011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3" name="Cube 1012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4" name="Cube 1013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5" name="Cube 1014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6" name="Cube 1015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7" name="Cube 1016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8" name="Cube 1017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9" name="Cube 1018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0" name="Cube 1019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1" name="Cube 1020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2" name="Cube 1021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3" name="Cube 1022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4" name="Cube 1023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5" name="Cube 1024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6" name="Cube 1025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27" name="Group 1026"/>
                  <p:cNvGrpSpPr/>
                  <p:nvPr/>
                </p:nvGrpSpPr>
                <p:grpSpPr>
                  <a:xfrm>
                    <a:off x="2447" y="3688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1028" name="Cube 1027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9" name="Cube 1028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0" name="Cube 1029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1" name="Cube 1030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2" name="Cube 1031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3" name="Cube 1032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4" name="Cube 1033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5" name="Cube 1034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6" name="Cube 1035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7" name="Cube 1036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8" name="Cube 1037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9" name="Cube 1038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0" name="Cube 1039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1" name="Cube 1040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2" name="Cube 1041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3" name="Cube 1042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4" name="Cube 1043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5" name="Cube 1044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6" name="Cube 1045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7" name="Cube 1046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8" name="Group 1047"/>
                  <p:cNvGrpSpPr/>
                  <p:nvPr/>
                </p:nvGrpSpPr>
                <p:grpSpPr>
                  <a:xfrm>
                    <a:off x="2167" y="3966"/>
                    <a:ext cx="4482" cy="696"/>
                    <a:chOff x="3269" y="2876"/>
                    <a:chExt cx="4482" cy="696"/>
                  </a:xfrm>
                </p:grpSpPr>
                <p:sp>
                  <p:nvSpPr>
                    <p:cNvPr id="1049" name="Cube 1048"/>
                    <p:cNvSpPr/>
                    <p:nvPr/>
                  </p:nvSpPr>
                  <p:spPr>
                    <a:xfrm>
                      <a:off x="34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0" name="Cube 1049"/>
                    <p:cNvSpPr/>
                    <p:nvPr/>
                  </p:nvSpPr>
                  <p:spPr>
                    <a:xfrm>
                      <a:off x="3817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1" name="Cube 1050"/>
                    <p:cNvSpPr/>
                    <p:nvPr/>
                  </p:nvSpPr>
                  <p:spPr>
                    <a:xfrm>
                      <a:off x="42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2" name="Cube 1051"/>
                    <p:cNvSpPr/>
                    <p:nvPr/>
                  </p:nvSpPr>
                  <p:spPr>
                    <a:xfrm>
                      <a:off x="465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3" name="Cube 1052"/>
                    <p:cNvSpPr/>
                    <p:nvPr/>
                  </p:nvSpPr>
                  <p:spPr>
                    <a:xfrm>
                      <a:off x="50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4" name="Cube 1053"/>
                    <p:cNvSpPr/>
                    <p:nvPr/>
                  </p:nvSpPr>
                  <p:spPr>
                    <a:xfrm>
                      <a:off x="5503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5" name="Cube 1054"/>
                    <p:cNvSpPr/>
                    <p:nvPr/>
                  </p:nvSpPr>
                  <p:spPr>
                    <a:xfrm>
                      <a:off x="5931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6" name="Cube 1055"/>
                    <p:cNvSpPr/>
                    <p:nvPr/>
                  </p:nvSpPr>
                  <p:spPr>
                    <a:xfrm>
                      <a:off x="634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7" name="Cube 1056"/>
                    <p:cNvSpPr/>
                    <p:nvPr/>
                  </p:nvSpPr>
                  <p:spPr>
                    <a:xfrm>
                      <a:off x="6775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8" name="Cube 1057"/>
                    <p:cNvSpPr/>
                    <p:nvPr/>
                  </p:nvSpPr>
                  <p:spPr>
                    <a:xfrm>
                      <a:off x="7189" y="2876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9" name="Cube 1058"/>
                    <p:cNvSpPr/>
                    <p:nvPr/>
                  </p:nvSpPr>
                  <p:spPr>
                    <a:xfrm>
                      <a:off x="32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0" name="Cube 1059"/>
                    <p:cNvSpPr/>
                    <p:nvPr/>
                  </p:nvSpPr>
                  <p:spPr>
                    <a:xfrm>
                      <a:off x="3683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1" name="Cube 1060"/>
                    <p:cNvSpPr/>
                    <p:nvPr/>
                  </p:nvSpPr>
                  <p:spPr>
                    <a:xfrm>
                      <a:off x="41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2" name="Cube 1061"/>
                    <p:cNvSpPr/>
                    <p:nvPr/>
                  </p:nvSpPr>
                  <p:spPr>
                    <a:xfrm>
                      <a:off x="452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3" name="Cube 1062"/>
                    <p:cNvSpPr/>
                    <p:nvPr/>
                  </p:nvSpPr>
                  <p:spPr>
                    <a:xfrm>
                      <a:off x="49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4" name="Cube 1063"/>
                    <p:cNvSpPr/>
                    <p:nvPr/>
                  </p:nvSpPr>
                  <p:spPr>
                    <a:xfrm>
                      <a:off x="5369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5" name="Cube 1064"/>
                    <p:cNvSpPr/>
                    <p:nvPr/>
                  </p:nvSpPr>
                  <p:spPr>
                    <a:xfrm>
                      <a:off x="5797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6" name="Cube 1065"/>
                    <p:cNvSpPr/>
                    <p:nvPr/>
                  </p:nvSpPr>
                  <p:spPr>
                    <a:xfrm>
                      <a:off x="621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7" name="Cube 1066"/>
                    <p:cNvSpPr/>
                    <p:nvPr/>
                  </p:nvSpPr>
                  <p:spPr>
                    <a:xfrm>
                      <a:off x="6641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8" name="Cube 1067"/>
                    <p:cNvSpPr/>
                    <p:nvPr/>
                  </p:nvSpPr>
                  <p:spPr>
                    <a:xfrm>
                      <a:off x="7055" y="3010"/>
                      <a:ext cx="562" cy="562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" name="Text Box 2"/>
            <p:cNvSpPr txBox="true"/>
            <p:nvPr/>
          </p:nvSpPr>
          <p:spPr>
            <a:xfrm>
              <a:off x="6253" y="7342"/>
              <a:ext cx="169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" altLang="en-US" sz="1200"/>
                <a:t>Origin</a:t>
              </a:r>
              <a:endParaRPr lang="" altLang="en-US" sz="1200"/>
            </a:p>
            <a:p>
              <a:pPr algn="ctr"/>
              <a:r>
                <a:rPr lang="" altLang="en-US" sz="1200"/>
                <a:t>(20, 10, 10)</a:t>
              </a:r>
              <a:endParaRPr lang="" altLang="en-US" sz="1200"/>
            </a:p>
          </p:txBody>
        </p:sp>
        <p:cxnSp>
          <p:nvCxnSpPr>
            <p:cNvPr id="1075" name="Straight Arrow Connector 1074"/>
            <p:cNvCxnSpPr/>
            <p:nvPr/>
          </p:nvCxnSpPr>
          <p:spPr>
            <a:xfrm flipV="true">
              <a:off x="7164" y="5646"/>
              <a:ext cx="6711" cy="178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Arrow Connector 1075"/>
            <p:cNvCxnSpPr/>
            <p:nvPr/>
          </p:nvCxnSpPr>
          <p:spPr>
            <a:xfrm flipH="true" flipV="true">
              <a:off x="5549" y="1386"/>
              <a:ext cx="1636" cy="606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8" name="Text Box 1077"/>
            <p:cNvSpPr txBox="true"/>
            <p:nvPr/>
          </p:nvSpPr>
          <p:spPr>
            <a:xfrm rot="20700000">
              <a:off x="7771" y="4593"/>
              <a:ext cx="169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" altLang="en-US" sz="1200"/>
                <a:t>Dimension</a:t>
              </a:r>
              <a:endParaRPr lang="" altLang="en-US" sz="1200"/>
            </a:p>
            <a:p>
              <a:pPr algn="ctr"/>
              <a:r>
                <a:rPr lang="en-US" altLang="en-US" sz="1200"/>
                <a:t>(</a:t>
              </a:r>
              <a:r>
                <a:rPr lang="" altLang="en-US" sz="1200"/>
                <a:t>1</a:t>
              </a:r>
              <a:r>
                <a:rPr lang="en-US" altLang="en-US" sz="1200"/>
                <a:t>0, 10, 10)</a:t>
              </a:r>
              <a:endParaRPr lang="en-US" altLang="en-US" sz="1200"/>
            </a:p>
          </p:txBody>
        </p:sp>
        <p:sp>
          <p:nvSpPr>
            <p:cNvPr id="1079" name="Text Box 1078"/>
            <p:cNvSpPr txBox="true"/>
            <p:nvPr/>
          </p:nvSpPr>
          <p:spPr>
            <a:xfrm>
              <a:off x="12575" y="2962"/>
              <a:ext cx="215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" altLang="en-US" sz="1200"/>
                <a:t>Extent</a:t>
              </a:r>
              <a:endParaRPr lang="" altLang="en-US" sz="1200"/>
            </a:p>
            <a:p>
              <a:pPr algn="ctr"/>
              <a:r>
                <a:rPr lang="en-US" altLang="en-US" sz="1200"/>
                <a:t>(</a:t>
              </a:r>
              <a:r>
                <a:rPr lang="" altLang="en-US" sz="1200"/>
                <a:t>0, 9</a:t>
              </a:r>
              <a:r>
                <a:rPr lang="en-US" altLang="en-US" sz="1200"/>
                <a:t>, </a:t>
              </a:r>
              <a:r>
                <a:rPr lang="" altLang="en-US" sz="1200"/>
                <a:t>0, 9</a:t>
              </a:r>
              <a:r>
                <a:rPr lang="en-US" altLang="en-US" sz="1200"/>
                <a:t>, </a:t>
              </a:r>
              <a:r>
                <a:rPr lang="" altLang="en-US" sz="1200"/>
                <a:t>0, 9</a:t>
              </a:r>
              <a:r>
                <a:rPr lang="en-US" altLang="en-US" sz="1200"/>
                <a:t>)</a:t>
              </a:r>
              <a:endParaRPr lang="en-US" altLang="en-US" sz="1200"/>
            </a:p>
          </p:txBody>
        </p:sp>
        <p:sp>
          <p:nvSpPr>
            <p:cNvPr id="1080" name="Text Box 1079"/>
            <p:cNvSpPr txBox="true"/>
            <p:nvPr/>
          </p:nvSpPr>
          <p:spPr>
            <a:xfrm>
              <a:off x="9430" y="7050"/>
              <a:ext cx="192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" altLang="en-US" sz="1200"/>
                <a:t>Spacing</a:t>
              </a:r>
              <a:endParaRPr lang="" altLang="en-US" sz="1200"/>
            </a:p>
            <a:p>
              <a:pPr algn="ctr"/>
              <a:r>
                <a:rPr lang="en-US" altLang="en-US" sz="1200"/>
                <a:t>(</a:t>
              </a:r>
              <a:r>
                <a:rPr lang="" altLang="en-US" sz="1200"/>
                <a:t>0.5</a:t>
              </a:r>
              <a:r>
                <a:rPr lang="en-US" altLang="en-US" sz="1200"/>
                <a:t>, </a:t>
              </a:r>
              <a:r>
                <a:rPr lang="" altLang="en-US" sz="1200"/>
                <a:t>0.5</a:t>
              </a:r>
              <a:r>
                <a:rPr lang="en-US" altLang="en-US" sz="1200"/>
                <a:t>, </a:t>
              </a:r>
              <a:r>
                <a:rPr lang="" altLang="en-US" sz="1200"/>
                <a:t>0.5</a:t>
              </a:r>
              <a:r>
                <a:rPr lang="en-US" altLang="en-US" sz="1200"/>
                <a:t>)</a:t>
              </a:r>
              <a:endParaRPr lang="en-US" altLang="en-US" sz="1200"/>
            </a:p>
          </p:txBody>
        </p:sp>
        <p:cxnSp>
          <p:nvCxnSpPr>
            <p:cNvPr id="1081" name="Straight Arrow Connector 1080"/>
            <p:cNvCxnSpPr/>
            <p:nvPr/>
          </p:nvCxnSpPr>
          <p:spPr>
            <a:xfrm flipH="true" flipV="true">
              <a:off x="10422" y="6540"/>
              <a:ext cx="79" cy="343"/>
            </a:xfrm>
            <a:prstGeom prst="straightConnector1">
              <a:avLst/>
            </a:prstGeom>
            <a:ln w="25400">
              <a:solidFill>
                <a:srgbClr val="20202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Arrow Connector 1081"/>
            <p:cNvCxnSpPr/>
            <p:nvPr/>
          </p:nvCxnSpPr>
          <p:spPr>
            <a:xfrm flipH="true" flipV="true">
              <a:off x="9994" y="6649"/>
              <a:ext cx="79" cy="343"/>
            </a:xfrm>
            <a:prstGeom prst="straightConnector1">
              <a:avLst/>
            </a:prstGeom>
            <a:ln w="25400">
              <a:solidFill>
                <a:srgbClr val="20202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WPS Presentation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Droid Sans Fallback</vt:lpstr>
      <vt:lpstr>SimSun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gandis</dc:creator>
  <cp:lastModifiedBy>gandis</cp:lastModifiedBy>
  <cp:revision>7</cp:revision>
  <dcterms:created xsi:type="dcterms:W3CDTF">2021-01-08T15:16:52Z</dcterms:created>
  <dcterms:modified xsi:type="dcterms:W3CDTF">2021-01-08T15:16:52Z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