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34" y="-13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E287-95B1-4B4B-AEDF-6F8FB268E393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5825-D567-4BA1-A1E3-9A0B9B5A9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93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E287-95B1-4B4B-AEDF-6F8FB268E393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5825-D567-4BA1-A1E3-9A0B9B5A9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4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E287-95B1-4B4B-AEDF-6F8FB268E393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5825-D567-4BA1-A1E3-9A0B9B5A9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14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E287-95B1-4B4B-AEDF-6F8FB268E393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5825-D567-4BA1-A1E3-9A0B9B5A9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2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E287-95B1-4B4B-AEDF-6F8FB268E393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5825-D567-4BA1-A1E3-9A0B9B5A9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8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E287-95B1-4B4B-AEDF-6F8FB268E393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5825-D567-4BA1-A1E3-9A0B9B5A9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59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E287-95B1-4B4B-AEDF-6F8FB268E393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5825-D567-4BA1-A1E3-9A0B9B5A9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55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E287-95B1-4B4B-AEDF-6F8FB268E393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5825-D567-4BA1-A1E3-9A0B9B5A9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8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E287-95B1-4B4B-AEDF-6F8FB268E393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5825-D567-4BA1-A1E3-9A0B9B5A9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08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E287-95B1-4B4B-AEDF-6F8FB268E393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5825-D567-4BA1-A1E3-9A0B9B5A9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75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E287-95B1-4B4B-AEDF-6F8FB268E393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5825-D567-4BA1-A1E3-9A0B9B5A9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68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6E287-95B1-4B4B-AEDF-6F8FB268E393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95825-D567-4BA1-A1E3-9A0B9B5A9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20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2843808" y="2050441"/>
            <a:ext cx="3024336" cy="2658315"/>
            <a:chOff x="2843808" y="2050441"/>
            <a:chExt cx="3024336" cy="2658315"/>
          </a:xfrm>
        </p:grpSpPr>
        <p:sp>
          <p:nvSpPr>
            <p:cNvPr id="4" name="타원 3"/>
            <p:cNvSpPr/>
            <p:nvPr/>
          </p:nvSpPr>
          <p:spPr>
            <a:xfrm>
              <a:off x="3806353" y="2612962"/>
              <a:ext cx="360040" cy="36004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982344" y="2050441"/>
              <a:ext cx="360040" cy="36004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843808" y="3194239"/>
              <a:ext cx="360040" cy="36004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112304" y="4348716"/>
              <a:ext cx="360040" cy="36004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831033" y="3629681"/>
              <a:ext cx="360040" cy="36004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5508104" y="3127648"/>
              <a:ext cx="360040" cy="36004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345124" y="2914390"/>
              <a:ext cx="360040" cy="36004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4954724" y="4041730"/>
              <a:ext cx="360040" cy="36004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>
              <a:stCxn id="5" idx="3"/>
              <a:endCxn id="10" idx="7"/>
            </p:cNvCxnSpPr>
            <p:nvPr/>
          </p:nvCxnSpPr>
          <p:spPr>
            <a:xfrm flipH="1">
              <a:off x="4652437" y="2357754"/>
              <a:ext cx="382634" cy="609363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5" idx="5"/>
              <a:endCxn id="9" idx="1"/>
            </p:cNvCxnSpPr>
            <p:nvPr/>
          </p:nvCxnSpPr>
          <p:spPr>
            <a:xfrm>
              <a:off x="5289657" y="2357754"/>
              <a:ext cx="271174" cy="822621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1" idx="0"/>
              <a:endCxn id="10" idx="5"/>
            </p:cNvCxnSpPr>
            <p:nvPr/>
          </p:nvCxnSpPr>
          <p:spPr>
            <a:xfrm flipH="1" flipV="1">
              <a:off x="4652437" y="3221703"/>
              <a:ext cx="482307" cy="820027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1" idx="1"/>
              <a:endCxn id="8" idx="6"/>
            </p:cNvCxnSpPr>
            <p:nvPr/>
          </p:nvCxnSpPr>
          <p:spPr>
            <a:xfrm flipH="1" flipV="1">
              <a:off x="4191073" y="3809701"/>
              <a:ext cx="816378" cy="284756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9" idx="2"/>
              <a:endCxn id="10" idx="6"/>
            </p:cNvCxnSpPr>
            <p:nvPr/>
          </p:nvCxnSpPr>
          <p:spPr>
            <a:xfrm flipH="1" flipV="1">
              <a:off x="4705164" y="3094410"/>
              <a:ext cx="802940" cy="21325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5" idx="2"/>
              <a:endCxn id="4" idx="7"/>
            </p:cNvCxnSpPr>
            <p:nvPr/>
          </p:nvCxnSpPr>
          <p:spPr>
            <a:xfrm flipH="1">
              <a:off x="4113666" y="2230461"/>
              <a:ext cx="868678" cy="435228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4" idx="3"/>
              <a:endCxn id="6" idx="7"/>
            </p:cNvCxnSpPr>
            <p:nvPr/>
          </p:nvCxnSpPr>
          <p:spPr>
            <a:xfrm flipH="1">
              <a:off x="3151121" y="2920275"/>
              <a:ext cx="707959" cy="326691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8" idx="1"/>
              <a:endCxn id="6" idx="5"/>
            </p:cNvCxnSpPr>
            <p:nvPr/>
          </p:nvCxnSpPr>
          <p:spPr>
            <a:xfrm flipH="1" flipV="1">
              <a:off x="3151121" y="3501552"/>
              <a:ext cx="732639" cy="180856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8" idx="3"/>
              <a:endCxn id="7" idx="7"/>
            </p:cNvCxnSpPr>
            <p:nvPr/>
          </p:nvCxnSpPr>
          <p:spPr>
            <a:xfrm flipH="1">
              <a:off x="3419617" y="3936994"/>
              <a:ext cx="464143" cy="464449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772191" y="2601198"/>
              <a:ext cx="3901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13684" y="2203865"/>
              <a:ext cx="262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8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40904" y="2819871"/>
              <a:ext cx="262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3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47061" y="3952079"/>
              <a:ext cx="262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4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04414" y="3973552"/>
              <a:ext cx="262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2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99545" y="3347663"/>
              <a:ext cx="262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5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533798" y="2639093"/>
              <a:ext cx="262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3304" y="2947463"/>
              <a:ext cx="262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5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43754" y="3429597"/>
              <a:ext cx="262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3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671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-348146" y="1988840"/>
            <a:ext cx="3024336" cy="2658315"/>
            <a:chOff x="2843808" y="2050441"/>
            <a:chExt cx="3024336" cy="2658315"/>
          </a:xfrm>
          <a:noFill/>
        </p:grpSpPr>
        <p:sp>
          <p:nvSpPr>
            <p:cNvPr id="62" name="타원 61"/>
            <p:cNvSpPr/>
            <p:nvPr/>
          </p:nvSpPr>
          <p:spPr>
            <a:xfrm>
              <a:off x="3806353" y="2612962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4982344" y="2050441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2843808" y="3194239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3112304" y="4348716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3831033" y="3629681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5508104" y="3127648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4345124" y="2914390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4954724" y="4041730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3"/>
              <a:endCxn id="68" idx="7"/>
            </p:cNvCxnSpPr>
            <p:nvPr/>
          </p:nvCxnSpPr>
          <p:spPr>
            <a:xfrm flipH="1">
              <a:off x="4652437" y="2357754"/>
              <a:ext cx="382634" cy="609363"/>
            </a:xfrm>
            <a:prstGeom prst="line">
              <a:avLst/>
            </a:prstGeom>
            <a:grp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3" idx="5"/>
              <a:endCxn id="67" idx="1"/>
            </p:cNvCxnSpPr>
            <p:nvPr/>
          </p:nvCxnSpPr>
          <p:spPr>
            <a:xfrm>
              <a:off x="5289657" y="2357754"/>
              <a:ext cx="271174" cy="822621"/>
            </a:xfrm>
            <a:prstGeom prst="line">
              <a:avLst/>
            </a:prstGeom>
            <a:grp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9" idx="0"/>
              <a:endCxn id="68" idx="5"/>
            </p:cNvCxnSpPr>
            <p:nvPr/>
          </p:nvCxnSpPr>
          <p:spPr>
            <a:xfrm flipH="1" flipV="1">
              <a:off x="4652437" y="3221703"/>
              <a:ext cx="482307" cy="820027"/>
            </a:xfrm>
            <a:prstGeom prst="line">
              <a:avLst/>
            </a:prstGeom>
            <a:grp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9" idx="1"/>
              <a:endCxn id="66" idx="6"/>
            </p:cNvCxnSpPr>
            <p:nvPr/>
          </p:nvCxnSpPr>
          <p:spPr>
            <a:xfrm flipH="1" flipV="1">
              <a:off x="4191073" y="3809701"/>
              <a:ext cx="816378" cy="284756"/>
            </a:xfrm>
            <a:prstGeom prst="line">
              <a:avLst/>
            </a:prstGeom>
            <a:grp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7" idx="2"/>
              <a:endCxn id="68" idx="6"/>
            </p:cNvCxnSpPr>
            <p:nvPr/>
          </p:nvCxnSpPr>
          <p:spPr>
            <a:xfrm flipH="1" flipV="1">
              <a:off x="4705164" y="3094410"/>
              <a:ext cx="802940" cy="213258"/>
            </a:xfrm>
            <a:prstGeom prst="line">
              <a:avLst/>
            </a:prstGeom>
            <a:grp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63" idx="2"/>
              <a:endCxn id="62" idx="7"/>
            </p:cNvCxnSpPr>
            <p:nvPr/>
          </p:nvCxnSpPr>
          <p:spPr>
            <a:xfrm flipH="1">
              <a:off x="4113666" y="2230461"/>
              <a:ext cx="868678" cy="435228"/>
            </a:xfrm>
            <a:prstGeom prst="line">
              <a:avLst/>
            </a:prstGeom>
            <a:grp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2" idx="3"/>
              <a:endCxn id="64" idx="7"/>
            </p:cNvCxnSpPr>
            <p:nvPr/>
          </p:nvCxnSpPr>
          <p:spPr>
            <a:xfrm flipH="1">
              <a:off x="3151121" y="2920275"/>
              <a:ext cx="707959" cy="326691"/>
            </a:xfrm>
            <a:prstGeom prst="line">
              <a:avLst/>
            </a:prstGeom>
            <a:grp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6" idx="1"/>
              <a:endCxn id="64" idx="5"/>
            </p:cNvCxnSpPr>
            <p:nvPr/>
          </p:nvCxnSpPr>
          <p:spPr>
            <a:xfrm flipH="1" flipV="1">
              <a:off x="3151121" y="3501552"/>
              <a:ext cx="732639" cy="180856"/>
            </a:xfrm>
            <a:prstGeom prst="line">
              <a:avLst/>
            </a:prstGeom>
            <a:grp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6" idx="3"/>
              <a:endCxn id="65" idx="7"/>
            </p:cNvCxnSpPr>
            <p:nvPr/>
          </p:nvCxnSpPr>
          <p:spPr>
            <a:xfrm flipH="1">
              <a:off x="3419617" y="3936994"/>
              <a:ext cx="464143" cy="464449"/>
            </a:xfrm>
            <a:prstGeom prst="line">
              <a:avLst/>
            </a:prstGeom>
            <a:grp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772191" y="2601198"/>
              <a:ext cx="390174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213684" y="2203865"/>
              <a:ext cx="26288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8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340904" y="2819871"/>
              <a:ext cx="26288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3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247061" y="3952079"/>
              <a:ext cx="26288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4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04414" y="3973552"/>
              <a:ext cx="26288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2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499545" y="3347663"/>
              <a:ext cx="26288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5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533798" y="2639093"/>
              <a:ext cx="26288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03304" y="2947463"/>
              <a:ext cx="26288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5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43754" y="3429597"/>
              <a:ext cx="26288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3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881812"/>
              </p:ext>
            </p:extLst>
          </p:nvPr>
        </p:nvGraphicFramePr>
        <p:xfrm>
          <a:off x="3723493" y="3319470"/>
          <a:ext cx="5418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890899"/>
              </p:ext>
            </p:extLst>
          </p:nvPr>
        </p:nvGraphicFramePr>
        <p:xfrm>
          <a:off x="2931405" y="3317762"/>
          <a:ext cx="6773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97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37115"/>
              </p:ext>
            </p:extLst>
          </p:nvPr>
        </p:nvGraphicFramePr>
        <p:xfrm>
          <a:off x="1645424" y="3212976"/>
          <a:ext cx="541866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070673"/>
              </p:ext>
            </p:extLst>
          </p:nvPr>
        </p:nvGraphicFramePr>
        <p:xfrm>
          <a:off x="1645424" y="2754267"/>
          <a:ext cx="5418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938580"/>
              </p:ext>
            </p:extLst>
          </p:nvPr>
        </p:nvGraphicFramePr>
        <p:xfrm>
          <a:off x="870707" y="3212976"/>
          <a:ext cx="67733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53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294614"/>
              </p:ext>
            </p:extLst>
          </p:nvPr>
        </p:nvGraphicFramePr>
        <p:xfrm>
          <a:off x="1645424" y="3212976"/>
          <a:ext cx="541866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138383"/>
              </p:ext>
            </p:extLst>
          </p:nvPr>
        </p:nvGraphicFramePr>
        <p:xfrm>
          <a:off x="1645424" y="2754267"/>
          <a:ext cx="5418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580554"/>
              </p:ext>
            </p:extLst>
          </p:nvPr>
        </p:nvGraphicFramePr>
        <p:xfrm>
          <a:off x="870707" y="3212976"/>
          <a:ext cx="67733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01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-284567" y="1916832"/>
            <a:ext cx="3024336" cy="2658315"/>
            <a:chOff x="2843808" y="2050441"/>
            <a:chExt cx="3024336" cy="2658315"/>
          </a:xfrm>
        </p:grpSpPr>
        <p:sp>
          <p:nvSpPr>
            <p:cNvPr id="62" name="타원 61"/>
            <p:cNvSpPr/>
            <p:nvPr/>
          </p:nvSpPr>
          <p:spPr>
            <a:xfrm>
              <a:off x="3806353" y="2612962"/>
              <a:ext cx="360040" cy="36004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4982344" y="2050441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2843808" y="3194239"/>
              <a:ext cx="360040" cy="36004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3112304" y="4348716"/>
              <a:ext cx="360040" cy="36004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3831033" y="3629681"/>
              <a:ext cx="360040" cy="36004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5508104" y="3127648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4345124" y="2914390"/>
              <a:ext cx="360040" cy="36004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4954724" y="4041730"/>
              <a:ext cx="360040" cy="36004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3"/>
              <a:endCxn id="68" idx="7"/>
            </p:cNvCxnSpPr>
            <p:nvPr/>
          </p:nvCxnSpPr>
          <p:spPr>
            <a:xfrm flipH="1">
              <a:off x="4652437" y="2357754"/>
              <a:ext cx="382634" cy="609363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3" idx="5"/>
              <a:endCxn id="67" idx="1"/>
            </p:cNvCxnSpPr>
            <p:nvPr/>
          </p:nvCxnSpPr>
          <p:spPr>
            <a:xfrm>
              <a:off x="5289657" y="2357754"/>
              <a:ext cx="271174" cy="822621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9" idx="0"/>
              <a:endCxn id="68" idx="5"/>
            </p:cNvCxnSpPr>
            <p:nvPr/>
          </p:nvCxnSpPr>
          <p:spPr>
            <a:xfrm flipH="1" flipV="1">
              <a:off x="4652437" y="3221703"/>
              <a:ext cx="482307" cy="820027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9" idx="1"/>
              <a:endCxn id="66" idx="6"/>
            </p:cNvCxnSpPr>
            <p:nvPr/>
          </p:nvCxnSpPr>
          <p:spPr>
            <a:xfrm flipH="1" flipV="1">
              <a:off x="4191073" y="3809701"/>
              <a:ext cx="816378" cy="284756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7" idx="2"/>
              <a:endCxn id="68" idx="6"/>
            </p:cNvCxnSpPr>
            <p:nvPr/>
          </p:nvCxnSpPr>
          <p:spPr>
            <a:xfrm flipH="1" flipV="1">
              <a:off x="4705164" y="3094410"/>
              <a:ext cx="802940" cy="21325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63" idx="2"/>
              <a:endCxn id="62" idx="7"/>
            </p:cNvCxnSpPr>
            <p:nvPr/>
          </p:nvCxnSpPr>
          <p:spPr>
            <a:xfrm flipH="1">
              <a:off x="4113666" y="2230461"/>
              <a:ext cx="868678" cy="435228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2" idx="3"/>
              <a:endCxn id="64" idx="7"/>
            </p:cNvCxnSpPr>
            <p:nvPr/>
          </p:nvCxnSpPr>
          <p:spPr>
            <a:xfrm flipH="1">
              <a:off x="3151121" y="2920275"/>
              <a:ext cx="707959" cy="326691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6" idx="1"/>
              <a:endCxn id="64" idx="5"/>
            </p:cNvCxnSpPr>
            <p:nvPr/>
          </p:nvCxnSpPr>
          <p:spPr>
            <a:xfrm flipH="1" flipV="1">
              <a:off x="3151121" y="3501552"/>
              <a:ext cx="732639" cy="180856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6" idx="3"/>
              <a:endCxn id="65" idx="7"/>
            </p:cNvCxnSpPr>
            <p:nvPr/>
          </p:nvCxnSpPr>
          <p:spPr>
            <a:xfrm flipH="1">
              <a:off x="3419617" y="3936994"/>
              <a:ext cx="464143" cy="464449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772191" y="2601198"/>
              <a:ext cx="3901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213684" y="2203865"/>
              <a:ext cx="262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8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340904" y="2819871"/>
              <a:ext cx="262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3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247061" y="3952079"/>
              <a:ext cx="262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4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04414" y="3973552"/>
              <a:ext cx="262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2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499545" y="3347663"/>
              <a:ext cx="262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5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533798" y="2639093"/>
              <a:ext cx="262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03304" y="2947463"/>
              <a:ext cx="262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5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43754" y="3429597"/>
              <a:ext cx="262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3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263087"/>
              </p:ext>
            </p:extLst>
          </p:nvPr>
        </p:nvGraphicFramePr>
        <p:xfrm>
          <a:off x="3787072" y="3247462"/>
          <a:ext cx="5418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128773"/>
              </p:ext>
            </p:extLst>
          </p:nvPr>
        </p:nvGraphicFramePr>
        <p:xfrm>
          <a:off x="2994984" y="3245754"/>
          <a:ext cx="6773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99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-16071" y="1988840"/>
            <a:ext cx="3024336" cy="2658315"/>
            <a:chOff x="2843808" y="2050441"/>
            <a:chExt cx="3024336" cy="2658315"/>
          </a:xfrm>
        </p:grpSpPr>
        <p:sp>
          <p:nvSpPr>
            <p:cNvPr id="62" name="타원 61"/>
            <p:cNvSpPr/>
            <p:nvPr/>
          </p:nvSpPr>
          <p:spPr>
            <a:xfrm>
              <a:off x="3806353" y="2612962"/>
              <a:ext cx="360040" cy="36004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4982344" y="2050441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2843808" y="3194239"/>
              <a:ext cx="360040" cy="36004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3112304" y="4348716"/>
              <a:ext cx="360040" cy="36004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3831033" y="3629681"/>
              <a:ext cx="360040" cy="36004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5508104" y="3127648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4345124" y="2914390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4954724" y="4041730"/>
              <a:ext cx="360040" cy="36004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3"/>
              <a:endCxn id="68" idx="7"/>
            </p:cNvCxnSpPr>
            <p:nvPr/>
          </p:nvCxnSpPr>
          <p:spPr>
            <a:xfrm flipH="1">
              <a:off x="4652437" y="2357754"/>
              <a:ext cx="382634" cy="609363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3" idx="5"/>
              <a:endCxn id="67" idx="1"/>
            </p:cNvCxnSpPr>
            <p:nvPr/>
          </p:nvCxnSpPr>
          <p:spPr>
            <a:xfrm>
              <a:off x="5289657" y="2357754"/>
              <a:ext cx="271174" cy="822621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9" idx="0"/>
              <a:endCxn id="68" idx="5"/>
            </p:cNvCxnSpPr>
            <p:nvPr/>
          </p:nvCxnSpPr>
          <p:spPr>
            <a:xfrm flipH="1" flipV="1">
              <a:off x="4652437" y="3221703"/>
              <a:ext cx="482307" cy="820027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9" idx="1"/>
              <a:endCxn id="66" idx="6"/>
            </p:cNvCxnSpPr>
            <p:nvPr/>
          </p:nvCxnSpPr>
          <p:spPr>
            <a:xfrm flipH="1" flipV="1">
              <a:off x="4191073" y="3809701"/>
              <a:ext cx="816378" cy="284756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7" idx="2"/>
              <a:endCxn id="68" idx="6"/>
            </p:cNvCxnSpPr>
            <p:nvPr/>
          </p:nvCxnSpPr>
          <p:spPr>
            <a:xfrm flipH="1" flipV="1">
              <a:off x="4705164" y="3094410"/>
              <a:ext cx="802940" cy="21325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63" idx="2"/>
              <a:endCxn id="62" idx="7"/>
            </p:cNvCxnSpPr>
            <p:nvPr/>
          </p:nvCxnSpPr>
          <p:spPr>
            <a:xfrm flipH="1">
              <a:off x="4113666" y="2230461"/>
              <a:ext cx="868678" cy="435228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2" idx="3"/>
              <a:endCxn id="64" idx="7"/>
            </p:cNvCxnSpPr>
            <p:nvPr/>
          </p:nvCxnSpPr>
          <p:spPr>
            <a:xfrm flipH="1">
              <a:off x="3151121" y="2920275"/>
              <a:ext cx="707959" cy="326691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6" idx="1"/>
              <a:endCxn id="64" idx="5"/>
            </p:cNvCxnSpPr>
            <p:nvPr/>
          </p:nvCxnSpPr>
          <p:spPr>
            <a:xfrm flipH="1" flipV="1">
              <a:off x="3151121" y="3501552"/>
              <a:ext cx="732639" cy="180856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6" idx="3"/>
              <a:endCxn id="65" idx="7"/>
            </p:cNvCxnSpPr>
            <p:nvPr/>
          </p:nvCxnSpPr>
          <p:spPr>
            <a:xfrm flipH="1">
              <a:off x="3419617" y="3936994"/>
              <a:ext cx="464143" cy="464449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772191" y="2601198"/>
              <a:ext cx="3901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213684" y="2203865"/>
              <a:ext cx="262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8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340904" y="2819871"/>
              <a:ext cx="262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3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247061" y="3952079"/>
              <a:ext cx="262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4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04414" y="3973552"/>
              <a:ext cx="262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2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499545" y="3347663"/>
              <a:ext cx="262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5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533798" y="2639093"/>
              <a:ext cx="262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03304" y="2947463"/>
              <a:ext cx="262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5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43754" y="3429597"/>
              <a:ext cx="262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3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602510"/>
              </p:ext>
            </p:extLst>
          </p:nvPr>
        </p:nvGraphicFramePr>
        <p:xfrm>
          <a:off x="4055568" y="3319470"/>
          <a:ext cx="5418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759667"/>
              </p:ext>
            </p:extLst>
          </p:nvPr>
        </p:nvGraphicFramePr>
        <p:xfrm>
          <a:off x="3263480" y="3317762"/>
          <a:ext cx="6773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18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-157602" y="1844824"/>
            <a:ext cx="3024336" cy="2658315"/>
            <a:chOff x="2843808" y="2050441"/>
            <a:chExt cx="3024336" cy="2658315"/>
          </a:xfrm>
        </p:grpSpPr>
        <p:sp>
          <p:nvSpPr>
            <p:cNvPr id="62" name="타원 61"/>
            <p:cNvSpPr/>
            <p:nvPr/>
          </p:nvSpPr>
          <p:spPr>
            <a:xfrm>
              <a:off x="3806353" y="2612962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4982344" y="2050441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2843808" y="3194239"/>
              <a:ext cx="360040" cy="36004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3112304" y="4348716"/>
              <a:ext cx="360040" cy="36004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3831033" y="3629681"/>
              <a:ext cx="360040" cy="36004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5508104" y="3127648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4345124" y="2914390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4954724" y="4041730"/>
              <a:ext cx="360040" cy="36004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3"/>
              <a:endCxn id="68" idx="7"/>
            </p:cNvCxnSpPr>
            <p:nvPr/>
          </p:nvCxnSpPr>
          <p:spPr>
            <a:xfrm flipH="1">
              <a:off x="4652437" y="2357754"/>
              <a:ext cx="382634" cy="609363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3" idx="5"/>
              <a:endCxn id="67" idx="1"/>
            </p:cNvCxnSpPr>
            <p:nvPr/>
          </p:nvCxnSpPr>
          <p:spPr>
            <a:xfrm>
              <a:off x="5289657" y="2357754"/>
              <a:ext cx="271174" cy="822621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9" idx="0"/>
              <a:endCxn id="68" idx="5"/>
            </p:cNvCxnSpPr>
            <p:nvPr/>
          </p:nvCxnSpPr>
          <p:spPr>
            <a:xfrm flipH="1" flipV="1">
              <a:off x="4652437" y="3221703"/>
              <a:ext cx="482307" cy="820027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9" idx="1"/>
              <a:endCxn id="66" idx="6"/>
            </p:cNvCxnSpPr>
            <p:nvPr/>
          </p:nvCxnSpPr>
          <p:spPr>
            <a:xfrm flipH="1" flipV="1">
              <a:off x="4191073" y="3809701"/>
              <a:ext cx="816378" cy="284756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7" idx="2"/>
              <a:endCxn id="68" idx="6"/>
            </p:cNvCxnSpPr>
            <p:nvPr/>
          </p:nvCxnSpPr>
          <p:spPr>
            <a:xfrm flipH="1" flipV="1">
              <a:off x="4705164" y="3094410"/>
              <a:ext cx="802940" cy="21325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63" idx="2"/>
              <a:endCxn id="62" idx="7"/>
            </p:cNvCxnSpPr>
            <p:nvPr/>
          </p:nvCxnSpPr>
          <p:spPr>
            <a:xfrm flipH="1">
              <a:off x="4113666" y="2230461"/>
              <a:ext cx="868678" cy="435228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2" idx="3"/>
              <a:endCxn id="64" idx="7"/>
            </p:cNvCxnSpPr>
            <p:nvPr/>
          </p:nvCxnSpPr>
          <p:spPr>
            <a:xfrm flipH="1">
              <a:off x="3151121" y="2920275"/>
              <a:ext cx="707959" cy="326691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6" idx="1"/>
              <a:endCxn id="64" idx="5"/>
            </p:cNvCxnSpPr>
            <p:nvPr/>
          </p:nvCxnSpPr>
          <p:spPr>
            <a:xfrm flipH="1" flipV="1">
              <a:off x="3151121" y="3501552"/>
              <a:ext cx="732639" cy="180856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6" idx="3"/>
              <a:endCxn id="65" idx="7"/>
            </p:cNvCxnSpPr>
            <p:nvPr/>
          </p:nvCxnSpPr>
          <p:spPr>
            <a:xfrm flipH="1">
              <a:off x="3419617" y="3936994"/>
              <a:ext cx="464143" cy="464449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772191" y="2601198"/>
              <a:ext cx="3901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213684" y="2203865"/>
              <a:ext cx="262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8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340904" y="2819871"/>
              <a:ext cx="262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3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247061" y="3952079"/>
              <a:ext cx="262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4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04414" y="3973552"/>
              <a:ext cx="262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2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499545" y="3347663"/>
              <a:ext cx="262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5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533798" y="2639093"/>
              <a:ext cx="262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03304" y="2947463"/>
              <a:ext cx="262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5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43754" y="3429597"/>
              <a:ext cx="262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3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602843"/>
              </p:ext>
            </p:extLst>
          </p:nvPr>
        </p:nvGraphicFramePr>
        <p:xfrm>
          <a:off x="3914037" y="3175454"/>
          <a:ext cx="5418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323432"/>
              </p:ext>
            </p:extLst>
          </p:nvPr>
        </p:nvGraphicFramePr>
        <p:xfrm>
          <a:off x="3121949" y="3173746"/>
          <a:ext cx="6773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27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-147511" y="1628800"/>
            <a:ext cx="3024336" cy="2658315"/>
            <a:chOff x="2843808" y="2050441"/>
            <a:chExt cx="3024336" cy="2658315"/>
          </a:xfrm>
          <a:noFill/>
        </p:grpSpPr>
        <p:sp>
          <p:nvSpPr>
            <p:cNvPr id="62" name="타원 61"/>
            <p:cNvSpPr/>
            <p:nvPr/>
          </p:nvSpPr>
          <p:spPr>
            <a:xfrm>
              <a:off x="3806353" y="2612962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4982344" y="2050441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2843808" y="3194239"/>
              <a:ext cx="360040" cy="360040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3112304" y="4348716"/>
              <a:ext cx="360040" cy="360040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3831033" y="3629681"/>
              <a:ext cx="360040" cy="360040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5508104" y="3127648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4345124" y="2914390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4954724" y="4041730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3"/>
              <a:endCxn id="68" idx="7"/>
            </p:cNvCxnSpPr>
            <p:nvPr/>
          </p:nvCxnSpPr>
          <p:spPr>
            <a:xfrm flipH="1">
              <a:off x="4652437" y="2357754"/>
              <a:ext cx="382634" cy="609363"/>
            </a:xfrm>
            <a:prstGeom prst="line">
              <a:avLst/>
            </a:prstGeom>
            <a:grp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3" idx="5"/>
              <a:endCxn id="67" idx="1"/>
            </p:cNvCxnSpPr>
            <p:nvPr/>
          </p:nvCxnSpPr>
          <p:spPr>
            <a:xfrm>
              <a:off x="5289657" y="2357754"/>
              <a:ext cx="271174" cy="822621"/>
            </a:xfrm>
            <a:prstGeom prst="line">
              <a:avLst/>
            </a:prstGeom>
            <a:grp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9" idx="0"/>
              <a:endCxn id="68" idx="5"/>
            </p:cNvCxnSpPr>
            <p:nvPr/>
          </p:nvCxnSpPr>
          <p:spPr>
            <a:xfrm flipH="1" flipV="1">
              <a:off x="4652437" y="3221703"/>
              <a:ext cx="482307" cy="820027"/>
            </a:xfrm>
            <a:prstGeom prst="line">
              <a:avLst/>
            </a:prstGeom>
            <a:grp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9" idx="1"/>
              <a:endCxn id="66" idx="6"/>
            </p:cNvCxnSpPr>
            <p:nvPr/>
          </p:nvCxnSpPr>
          <p:spPr>
            <a:xfrm flipH="1" flipV="1">
              <a:off x="4191073" y="3809701"/>
              <a:ext cx="816378" cy="284756"/>
            </a:xfrm>
            <a:prstGeom prst="line">
              <a:avLst/>
            </a:prstGeom>
            <a:grp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7" idx="2"/>
              <a:endCxn id="68" idx="6"/>
            </p:cNvCxnSpPr>
            <p:nvPr/>
          </p:nvCxnSpPr>
          <p:spPr>
            <a:xfrm flipH="1" flipV="1">
              <a:off x="4705164" y="3094410"/>
              <a:ext cx="802940" cy="213258"/>
            </a:xfrm>
            <a:prstGeom prst="line">
              <a:avLst/>
            </a:prstGeom>
            <a:grp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63" idx="2"/>
              <a:endCxn id="62" idx="7"/>
            </p:cNvCxnSpPr>
            <p:nvPr/>
          </p:nvCxnSpPr>
          <p:spPr>
            <a:xfrm flipH="1">
              <a:off x="4113666" y="2230461"/>
              <a:ext cx="868678" cy="435228"/>
            </a:xfrm>
            <a:prstGeom prst="line">
              <a:avLst/>
            </a:prstGeom>
            <a:grp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2" idx="3"/>
              <a:endCxn id="64" idx="7"/>
            </p:cNvCxnSpPr>
            <p:nvPr/>
          </p:nvCxnSpPr>
          <p:spPr>
            <a:xfrm flipH="1">
              <a:off x="3151121" y="2920275"/>
              <a:ext cx="707959" cy="326691"/>
            </a:xfrm>
            <a:prstGeom prst="line">
              <a:avLst/>
            </a:prstGeom>
            <a:grp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6" idx="1"/>
              <a:endCxn id="64" idx="5"/>
            </p:cNvCxnSpPr>
            <p:nvPr/>
          </p:nvCxnSpPr>
          <p:spPr>
            <a:xfrm flipH="1" flipV="1">
              <a:off x="3151121" y="3501552"/>
              <a:ext cx="732639" cy="180856"/>
            </a:xfrm>
            <a:prstGeom prst="line">
              <a:avLst/>
            </a:prstGeom>
            <a:grp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6" idx="3"/>
              <a:endCxn id="65" idx="7"/>
            </p:cNvCxnSpPr>
            <p:nvPr/>
          </p:nvCxnSpPr>
          <p:spPr>
            <a:xfrm flipH="1">
              <a:off x="3419617" y="3936994"/>
              <a:ext cx="464143" cy="464449"/>
            </a:xfrm>
            <a:prstGeom prst="line">
              <a:avLst/>
            </a:prstGeom>
            <a:grp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772191" y="2601198"/>
              <a:ext cx="390174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213684" y="2203865"/>
              <a:ext cx="26288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8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340904" y="2819871"/>
              <a:ext cx="26288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3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247061" y="3952079"/>
              <a:ext cx="26288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4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04414" y="3973552"/>
              <a:ext cx="26288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2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499545" y="3347663"/>
              <a:ext cx="26288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5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533798" y="2639093"/>
              <a:ext cx="26288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03304" y="2947463"/>
              <a:ext cx="26288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5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43754" y="3429597"/>
              <a:ext cx="26288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3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891567"/>
              </p:ext>
            </p:extLst>
          </p:nvPr>
        </p:nvGraphicFramePr>
        <p:xfrm>
          <a:off x="3924128" y="2959430"/>
          <a:ext cx="5418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936139"/>
              </p:ext>
            </p:extLst>
          </p:nvPr>
        </p:nvGraphicFramePr>
        <p:xfrm>
          <a:off x="3132040" y="2957722"/>
          <a:ext cx="6773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79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-332888" y="1628800"/>
            <a:ext cx="3024336" cy="2658315"/>
            <a:chOff x="2843808" y="2050441"/>
            <a:chExt cx="3024336" cy="2658315"/>
          </a:xfrm>
          <a:noFill/>
        </p:grpSpPr>
        <p:sp>
          <p:nvSpPr>
            <p:cNvPr id="62" name="타원 61"/>
            <p:cNvSpPr/>
            <p:nvPr/>
          </p:nvSpPr>
          <p:spPr>
            <a:xfrm>
              <a:off x="3806353" y="2612962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4982344" y="2050441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2843808" y="3194239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3112304" y="4348716"/>
              <a:ext cx="360040" cy="360040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3831033" y="3629681"/>
              <a:ext cx="360040" cy="360040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5508104" y="3127648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4345124" y="2914390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4954724" y="4041730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3"/>
              <a:endCxn id="68" idx="7"/>
            </p:cNvCxnSpPr>
            <p:nvPr/>
          </p:nvCxnSpPr>
          <p:spPr>
            <a:xfrm flipH="1">
              <a:off x="4652437" y="2357754"/>
              <a:ext cx="382634" cy="609363"/>
            </a:xfrm>
            <a:prstGeom prst="line">
              <a:avLst/>
            </a:prstGeom>
            <a:grp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3" idx="5"/>
              <a:endCxn id="67" idx="1"/>
            </p:cNvCxnSpPr>
            <p:nvPr/>
          </p:nvCxnSpPr>
          <p:spPr>
            <a:xfrm>
              <a:off x="5289657" y="2357754"/>
              <a:ext cx="271174" cy="822621"/>
            </a:xfrm>
            <a:prstGeom prst="line">
              <a:avLst/>
            </a:prstGeom>
            <a:grp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9" idx="0"/>
              <a:endCxn id="68" idx="5"/>
            </p:cNvCxnSpPr>
            <p:nvPr/>
          </p:nvCxnSpPr>
          <p:spPr>
            <a:xfrm flipH="1" flipV="1">
              <a:off x="4652437" y="3221703"/>
              <a:ext cx="482307" cy="820027"/>
            </a:xfrm>
            <a:prstGeom prst="line">
              <a:avLst/>
            </a:prstGeom>
            <a:grp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9" idx="1"/>
              <a:endCxn id="66" idx="6"/>
            </p:cNvCxnSpPr>
            <p:nvPr/>
          </p:nvCxnSpPr>
          <p:spPr>
            <a:xfrm flipH="1" flipV="1">
              <a:off x="4191073" y="3809701"/>
              <a:ext cx="816378" cy="284756"/>
            </a:xfrm>
            <a:prstGeom prst="line">
              <a:avLst/>
            </a:prstGeom>
            <a:grp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7" idx="2"/>
              <a:endCxn id="68" idx="6"/>
            </p:cNvCxnSpPr>
            <p:nvPr/>
          </p:nvCxnSpPr>
          <p:spPr>
            <a:xfrm flipH="1" flipV="1">
              <a:off x="4705164" y="3094410"/>
              <a:ext cx="802940" cy="213258"/>
            </a:xfrm>
            <a:prstGeom prst="line">
              <a:avLst/>
            </a:prstGeom>
            <a:grp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63" idx="2"/>
              <a:endCxn id="62" idx="7"/>
            </p:cNvCxnSpPr>
            <p:nvPr/>
          </p:nvCxnSpPr>
          <p:spPr>
            <a:xfrm flipH="1">
              <a:off x="4113666" y="2230461"/>
              <a:ext cx="868678" cy="435228"/>
            </a:xfrm>
            <a:prstGeom prst="line">
              <a:avLst/>
            </a:prstGeom>
            <a:grp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2" idx="3"/>
              <a:endCxn id="64" idx="7"/>
            </p:cNvCxnSpPr>
            <p:nvPr/>
          </p:nvCxnSpPr>
          <p:spPr>
            <a:xfrm flipH="1">
              <a:off x="3151121" y="2920275"/>
              <a:ext cx="707959" cy="326691"/>
            </a:xfrm>
            <a:prstGeom prst="line">
              <a:avLst/>
            </a:prstGeom>
            <a:grp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6" idx="1"/>
              <a:endCxn id="64" idx="5"/>
            </p:cNvCxnSpPr>
            <p:nvPr/>
          </p:nvCxnSpPr>
          <p:spPr>
            <a:xfrm flipH="1" flipV="1">
              <a:off x="3151121" y="3501552"/>
              <a:ext cx="732639" cy="180856"/>
            </a:xfrm>
            <a:prstGeom prst="line">
              <a:avLst/>
            </a:prstGeom>
            <a:grp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6" idx="3"/>
              <a:endCxn id="65" idx="7"/>
            </p:cNvCxnSpPr>
            <p:nvPr/>
          </p:nvCxnSpPr>
          <p:spPr>
            <a:xfrm flipH="1">
              <a:off x="3419617" y="3936994"/>
              <a:ext cx="464143" cy="464449"/>
            </a:xfrm>
            <a:prstGeom prst="line">
              <a:avLst/>
            </a:prstGeom>
            <a:grp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772191" y="2601198"/>
              <a:ext cx="390174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213684" y="2203865"/>
              <a:ext cx="26288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8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340904" y="2819871"/>
              <a:ext cx="26288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3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247061" y="3952079"/>
              <a:ext cx="26288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4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04414" y="3973552"/>
              <a:ext cx="26288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2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499545" y="3347663"/>
              <a:ext cx="26288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5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533798" y="2639093"/>
              <a:ext cx="26288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03304" y="2947463"/>
              <a:ext cx="26288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5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43754" y="3429597"/>
              <a:ext cx="26288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3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618766"/>
              </p:ext>
            </p:extLst>
          </p:nvPr>
        </p:nvGraphicFramePr>
        <p:xfrm>
          <a:off x="3738751" y="2959430"/>
          <a:ext cx="5418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691454"/>
              </p:ext>
            </p:extLst>
          </p:nvPr>
        </p:nvGraphicFramePr>
        <p:xfrm>
          <a:off x="2946663" y="2957722"/>
          <a:ext cx="6773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386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-228392" y="1844824"/>
            <a:ext cx="3024336" cy="2658315"/>
            <a:chOff x="2843808" y="2050441"/>
            <a:chExt cx="3024336" cy="2658315"/>
          </a:xfrm>
          <a:noFill/>
        </p:grpSpPr>
        <p:sp>
          <p:nvSpPr>
            <p:cNvPr id="62" name="타원 61"/>
            <p:cNvSpPr/>
            <p:nvPr/>
          </p:nvSpPr>
          <p:spPr>
            <a:xfrm>
              <a:off x="3806353" y="2612962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4982344" y="2050441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2843808" y="3194239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3112304" y="4348716"/>
              <a:ext cx="360040" cy="360040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3831033" y="3629681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5508104" y="3127648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4345124" y="2914390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4954724" y="4041730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3"/>
              <a:endCxn id="68" idx="7"/>
            </p:cNvCxnSpPr>
            <p:nvPr/>
          </p:nvCxnSpPr>
          <p:spPr>
            <a:xfrm flipH="1">
              <a:off x="4652437" y="2357754"/>
              <a:ext cx="382634" cy="609363"/>
            </a:xfrm>
            <a:prstGeom prst="line">
              <a:avLst/>
            </a:prstGeom>
            <a:grp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3" idx="5"/>
              <a:endCxn id="67" idx="1"/>
            </p:cNvCxnSpPr>
            <p:nvPr/>
          </p:nvCxnSpPr>
          <p:spPr>
            <a:xfrm>
              <a:off x="5289657" y="2357754"/>
              <a:ext cx="271174" cy="822621"/>
            </a:xfrm>
            <a:prstGeom prst="line">
              <a:avLst/>
            </a:prstGeom>
            <a:grp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9" idx="0"/>
              <a:endCxn id="68" idx="5"/>
            </p:cNvCxnSpPr>
            <p:nvPr/>
          </p:nvCxnSpPr>
          <p:spPr>
            <a:xfrm flipH="1" flipV="1">
              <a:off x="4652437" y="3221703"/>
              <a:ext cx="482307" cy="820027"/>
            </a:xfrm>
            <a:prstGeom prst="line">
              <a:avLst/>
            </a:prstGeom>
            <a:grp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9" idx="1"/>
              <a:endCxn id="66" idx="6"/>
            </p:cNvCxnSpPr>
            <p:nvPr/>
          </p:nvCxnSpPr>
          <p:spPr>
            <a:xfrm flipH="1" flipV="1">
              <a:off x="4191073" y="3809701"/>
              <a:ext cx="816378" cy="284756"/>
            </a:xfrm>
            <a:prstGeom prst="line">
              <a:avLst/>
            </a:prstGeom>
            <a:grp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7" idx="2"/>
              <a:endCxn id="68" idx="6"/>
            </p:cNvCxnSpPr>
            <p:nvPr/>
          </p:nvCxnSpPr>
          <p:spPr>
            <a:xfrm flipH="1" flipV="1">
              <a:off x="4705164" y="3094410"/>
              <a:ext cx="802940" cy="213258"/>
            </a:xfrm>
            <a:prstGeom prst="line">
              <a:avLst/>
            </a:prstGeom>
            <a:grp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63" idx="2"/>
              <a:endCxn id="62" idx="7"/>
            </p:cNvCxnSpPr>
            <p:nvPr/>
          </p:nvCxnSpPr>
          <p:spPr>
            <a:xfrm flipH="1">
              <a:off x="4113666" y="2230461"/>
              <a:ext cx="868678" cy="435228"/>
            </a:xfrm>
            <a:prstGeom prst="line">
              <a:avLst/>
            </a:prstGeom>
            <a:grp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2" idx="3"/>
              <a:endCxn id="64" idx="7"/>
            </p:cNvCxnSpPr>
            <p:nvPr/>
          </p:nvCxnSpPr>
          <p:spPr>
            <a:xfrm flipH="1">
              <a:off x="3151121" y="2920275"/>
              <a:ext cx="707959" cy="326691"/>
            </a:xfrm>
            <a:prstGeom prst="line">
              <a:avLst/>
            </a:prstGeom>
            <a:grp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6" idx="1"/>
              <a:endCxn id="64" idx="5"/>
            </p:cNvCxnSpPr>
            <p:nvPr/>
          </p:nvCxnSpPr>
          <p:spPr>
            <a:xfrm flipH="1" flipV="1">
              <a:off x="3151121" y="3501552"/>
              <a:ext cx="732639" cy="180856"/>
            </a:xfrm>
            <a:prstGeom prst="line">
              <a:avLst/>
            </a:prstGeom>
            <a:grp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6" idx="3"/>
              <a:endCxn id="65" idx="7"/>
            </p:cNvCxnSpPr>
            <p:nvPr/>
          </p:nvCxnSpPr>
          <p:spPr>
            <a:xfrm flipH="1">
              <a:off x="3419617" y="3936994"/>
              <a:ext cx="464143" cy="464449"/>
            </a:xfrm>
            <a:prstGeom prst="line">
              <a:avLst/>
            </a:prstGeom>
            <a:grp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772191" y="2601198"/>
              <a:ext cx="390174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213684" y="2203865"/>
              <a:ext cx="26288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8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340904" y="2819871"/>
              <a:ext cx="26288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3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247061" y="3952079"/>
              <a:ext cx="26288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4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04414" y="3973552"/>
              <a:ext cx="26288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2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499545" y="3347663"/>
              <a:ext cx="26288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5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533798" y="2639093"/>
              <a:ext cx="26288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03304" y="2947463"/>
              <a:ext cx="26288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5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43754" y="3429597"/>
              <a:ext cx="26288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3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35055"/>
              </p:ext>
            </p:extLst>
          </p:nvPr>
        </p:nvGraphicFramePr>
        <p:xfrm>
          <a:off x="3843247" y="3175454"/>
          <a:ext cx="5418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43981"/>
              </p:ext>
            </p:extLst>
          </p:nvPr>
        </p:nvGraphicFramePr>
        <p:xfrm>
          <a:off x="3051159" y="3173746"/>
          <a:ext cx="6773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17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359</Words>
  <Application>Microsoft Office PowerPoint</Application>
  <PresentationFormat>화면 슬라이드 쇼(4:3)</PresentationFormat>
  <Paragraphs>359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gandis</dc:creator>
  <cp:lastModifiedBy>gandis</cp:lastModifiedBy>
  <cp:revision>9</cp:revision>
  <dcterms:created xsi:type="dcterms:W3CDTF">2019-11-04T12:15:40Z</dcterms:created>
  <dcterms:modified xsi:type="dcterms:W3CDTF">2019-11-07T14:08:04Z</dcterms:modified>
</cp:coreProperties>
</file>