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26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E0DE-A35F-4300-B1BF-F73817DA5F01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D6E7-C928-4BFA-AAB6-E6C2F7725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754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E0DE-A35F-4300-B1BF-F73817DA5F01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D6E7-C928-4BFA-AAB6-E6C2F7725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208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E0DE-A35F-4300-B1BF-F73817DA5F01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D6E7-C928-4BFA-AAB6-E6C2F7725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82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E0DE-A35F-4300-B1BF-F73817DA5F01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D6E7-C928-4BFA-AAB6-E6C2F7725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264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E0DE-A35F-4300-B1BF-F73817DA5F01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D6E7-C928-4BFA-AAB6-E6C2F7725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76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E0DE-A35F-4300-B1BF-F73817DA5F01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D6E7-C928-4BFA-AAB6-E6C2F7725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356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E0DE-A35F-4300-B1BF-F73817DA5F01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D6E7-C928-4BFA-AAB6-E6C2F7725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710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E0DE-A35F-4300-B1BF-F73817DA5F01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D6E7-C928-4BFA-AAB6-E6C2F7725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182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E0DE-A35F-4300-B1BF-F73817DA5F01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D6E7-C928-4BFA-AAB6-E6C2F7725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36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E0DE-A35F-4300-B1BF-F73817DA5F01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D6E7-C928-4BFA-AAB6-E6C2F7725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66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E0DE-A35F-4300-B1BF-F73817DA5F01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D6E7-C928-4BFA-AAB6-E6C2F7725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681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4E0DE-A35F-4300-B1BF-F73817DA5F01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DD6E7-C928-4BFA-AAB6-E6C2F7725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33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43608" y="1484784"/>
            <a:ext cx="6840760" cy="4196209"/>
            <a:chOff x="1043608" y="1484784"/>
            <a:chExt cx="6840760" cy="4196209"/>
          </a:xfrm>
        </p:grpSpPr>
        <p:sp>
          <p:nvSpPr>
            <p:cNvPr id="4" name="직사각형 3"/>
            <p:cNvSpPr/>
            <p:nvPr/>
          </p:nvSpPr>
          <p:spPr>
            <a:xfrm>
              <a:off x="3131840" y="1484784"/>
              <a:ext cx="2664296" cy="7200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Controller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043608" y="3645024"/>
              <a:ext cx="2664296" cy="7200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View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220072" y="3645024"/>
              <a:ext cx="2664296" cy="7200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Model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꺾인 연결선 10"/>
            <p:cNvCxnSpPr>
              <a:stCxn id="4" idx="1"/>
              <a:endCxn id="5" idx="0"/>
            </p:cNvCxnSpPr>
            <p:nvPr/>
          </p:nvCxnSpPr>
          <p:spPr>
            <a:xfrm rot="10800000" flipV="1">
              <a:off x="2375756" y="1844824"/>
              <a:ext cx="756084" cy="1800200"/>
            </a:xfrm>
            <a:prstGeom prst="bentConnector2">
              <a:avLst/>
            </a:prstGeom>
            <a:ln w="50800">
              <a:solidFill>
                <a:schemeClr val="tx1">
                  <a:lumMod val="50000"/>
                  <a:lumOff val="50000"/>
                </a:schemeClr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꺾인 연결선 13"/>
            <p:cNvCxnSpPr>
              <a:stCxn id="6" idx="2"/>
            </p:cNvCxnSpPr>
            <p:nvPr/>
          </p:nvCxnSpPr>
          <p:spPr>
            <a:xfrm rot="5400000" flipH="1">
              <a:off x="4730843" y="2543727"/>
              <a:ext cx="6350" cy="3636404"/>
            </a:xfrm>
            <a:prstGeom prst="bentConnector4">
              <a:avLst>
                <a:gd name="adj1" fmla="val -15351732"/>
                <a:gd name="adj2" fmla="val 99821"/>
              </a:avLst>
            </a:prstGeom>
            <a:ln w="50800"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꺾인 연결선 14"/>
            <p:cNvCxnSpPr>
              <a:stCxn id="5" idx="3"/>
            </p:cNvCxnSpPr>
            <p:nvPr/>
          </p:nvCxnSpPr>
          <p:spPr>
            <a:xfrm flipV="1">
              <a:off x="3707904" y="2204864"/>
              <a:ext cx="360040" cy="1800200"/>
            </a:xfrm>
            <a:prstGeom prst="bentConnector2">
              <a:avLst/>
            </a:prstGeom>
            <a:ln w="50800"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꺾인 연결선 22"/>
            <p:cNvCxnSpPr>
              <a:stCxn id="4" idx="3"/>
              <a:endCxn id="6" idx="0"/>
            </p:cNvCxnSpPr>
            <p:nvPr/>
          </p:nvCxnSpPr>
          <p:spPr>
            <a:xfrm>
              <a:off x="5796136" y="1844824"/>
              <a:ext cx="756084" cy="1800200"/>
            </a:xfrm>
            <a:prstGeom prst="bentConnector2">
              <a:avLst/>
            </a:prstGeom>
            <a:ln w="50800">
              <a:solidFill>
                <a:schemeClr val="tx1">
                  <a:lumMod val="50000"/>
                  <a:lumOff val="50000"/>
                </a:schemeClr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536759" y="1844824"/>
              <a:ext cx="8453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Update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587365" y="1844823"/>
              <a:ext cx="9742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Manage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75856" y="3265687"/>
              <a:ext cx="7451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Event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148064" y="5027495"/>
              <a:ext cx="9251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Event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 flipV="1">
              <a:off x="1619672" y="4361929"/>
              <a:ext cx="0" cy="1001762"/>
            </a:xfrm>
            <a:prstGeom prst="straightConnector1">
              <a:avLst/>
            </a:prstGeom>
            <a:ln w="50800">
              <a:solidFill>
                <a:schemeClr val="tx1">
                  <a:lumMod val="50000"/>
                  <a:lumOff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157083" y="5373216"/>
              <a:ext cx="9251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User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2991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</Words>
  <Application>Microsoft Office PowerPoint</Application>
  <PresentationFormat>화면 슬라이드 쇼(4:3)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gandis</dc:creator>
  <cp:lastModifiedBy>gandis</cp:lastModifiedBy>
  <cp:revision>3</cp:revision>
  <dcterms:created xsi:type="dcterms:W3CDTF">2019-10-13T13:06:17Z</dcterms:created>
  <dcterms:modified xsi:type="dcterms:W3CDTF">2019-10-13T14:28:18Z</dcterms:modified>
</cp:coreProperties>
</file>