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0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6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1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8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6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8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E0DE-A35F-4300-B1BF-F73817DA5F01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3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3608" y="1484784"/>
            <a:ext cx="6840760" cy="4196209"/>
            <a:chOff x="1043608" y="1484784"/>
            <a:chExt cx="6840760" cy="4196209"/>
          </a:xfrm>
        </p:grpSpPr>
        <p:sp>
          <p:nvSpPr>
            <p:cNvPr id="4" name="직사각형 3"/>
            <p:cNvSpPr/>
            <p:nvPr/>
          </p:nvSpPr>
          <p:spPr>
            <a:xfrm>
              <a:off x="3131840" y="1484784"/>
              <a:ext cx="2664296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Presenter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43608" y="3645024"/>
              <a:ext cx="2664296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20072" y="3645024"/>
              <a:ext cx="2664296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Model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꺾인 연결선 10"/>
            <p:cNvCxnSpPr>
              <a:stCxn id="4" idx="1"/>
              <a:endCxn id="5" idx="0"/>
            </p:cNvCxnSpPr>
            <p:nvPr/>
          </p:nvCxnSpPr>
          <p:spPr>
            <a:xfrm rot="10800000" flipV="1">
              <a:off x="2375756" y="1844824"/>
              <a:ext cx="756084" cy="1800200"/>
            </a:xfrm>
            <a:prstGeom prst="bentConnector2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4" idx="3"/>
              <a:endCxn id="6" idx="0"/>
            </p:cNvCxnSpPr>
            <p:nvPr/>
          </p:nvCxnSpPr>
          <p:spPr>
            <a:xfrm>
              <a:off x="5796136" y="1844824"/>
              <a:ext cx="756084" cy="1800200"/>
            </a:xfrm>
            <a:prstGeom prst="bentConnector2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03648" y="1844824"/>
              <a:ext cx="947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7365" y="1844823"/>
              <a:ext cx="974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V="1">
              <a:off x="1619672" y="4361929"/>
              <a:ext cx="0" cy="1001762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57083" y="5373216"/>
              <a:ext cx="925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9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gandis</dc:creator>
  <cp:lastModifiedBy>gandis</cp:lastModifiedBy>
  <cp:revision>5</cp:revision>
  <dcterms:created xsi:type="dcterms:W3CDTF">2019-10-13T13:06:17Z</dcterms:created>
  <dcterms:modified xsi:type="dcterms:W3CDTF">2019-10-19T05:57:32Z</dcterms:modified>
</cp:coreProperties>
</file>