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69" name="Group 1068"/>
          <p:cNvGrpSpPr/>
          <p:nvPr/>
        </p:nvGrpSpPr>
        <p:grpSpPr>
          <a:xfrm>
            <a:off x="4341495" y="2044065"/>
            <a:ext cx="2317115" cy="2278380"/>
            <a:chOff x="2067" y="3402"/>
            <a:chExt cx="5584" cy="5490"/>
          </a:xfrm>
        </p:grpSpPr>
        <p:grpSp>
          <p:nvGrpSpPr>
            <p:cNvPr id="216" name="Group 215"/>
            <p:cNvGrpSpPr/>
            <p:nvPr/>
          </p:nvGrpSpPr>
          <p:grpSpPr>
            <a:xfrm>
              <a:off x="2067" y="6702"/>
              <a:ext cx="5584" cy="2190"/>
              <a:chOff x="2167" y="2472"/>
              <a:chExt cx="5584" cy="219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4" name="Cube 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" name="Cube 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" name="Cube 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" name="Cube 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" name="Cube 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" name="Cube 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Cube 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Cube 1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Cube 1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Cube 1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Cube 1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Cube 1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Cube 1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Cube 1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Cube 1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Cube 1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Cube 1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ube 2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Cube 2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Cube 2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26" name="Cube 2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Cube 2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Cube 2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Cube 2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ube 2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Cube 3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Cube 3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Cube 3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Cube 3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Cube 3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Cube 3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Cube 3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Cube 3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Cube 3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ube 3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Cube 4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Cube 4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Cube 4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Cube 4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Cube 4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47" name="Cube 4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Cube 4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Cube 4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Cube 4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Cube 5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Cube 5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Cube 5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Cube 5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Cube 5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Cube 5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Cube 5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Cube 5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Cube 5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Cube 5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Cube 6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Cube 6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Cube 6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Cube 6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Cube 6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Cube 6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68" name="Cube 67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Cube 68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Cube 69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Cube 70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Cube 71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Cube 72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Cube 73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Cube 74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Cube 75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Cube 76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Cube 77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Cube 78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Cube 79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Cube 80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Cube 81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Cube 82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Cube 83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Cube 84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Cube 85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Cube 86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89" name="Cube 8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Cube 8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Cube 9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ube 9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Cube 9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Cube 9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Cube 9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Cube 9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Cube 9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Cube 9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Cube 9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Cube 9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Cube 10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Cube 10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Cube 10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Cube 10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Cube 10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Cube 10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Cube 10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Cube 10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0" name="Group 109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112" name="Cube 11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ube 11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Cube 11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Cube 11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Cube 11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Cube 11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Cube 11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ube 11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Cube 11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Cube 12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Cube 12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Cube 12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Cube 12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ube 12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Cube 12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Cube 12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Cube 12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Cube 12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Cube 12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Cube 13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133" name="Cube 13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Cube 13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Cube 13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Cube 13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Cube 13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Cube 13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Cube 13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Cube 13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Cube 14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Cube 14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Cube 14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Cube 14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Cube 14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Cube 14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Cube 14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Cube 14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Cube 14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Cube 14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Cube 15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Cube 15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154" name="Cube 15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Cube 15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Cube 15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Cube 15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Cube 15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Cube 15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Cube 15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Cube 16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Cube 16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Cube 16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Cube 16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Cube 16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Cube 16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Cube 16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Cube 16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Cube 16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Cube 16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Cube 17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Cube 17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Cube 17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175" name="Cube 174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Cube 175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Cube 176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Cube 177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Cube 178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Cube 179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Cube 180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Cube 181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Cube 182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Cube 183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Cube 184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Cube 185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Cube 186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Cube 187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Cube 188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Cube 189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Cube 190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Cube 191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Cube 192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Cube 193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196" name="Cube 19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Cube 19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Cube 19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Cube 19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Cube 19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Cube 20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Cube 20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Cube 20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Cube 20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Cube 20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Cube 20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Cube 20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Cube 20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Cube 20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Cube 20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Cube 21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Cube 21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Cube 21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Cube 21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Cube 21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17" name="Group 216"/>
            <p:cNvGrpSpPr/>
            <p:nvPr/>
          </p:nvGrpSpPr>
          <p:grpSpPr>
            <a:xfrm>
              <a:off x="2067" y="5882"/>
              <a:ext cx="5584" cy="2190"/>
              <a:chOff x="2167" y="2472"/>
              <a:chExt cx="5584" cy="2190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220" name="Cube 21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Cube 22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Cube 22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Cube 22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Cube 22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Cube 22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Cube 22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Cube 22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Cube 22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Cube 22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Cube 22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Cube 23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Cube 23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Cube 23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Cube 23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Cube 23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Cube 23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Cube 23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Cube 23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Cube 23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241" name="Cube 240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Cube 241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Cube 242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Cube 243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Cube 244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Cube 245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Cube 246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Cube 247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Cube 248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Cube 249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Cube 250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Cube 251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Cube 252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Cube 253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Cube 254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Cube 255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Cube 256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Cube 257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Cube 258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Cube 259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262" name="Cube 26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Cube 26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Cube 26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Cube 26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Cube 26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Cube 26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Cube 26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Cube 26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Cube 26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Cube 27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Cube 27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Cube 27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Cube 27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Cube 27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Cube 27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Cube 27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Cube 27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Cube 27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Cube 27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Cube 28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283" name="Cube 28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Cube 28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Cube 28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Cube 28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Cube 28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Cube 28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Cube 28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0" name="Cube 28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Cube 29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Cube 29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Cube 29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Cube 29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Cube 29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Cube 29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Cube 29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Cube 29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Cube 29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Cube 29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Cube 30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Cube 30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304" name="Cube 30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Cube 30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Cube 30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Cube 30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Cube 30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Cube 30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Cube 30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Cube 31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Cube 31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Cube 31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Cube 31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Cube 31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Cube 31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Cube 31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Cube 31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Cube 31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Cube 31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Cube 32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Cube 32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Cube 32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24" name="Group 323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325" name="Group 324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326" name="Cube 32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Cube 32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Cube 32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Cube 32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Cube 32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Cube 33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2" name="Cube 33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Cube 33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Cube 33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Cube 33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Cube 33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Cube 33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Cube 33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Cube 33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0" name="Cube 33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Cube 34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Cube 34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Cube 34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Cube 34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Cube 34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347" name="Cube 34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Cube 34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Cube 34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Cube 34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Cube 35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Cube 35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Cube 35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Cube 35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Cube 35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Cube 35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Cube 35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Cube 35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Cube 35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Cube 35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Cube 36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Cube 36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Cube 36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Cube 36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Cube 36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Cube 36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7" name="Group 366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368" name="Cube 367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Cube 368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Cube 369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Cube 370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Cube 371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Cube 372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Cube 373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Cube 374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6" name="Cube 375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Cube 376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Cube 377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Cube 378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Cube 379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Cube 380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Cube 381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Cube 382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Cube 383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Cube 384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Cube 385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Cube 386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8" name="Group 387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389" name="Cube 38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Cube 38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Cube 39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Cube 39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Cube 39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Cube 39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Cube 39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Cube 39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Cube 39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Cube 39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Cube 39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Cube 39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Cube 40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Cube 40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Cube 40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Cube 40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Cube 40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Cube 40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Cube 40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Cube 40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410" name="Cube 40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Cube 41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Cube 41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Cube 41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Cube 41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Cube 41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Cube 41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Cube 41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Cube 41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Cube 41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Cube 41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Cube 42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Cube 42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Cube 42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Cube 42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Cube 42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Cube 42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Cube 42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Cube 42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Cube 42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30" name="Group 429"/>
            <p:cNvGrpSpPr/>
            <p:nvPr/>
          </p:nvGrpSpPr>
          <p:grpSpPr>
            <a:xfrm>
              <a:off x="2067" y="5062"/>
              <a:ext cx="5584" cy="2190"/>
              <a:chOff x="2167" y="2472"/>
              <a:chExt cx="5584" cy="2190"/>
            </a:xfrm>
          </p:grpSpPr>
          <p:grpSp>
            <p:nvGrpSpPr>
              <p:cNvPr id="431" name="Group 430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432" name="Group 431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433" name="Cube 43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Cube 43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Cube 43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Cube 43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Cube 43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Cube 43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Cube 43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Cube 43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Cube 44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Cube 44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Cube 44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Cube 44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Cube 44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Cube 44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Cube 44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Cube 44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Cube 44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Cube 44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Cube 45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Cube 45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452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454" name="Cube 45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Cube 45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Cube 45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Cube 45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Cube 45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Cube 45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Cube 45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Cube 46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Cube 46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Cube 46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Cube 46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Cube 46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Cube 46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Cube 46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Cube 46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Cube 46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Cube 46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Cube 47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Cube 47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Cube 47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4" name="Group 473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475" name="Cube 474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6" name="Cube 475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7" name="Cube 476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Cube 477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Cube 478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Cube 479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Cube 480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Cube 481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Cube 482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Cube 483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Cube 484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Cube 485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Cube 486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Cube 487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Cube 488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Cube 489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1" name="Cube 490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Cube 491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Cube 492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Cube 493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5" name="Group 494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496" name="Cube 49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Cube 49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Cube 49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Cube 49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Cube 49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Cube 50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Cube 50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Cube 50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Cube 50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Cube 50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Cube 50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Cube 50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Cube 50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Cube 50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Cube 50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Cube 51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Cube 51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Cube 51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Cube 51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Cube 51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" name="Group 515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517" name="Cube 51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Cube 51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Cube 51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Cube 51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Cube 52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Cube 52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Cube 52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Cube 52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Cube 52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Cube 52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Cube 52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Cube 52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Cube 52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Cube 52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Cube 53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Cube 53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Cube 53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Cube 53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Cube 53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Cube 53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37" name="Group 536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538" name="Group 537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539" name="Cube 53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Cube 53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Cube 54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Cube 54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Cube 54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Cube 54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Cube 54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Cube 54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Cube 54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Cube 54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Cube 54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Cube 54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Cube 55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Cube 55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Cube 55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Cube 55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Cube 55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Cube 55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7" name="Cube 55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Cube 55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" name="Group 558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560" name="Cube 55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Cube 56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Cube 56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Cube 56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Cube 56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Cube 56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Cube 56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Cube 56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Cube 56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Cube 56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Cube 56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Cube 57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Cube 57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Cube 57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Cube 57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Cube 57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Cube 57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Cube 57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Cube 57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Cube 57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0" name="Group 579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581" name="Cube 580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Cube 581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Cube 582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Cube 583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Cube 584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Cube 585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Cube 586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Cube 587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Cube 588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Cube 589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1" name="Cube 590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Cube 591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3" name="Cube 592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Cube 593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Cube 594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Cube 595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Cube 596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Cube 597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Cube 598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Cube 599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602" name="Cube 60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Cube 60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Cube 60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Cube 60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Cube 60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Cube 60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Cube 60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9" name="Cube 60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Cube 60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Cube 61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Cube 61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Cube 61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Cube 61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Cube 61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Cube 61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Cube 61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Cube 61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Cube 61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Cube 61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Cube 62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" name="Group 621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623" name="Cube 62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Cube 62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Cube 62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Cube 62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Cube 62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Cube 62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Cube 62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Cube 62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Cube 63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Cube 63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Cube 63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ube 63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Cube 63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Cube 63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Cube 63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Cube 63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Cube 63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Cube 63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1" name="Cube 64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Cube 64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43" name="Group 642"/>
            <p:cNvGrpSpPr/>
            <p:nvPr/>
          </p:nvGrpSpPr>
          <p:grpSpPr>
            <a:xfrm>
              <a:off x="2067" y="4232"/>
              <a:ext cx="5584" cy="2190"/>
              <a:chOff x="2167" y="2472"/>
              <a:chExt cx="5584" cy="2190"/>
            </a:xfrm>
          </p:grpSpPr>
          <p:grpSp>
            <p:nvGrpSpPr>
              <p:cNvPr id="644" name="Group 643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645" name="Group 644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646" name="Cube 64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Cube 64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Cube 64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Cube 64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Cube 64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Cube 65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Cube 65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3" name="Cube 65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Cube 65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Cube 65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Cube 65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Cube 65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Cube 65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Cube 65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Cube 65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Cube 66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Cube 66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Cube 66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Cube 66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Cube 66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6" name="Group 665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667" name="Cube 66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Cube 66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Cube 66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0" name="Cube 66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Cube 67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Cube 67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Cube 67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4" name="Cube 67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Cube 67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6" name="Cube 67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Cube 67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Cube 67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Cube 67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0" name="Cube 67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Cube 68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2" name="Cube 68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3" name="Cube 68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4" name="Cube 68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5" name="Cube 68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6" name="Cube 68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7" name="Group 686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688" name="Cube 687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9" name="Cube 688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0" name="Cube 689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1" name="Cube 690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Cube 691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Cube 692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Cube 693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Cube 694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Cube 695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Cube 696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Cube 697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Cube 698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Cube 699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1" name="Cube 700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2" name="Cube 701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3" name="Cube 702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4" name="Cube 703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Cube 704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Cube 705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7" name="Cube 706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8" name="Group 707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709" name="Cube 70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Cube 70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1" name="Cube 71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Cube 71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3" name="Cube 71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4" name="Cube 71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5" name="Cube 71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Cube 71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Cube 71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Cube 71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9" name="Cube 71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Cube 71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Cube 72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Cube 72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Cube 72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Cube 72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5" name="Cube 72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Cube 72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7" name="Cube 72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8" name="Cube 72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730" name="Cube 72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Cube 73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Cube 73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Cube 73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Cube 73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5" name="Cube 73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6" name="Cube 73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7" name="Cube 73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Cube 73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Cube 73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0" name="Cube 73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1" name="Cube 74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2" name="Cube 74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Cube 74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Cube 74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Cube 74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6" name="Cube 74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Cube 74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Cube 74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Cube 74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50" name="Group 749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751" name="Group 750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752" name="Cube 75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Cube 75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Cube 75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Cube 75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Cube 75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Cube 75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Cube 75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9" name="Cube 75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0" name="Cube 75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Cube 76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2" name="Cube 76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3" name="Cube 76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4" name="Cube 76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Cube 76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Cube 76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Cube 76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Cube 76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Cube 76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0" name="Cube 76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Cube 77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2" name="Group 771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773" name="Cube 77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4" name="Cube 77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Cube 77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Cube 77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Cube 77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8" name="Cube 77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Cube 77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Cube 77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Cube 78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Cube 78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Cube 78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4" name="Cube 78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Cube 78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6" name="Cube 78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Cube 78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8" name="Cube 78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Cube 78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Cube 78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Cube 79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Cube 79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3" name="Group 792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794" name="Cube 79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5" name="Cube 79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Cube 79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7" name="Cube 79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8" name="Cube 79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Cube 79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0" name="Cube 79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Cube 80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Cube 80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Cube 80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Cube 80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Cube 80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6" name="Cube 80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Cube 80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8" name="Cube 80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Cube 80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Cube 80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Cube 81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2" name="Cube 81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3" name="Cube 81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4" name="Group 813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815" name="Cube 814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Cube 815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Cube 816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Cube 817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Cube 818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Cube 819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1" name="Cube 820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Cube 821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Cube 822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Cube 823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Cube 824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Cube 825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7" name="Cube 826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Cube 827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9" name="Cube 828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Cube 829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1" name="Cube 830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2" name="Cube 831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3" name="Cube 832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4" name="Cube 833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5" name="Group 834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836" name="Cube 83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Cube 83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Cube 83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9" name="Cube 83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0" name="Cube 83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Cube 84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2" name="Cube 84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3" name="Cube 84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Cube 84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5" name="Cube 84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6" name="Cube 84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7" name="Cube 84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8" name="Cube 84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9" name="Cube 84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0" name="Cube 84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1" name="Cube 85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2" name="Cube 85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3" name="Cube 85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4" name="Cube 85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5" name="Cube 85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56" name="Group 855"/>
            <p:cNvGrpSpPr/>
            <p:nvPr/>
          </p:nvGrpSpPr>
          <p:grpSpPr>
            <a:xfrm>
              <a:off x="2067" y="3402"/>
              <a:ext cx="5584" cy="2190"/>
              <a:chOff x="2167" y="2472"/>
              <a:chExt cx="5584" cy="2190"/>
            </a:xfrm>
          </p:grpSpPr>
          <p:grpSp>
            <p:nvGrpSpPr>
              <p:cNvPr id="857" name="Group 856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858" name="Group 857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859" name="Cube 85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0" name="Cube 85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1" name="Cube 86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2" name="Cube 86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3" name="Cube 86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4" name="Cube 86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5" name="Cube 86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6" name="Cube 86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Cube 86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8" name="Cube 86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9" name="Cube 86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0" name="Cube 86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Cube 87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2" name="Cube 87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Cube 87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4" name="Cube 87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5" name="Cube 87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6" name="Cube 87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Cube 87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8" name="Cube 87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9" name="Group 878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880" name="Cube 87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1" name="Cube 88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2" name="Cube 88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3" name="Cube 88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4" name="Cube 88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5" name="Cube 88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6" name="Cube 88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7" name="Cube 88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8" name="Cube 88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9" name="Cube 88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0" name="Cube 88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1" name="Cube 89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Cube 89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8" name="Cube 89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901" name="Cube 900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4" name="Cube 903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0" name="Cube 909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6" name="Cube 915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7" name="Cube 916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Cube 917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9" name="Cube 918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Cube 919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1" name="Group 920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922" name="Cube 92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6" name="Cube 92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2" name="Cube 93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8" name="Cube 93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2" name="Group 941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943" name="Cube 94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4" name="Cube 94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5" name="Cube 94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6" name="Cube 94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7" name="Cube 94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8" name="Cube 94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4" name="Cube 95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0" name="Cube 95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63" name="Group 962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964" name="Group 963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965" name="Cube 964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6" name="Cube 965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2" name="Cube 971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Cube 972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4" name="Cube 973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Cube 974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6" name="Cube 975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2" name="Cube 981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5" name="Group 984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986" name="Cube 98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8" name="Cube 98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4" name="Cube 99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0" name="Cube 99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1" name="Cube 100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2" name="Cube 100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3" name="Cube 100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4" name="Cube 100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5" name="Cube 100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6" name="Group 1005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1007" name="Cube 100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8" name="Cube 100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9" name="Cube 100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0" name="Cube 100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1" name="Cube 101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2" name="Cube 101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3" name="Cube 101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4" name="Cube 101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5" name="Cube 101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6" name="Cube 101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7" name="Cube 101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8" name="Cube 101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9" name="Cube 101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0" name="Cube 101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1" name="Cube 102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2" name="Cube 102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3" name="Cube 102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4" name="Cube 102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5" name="Cube 102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6" name="Cube 102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1028" name="Cube 1027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9" name="Cube 1028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0" name="Cube 1029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1" name="Cube 1030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2" name="Cube 1031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3" name="Cube 1032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4" name="Cube 1033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5" name="Cube 1034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6" name="Cube 1035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7" name="Cube 1036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8" name="Cube 1037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9" name="Cube 1038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0" name="Cube 1039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1" name="Cube 1040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2" name="Cube 1041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3" name="Cube 1042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Cube 1043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Cube 1044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6" name="Cube 1045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7" name="Cube 1046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8" name="Group 1047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1049" name="Cube 104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0" name="Cube 104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1" name="Cube 105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2" name="Cube 105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3" name="Cube 105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4" name="Cube 105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5" name="Cube 105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6" name="Cube 105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7" name="Cube 105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8" name="Cube 105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9" name="Cube 105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0" name="Cube 105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1" name="Cube 106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2" name="Cube 106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3" name="Cube 106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4" name="Cube 106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Cube 106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6" name="Cube 106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7" name="Cube 106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8" name="Cube 106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74" name="Group 1073"/>
          <p:cNvGrpSpPr/>
          <p:nvPr/>
        </p:nvGrpSpPr>
        <p:grpSpPr>
          <a:xfrm rot="0">
            <a:off x="2491105" y="1550035"/>
            <a:ext cx="5163185" cy="4343400"/>
            <a:chOff x="3923" y="2441"/>
            <a:chExt cx="8131" cy="6840"/>
          </a:xfrm>
        </p:grpSpPr>
        <p:cxnSp>
          <p:nvCxnSpPr>
            <p:cNvPr id="1071" name="Straight Arrow Connector 1070"/>
            <p:cNvCxnSpPr/>
            <p:nvPr/>
          </p:nvCxnSpPr>
          <p:spPr>
            <a:xfrm flipV="true">
              <a:off x="4519" y="4635"/>
              <a:ext cx="3925" cy="4220"/>
            </a:xfrm>
            <a:prstGeom prst="straightConnector1">
              <a:avLst/>
            </a:prstGeom>
            <a:ln w="25400">
              <a:solidFill>
                <a:srgbClr val="20202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Arrow Connector 1068"/>
            <p:cNvCxnSpPr/>
            <p:nvPr/>
          </p:nvCxnSpPr>
          <p:spPr>
            <a:xfrm flipV="true">
              <a:off x="4530" y="2441"/>
              <a:ext cx="0" cy="6420"/>
            </a:xfrm>
            <a:prstGeom prst="straightConnector1">
              <a:avLst/>
            </a:prstGeom>
            <a:ln w="25400">
              <a:solidFill>
                <a:srgbClr val="20202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Arrow Connector 1069"/>
            <p:cNvCxnSpPr/>
            <p:nvPr/>
          </p:nvCxnSpPr>
          <p:spPr>
            <a:xfrm>
              <a:off x="4530" y="8861"/>
              <a:ext cx="7525" cy="6"/>
            </a:xfrm>
            <a:prstGeom prst="straightConnector1">
              <a:avLst/>
            </a:prstGeom>
            <a:ln w="25400">
              <a:solidFill>
                <a:srgbClr val="20202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3" name="Text Box 1072"/>
            <p:cNvSpPr txBox="true"/>
            <p:nvPr/>
          </p:nvSpPr>
          <p:spPr>
            <a:xfrm>
              <a:off x="3923" y="8847"/>
              <a:ext cx="123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en-US" sz="1200"/>
                <a:t>(0, 0, 0)</a:t>
              </a:r>
              <a:endParaRPr lang="en-US" altLang="en-US" sz="1200"/>
            </a:p>
          </p:txBody>
        </p:sp>
      </p:grpSp>
      <p:sp>
        <p:nvSpPr>
          <p:cNvPr id="3" name="Text Box 2"/>
          <p:cNvSpPr txBox="true"/>
          <p:nvPr/>
        </p:nvSpPr>
        <p:spPr>
          <a:xfrm>
            <a:off x="3970655" y="4662170"/>
            <a:ext cx="1078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1200"/>
              <a:t>Origin</a:t>
            </a:r>
            <a:endParaRPr lang="" altLang="en-US" sz="1200"/>
          </a:p>
          <a:p>
            <a:pPr algn="ctr"/>
            <a:r>
              <a:rPr lang="" altLang="en-US" sz="1200"/>
              <a:t>(20, 10, 10)</a:t>
            </a:r>
            <a:endParaRPr lang="" altLang="en-US" sz="1200"/>
          </a:p>
        </p:txBody>
      </p:sp>
      <p:sp>
        <p:nvSpPr>
          <p:cNvPr id="1079" name="Text Box 1078"/>
          <p:cNvSpPr txBox="true"/>
          <p:nvPr/>
        </p:nvSpPr>
        <p:spPr>
          <a:xfrm>
            <a:off x="7523480" y="1814195"/>
            <a:ext cx="1367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1200"/>
              <a:t>Extent</a:t>
            </a:r>
            <a:endParaRPr lang="" altLang="en-US" sz="1200"/>
          </a:p>
          <a:p>
            <a:pPr algn="ctr"/>
            <a:r>
              <a:rPr lang="en-US" altLang="en-US" sz="1200"/>
              <a:t>(</a:t>
            </a:r>
            <a:r>
              <a:rPr lang="" altLang="en-US" sz="1200"/>
              <a:t>0, 9</a:t>
            </a:r>
            <a:r>
              <a:rPr lang="en-US" altLang="en-US" sz="1200"/>
              <a:t>, </a:t>
            </a:r>
            <a:r>
              <a:rPr lang="" altLang="en-US" sz="1200"/>
              <a:t>0, 9</a:t>
            </a:r>
            <a:r>
              <a:rPr lang="en-US" altLang="en-US" sz="1200"/>
              <a:t>, </a:t>
            </a:r>
            <a:r>
              <a:rPr lang="" altLang="en-US" sz="1200"/>
              <a:t>0, 9</a:t>
            </a:r>
            <a:r>
              <a:rPr lang="en-US" altLang="en-US" sz="1200"/>
              <a:t>)</a:t>
            </a:r>
            <a:endParaRPr lang="en-US" altLang="en-US" sz="1200"/>
          </a:p>
        </p:txBody>
      </p:sp>
      <p:sp>
        <p:nvSpPr>
          <p:cNvPr id="1080" name="Text Box 1079"/>
          <p:cNvSpPr txBox="true"/>
          <p:nvPr/>
        </p:nvSpPr>
        <p:spPr>
          <a:xfrm>
            <a:off x="5988050" y="4476750"/>
            <a:ext cx="1223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1200"/>
              <a:t>Spacing</a:t>
            </a:r>
            <a:endParaRPr lang="" altLang="en-US" sz="1200"/>
          </a:p>
          <a:p>
            <a:pPr algn="ctr"/>
            <a:r>
              <a:rPr lang="en-US" altLang="en-US" sz="1200"/>
              <a:t>(</a:t>
            </a:r>
            <a:r>
              <a:rPr lang="" altLang="en-US" sz="1200"/>
              <a:t>0.5</a:t>
            </a:r>
            <a:r>
              <a:rPr lang="en-US" altLang="en-US" sz="1200"/>
              <a:t>, </a:t>
            </a:r>
            <a:r>
              <a:rPr lang="" altLang="en-US" sz="1200"/>
              <a:t>0.5</a:t>
            </a:r>
            <a:r>
              <a:rPr lang="en-US" altLang="en-US" sz="1200"/>
              <a:t>, </a:t>
            </a:r>
            <a:r>
              <a:rPr lang="" altLang="en-US" sz="1200"/>
              <a:t>0.5</a:t>
            </a:r>
            <a:r>
              <a:rPr lang="en-US" altLang="en-US" sz="1200"/>
              <a:t>)</a:t>
            </a:r>
            <a:endParaRPr lang="en-US" altLang="en-US" sz="1200"/>
          </a:p>
        </p:txBody>
      </p:sp>
      <p:grpSp>
        <p:nvGrpSpPr>
          <p:cNvPr id="1085" name="Group 1084"/>
          <p:cNvGrpSpPr/>
          <p:nvPr/>
        </p:nvGrpSpPr>
        <p:grpSpPr>
          <a:xfrm>
            <a:off x="3523615" y="838835"/>
            <a:ext cx="5286375" cy="3889375"/>
            <a:chOff x="5549" y="1321"/>
            <a:chExt cx="8325" cy="6125"/>
          </a:xfrm>
        </p:grpSpPr>
        <p:grpSp>
          <p:nvGrpSpPr>
            <p:cNvPr id="2" name="Group 1"/>
            <p:cNvGrpSpPr/>
            <p:nvPr/>
          </p:nvGrpSpPr>
          <p:grpSpPr>
            <a:xfrm rot="20700000">
              <a:off x="6356" y="1321"/>
              <a:ext cx="5584" cy="5490"/>
              <a:chOff x="7092" y="1767"/>
              <a:chExt cx="5584" cy="5490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7092" y="5067"/>
                <a:ext cx="5584" cy="2190"/>
                <a:chOff x="2167" y="2472"/>
                <a:chExt cx="5584" cy="2190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" name="Cube 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Cube 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Cube 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Cube 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Cube 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Cube 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Cube 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Cube 1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Cube 1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Cube 1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Cube 1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Cube 1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Cube 1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Cube 1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Cube 1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Cube 1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Cube 1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Cube 2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Cube 2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Cube 2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6" name="Cube 2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Cube 2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Cube 2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Cube 2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Cube 2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Cube 3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Cube 3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Cube 3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Cube 3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Cube 3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Cube 3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Cube 3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Cube 3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Cube 3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Cube 3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Cube 4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Cube 4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Cube 4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Cube 4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Cube 4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7" name="Cube 4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Cube 4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Cube 4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Cube 4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Cube 5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Cube 5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Cube 5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Cube 5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Cube 5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Cube 5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Cube 5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Cube 5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Cube 5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Cube 5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Cube 6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Cube 6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Cube 6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Cube 6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Cube 6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Cube 6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8" name="Cube 67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Cube 68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Cube 69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Cube 70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Cube 71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Cube 72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Cube 73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Cube 74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Cube 75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Cube 76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Cube 77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Cube 78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Cube 79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Cube 80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Cube 81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Cube 82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Cube 83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Cube 84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Cube 85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Cube 86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9" name="Cube 8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Cube 8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Cube 9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Cube 9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Cube 9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Cube 9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Cube 9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Cube 9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Cube 9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Cube 9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Cube 9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Cube 9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Cube 10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Cube 10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Cube 10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Cube 10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Cube 10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Cube 10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Cube 10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Cube 10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12" name="Cube 11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Cube 11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Cube 11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Cube 11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Cube 11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Cube 11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Cube 11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Cube 11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Cube 11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Cube 12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Cube 12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Cube 12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Cube 12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Cube 12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Cube 12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Cube 12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Cube 12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Cube 12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Cube 12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Cube 13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33" name="Cube 13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Cube 13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Cube 13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Cube 13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Cube 13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Cube 13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Cube 13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Cube 13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Cube 14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Cube 14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Cube 14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Cube 14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Cube 14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Cube 14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Cube 14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Cube 14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Cube 14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Cube 14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Cube 15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Cube 15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54" name="Cube 15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Cube 15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Cube 15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Cube 15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Cube 15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Cube 15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Cube 15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Cube 16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Cube 16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Cube 16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Cube 16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Cube 16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Cube 16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Cube 16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Cube 16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Cube 16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Cube 16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Cube 17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Cube 17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Cube 17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75" name="Cube 174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Cube 175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Cube 176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Cube 177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Cube 178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Cube 179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Cube 180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Cube 181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Cube 182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Cube 183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Cube 184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Cube 185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Cube 186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Cube 187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Cube 188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Cube 189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Cube 190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Cube 191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Cube 192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Cube 193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96" name="Cube 19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Cube 19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Cube 19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Cube 19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Cube 19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Cube 20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" name="Cube 20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Cube 20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" name="Cube 20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Cube 20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Cube 20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Cube 20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Cube 20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Cube 20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Cube 20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Cube 21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Cube 21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Cube 21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Cube 21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Cube 21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7092" y="4247"/>
                <a:ext cx="5584" cy="2190"/>
                <a:chOff x="2167" y="2472"/>
                <a:chExt cx="5584" cy="2190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20" name="Cube 21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Cube 22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" name="Cube 22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Cube 22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Cube 22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Cube 22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Cube 22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Cube 22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Cube 22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Cube 23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Cube 23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" name="Cube 23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Cube 23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Cube 23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Cube 23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Cube 23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Cube 23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Cube 23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0" name="Group 239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41" name="Cube 240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Cube 241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Cube 242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" name="Cube 243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Cube 244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" name="Cube 245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Cube 246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" name="Cube 247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Cube 248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Cube 249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Cube 250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Cube 251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Cube 252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Cube 253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Cube 254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" name="Cube 255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Cube 256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Cube 257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Cube 258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" name="Cube 259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1" name="Group 260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62" name="Cube 26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Cube 26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Cube 26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" name="Cube 26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Cube 26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Cube 26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Cube 27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Cube 27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2" name="Group 281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83" name="Cube 28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" name="Cube 28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" name="Cube 28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" name="Cube 28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Cube 28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" name="Cube 28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Cube 28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0" name="Cube 28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" name="Cube 29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Cube 29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" name="Cube 29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" name="Cube 29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" name="Cube 29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Cube 30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2" name="Cube 30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3" name="Group 302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04" name="Cube 30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" name="Cube 30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Cube 30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Cube 30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Cube 30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Cube 30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Cube 30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Cube 31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" name="Cube 31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Cube 31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4" name="Cube 31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Cube 31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Cube 31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Cube 31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" name="Cube 31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9" name="Cube 31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" name="Cube 31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" name="Cube 32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" name="Cube 32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" name="Cube 32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4" name="Group 323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26" name="Cube 32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Cube 32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Cube 32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Cube 32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0" name="Cube 32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1" name="Cube 33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2" name="Cube 33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Cube 34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46" name="Group 345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47" name="Cube 34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Cube 34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Cube 35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0" name="Cube 35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Cube 36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68" name="Cube 367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Cube 384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Cube 385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Cube 386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89" name="Cube 38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Cube 38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2" name="Cube 40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8" name="Cube 40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9" name="Group 408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10" name="Cube 40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4" name="Cube 41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5" name="Cube 41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6" name="Cube 41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7" name="Cube 41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8" name="Cube 41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9" name="Cube 41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0" name="Cube 41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1" name="Cube 42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2" name="Cube 42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3" name="Cube 42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4" name="Cube 42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30" name="Group 429"/>
              <p:cNvGrpSpPr/>
              <p:nvPr/>
            </p:nvGrpSpPr>
            <p:grpSpPr>
              <a:xfrm>
                <a:off x="7092" y="3427"/>
                <a:ext cx="5584" cy="2190"/>
                <a:chOff x="2167" y="2472"/>
                <a:chExt cx="5584" cy="2190"/>
              </a:xfrm>
            </p:grpSpPr>
            <p:grpSp>
              <p:nvGrpSpPr>
                <p:cNvPr id="431" name="Group 430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33" name="Cube 43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6" name="Cube 43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2" name="Cube 44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8" name="Cube 44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9" name="Cube 44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0" name="Cube 44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1" name="Cube 45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2" name="Cube 45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3" name="Group 452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54" name="Cube 45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8" name="Cube 45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4" name="Cube 46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0" name="Cube 46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4" name="Group 473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75" name="Cube 474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6" name="Cube 475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7" name="Cube 476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8" name="Cube 477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9" name="Cube 478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0" name="Cube 479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6" name="Cube 485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2" name="Cube 491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95" name="Group 494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96" name="Cube 49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8" name="Cube 49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4" name="Cube 50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5" name="Cube 50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6" name="Cube 50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7" name="Cube 50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Cube 50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Cube 51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6" name="Group 515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517" name="Cube 51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0" name="Cube 51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6" name="Cube 52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2" name="Cube 53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Cube 53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4" name="Cube 53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5" name="Cube 53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6" name="Cube 53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37" name="Group 536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538" name="Group 537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539" name="Cube 53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0" name="Cube 53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1" name="Cube 54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2" name="Cube 54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3" name="Cube 54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4" name="Cube 54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5" name="Cube 54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6" name="Cube 54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7" name="Cube 54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8" name="Cube 54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9" name="Cube 54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0" name="Cube 54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1" name="Cube 55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2" name="Cube 55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3" name="Cube 55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4" name="Cube 55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5" name="Cube 55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6" name="Cube 55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7" name="Cube 55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8" name="Cube 55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9" name="Group 558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560" name="Cube 55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1" name="Cube 56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2" name="Cube 56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3" name="Cube 56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4" name="Cube 56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5" name="Cube 56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6" name="Cube 56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7" name="Cube 56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8" name="Cube 56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9" name="Cube 56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0" name="Cube 56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1" name="Cube 57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2" name="Cube 57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3" name="Cube 57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4" name="Cube 57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5" name="Cube 57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6" name="Cube 57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7" name="Cube 57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8" name="Cube 57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9" name="Cube 57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0" name="Group 579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581" name="Cube 580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2" name="Cube 581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3" name="Cube 582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4" name="Cube 583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5" name="Cube 584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6" name="Cube 585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7" name="Cube 586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8" name="Cube 587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9" name="Cube 588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0" name="Cube 589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1" name="Cube 590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2" name="Cube 591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3" name="Cube 592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4" name="Cube 593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5" name="Cube 594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6" name="Cube 595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7" name="Cube 596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8" name="Cube 597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9" name="Cube 598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0" name="Cube 599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1" name="Group 600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02" name="Cube 60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3" name="Cube 60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4" name="Cube 60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5" name="Cube 60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6" name="Cube 60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7" name="Cube 60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8" name="Cube 60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9" name="Cube 60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0" name="Cube 60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1" name="Cube 61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2" name="Cube 61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3" name="Cube 61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Cube 61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Cube 61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Cube 61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Cube 61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Cube 61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Cube 61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Cube 61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Cube 62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2" name="Group 621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23" name="Cube 62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Cube 62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Cube 62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Cube 62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Cube 62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Cube 62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Cube 62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0" name="Cube 62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1" name="Cube 63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Cube 63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Cube 63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Cube 63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Cube 63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Cube 63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Cube 63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Cube 63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Cube 63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Cube 63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Cube 64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Cube 64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3" name="Group 642"/>
              <p:cNvGrpSpPr/>
              <p:nvPr/>
            </p:nvGrpSpPr>
            <p:grpSpPr>
              <a:xfrm>
                <a:off x="7092" y="2597"/>
                <a:ext cx="5584" cy="2190"/>
                <a:chOff x="2167" y="2472"/>
                <a:chExt cx="5584" cy="2190"/>
              </a:xfrm>
            </p:grpSpPr>
            <p:grpSp>
              <p:nvGrpSpPr>
                <p:cNvPr id="644" name="Group 643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645" name="Group 644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46" name="Cube 64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Cube 64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8" name="Cube 64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9" name="Cube 64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0" name="Cube 64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1" name="Cube 65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2" name="Cube 65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3" name="Cube 65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Cube 65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Cube 65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Cube 65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Cube 65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Cube 65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Cube 66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66" name="Group 665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67" name="Cube 66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0" name="Cube 66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Cube 67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Cube 68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Cube 68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Cube 68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Cube 68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Cube 68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7" name="Group 686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88" name="Cube 687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2" name="Cube 691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Cube 697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Cube 703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8" name="Group 707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09" name="Cube 70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0" name="Cube 70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Cube 71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Cube 71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Cube 71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Cube 71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Cube 71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Cube 72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9" name="Group 728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30" name="Cube 72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Cube 73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Cube 73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Cube 73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Cube 73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Cube 74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Cube 74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8" name="Cube 74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50" name="Group 749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751" name="Group 750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52" name="Cube 75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Cube 75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Cube 75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6" name="Cube 76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7" name="Cube 76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8" name="Cube 76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9" name="Cube 76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0" name="Cube 76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1" name="Cube 77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73" name="Cube 77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4" name="Cube 77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5" name="Cube 77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1" name="Cube 78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7" name="Cube 78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3" name="Group 792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94" name="Cube 79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9" name="Cube 79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0" name="Cube 79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1" name="Cube 80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Cube 80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3" name="Cube 80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9" name="Cube 80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4" name="Group 813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15" name="Cube 814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1" name="Cube 820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7" name="Cube 826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8" name="Cube 827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9" name="Cube 828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0" name="Cube 829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1" name="Cube 830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5" name="Group 834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36" name="Cube 83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7" name="Cube 83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3" name="Cube 84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9" name="Cube 84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5" name="Cube 85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56" name="Group 855"/>
              <p:cNvGrpSpPr/>
              <p:nvPr/>
            </p:nvGrpSpPr>
            <p:grpSpPr>
              <a:xfrm>
                <a:off x="7092" y="1767"/>
                <a:ext cx="5584" cy="2190"/>
                <a:chOff x="2167" y="2472"/>
                <a:chExt cx="5584" cy="2190"/>
              </a:xfrm>
            </p:grpSpPr>
            <p:grpSp>
              <p:nvGrpSpPr>
                <p:cNvPr id="857" name="Group 856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858" name="Group 857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59" name="Cube 85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5" name="Cube 86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1" name="Cube 87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7" name="Cube 87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9" name="Group 878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80" name="Cube 87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3" name="Cube 88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4" name="Cube 88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5" name="Cube 88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6" name="Cube 88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7" name="Cube 88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8" name="Cube 88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9" name="Cube 88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0" name="Cube 88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1" name="Cube 89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2" name="Cube 89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3" name="Cube 89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4" name="Cube 89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5" name="Cube 89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6" name="Cube 89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7" name="Cube 89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8" name="Cube 89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9" name="Cube 89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0" name="Group 899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01" name="Cube 900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2" name="Cube 901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3" name="Cube 902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4" name="Cube 903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5" name="Cube 904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6" name="Cube 905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7" name="Cube 906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8" name="Cube 907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9" name="Cube 908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0" name="Cube 909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1" name="Cube 910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2" name="Cube 911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3" name="Cube 912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4" name="Cube 913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5" name="Cube 914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6" name="Cube 915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7" name="Cube 916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8" name="Cube 917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9" name="Cube 918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0" name="Cube 919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21" name="Group 920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22" name="Cube 92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3" name="Cube 92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4" name="Cube 92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5" name="Cube 92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6" name="Cube 92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7" name="Cube 92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8" name="Cube 92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9" name="Cube 92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0" name="Cube 92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1" name="Cube 93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2" name="Cube 93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3" name="Cube 93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4" name="Cube 93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5" name="Cube 93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6" name="Cube 93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7" name="Cube 93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8" name="Cube 93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9" name="Cube 93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0" name="Cube 93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1" name="Cube 94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2" name="Group 941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43" name="Cube 94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4" name="Cube 94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5" name="Cube 94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6" name="Cube 94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7" name="Cube 94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8" name="Cube 94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9" name="Cube 94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0" name="Cube 94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1" name="Cube 95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2" name="Cube 95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3" name="Cube 95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4" name="Cube 95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5" name="Cube 95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6" name="Cube 95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7" name="Cube 95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8" name="Cube 95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9" name="Cube 95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0" name="Cube 95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1" name="Cube 96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2" name="Cube 96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3" name="Group 962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964" name="Group 963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65" name="Cube 964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6" name="Cube 965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7" name="Cube 966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8" name="Cube 967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9" name="Cube 968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0" name="Cube 969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1" name="Cube 970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2" name="Cube 971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3" name="Cube 972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4" name="Cube 973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5" name="Cube 974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6" name="Cube 975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7" name="Cube 976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8" name="Cube 977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9" name="Cube 978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0" name="Cube 979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1" name="Cube 980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2" name="Cube 981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3" name="Cube 982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4" name="Cube 983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5" name="Group 984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86" name="Cube 98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7" name="Cube 98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8" name="Cube 98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9" name="Cube 98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0" name="Cube 98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1" name="Cube 99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2" name="Cube 99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3" name="Cube 99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4" name="Cube 99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5" name="Cube 99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6" name="Cube 99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7" name="Cube 99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8" name="Cube 99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9" name="Cube 99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0" name="Cube 99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1" name="Cube 100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2" name="Cube 100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3" name="Cube 100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4" name="Cube 100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5" name="Cube 100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6" name="Group 1005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007" name="Cube 100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8" name="Cube 100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9" name="Cube 100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0" name="Cube 100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1" name="Cube 101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2" name="Cube 101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3" name="Cube 101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4" name="Cube 101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5" name="Cube 101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6" name="Cube 101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7" name="Cube 101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8" name="Cube 101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9" name="Cube 101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0" name="Cube 101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1" name="Cube 102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2" name="Cube 102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3" name="Cube 102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4" name="Cube 102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5" name="Cube 102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6" name="Cube 102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27" name="Group 1026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028" name="Cube 1027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9" name="Cube 1028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0" name="Cube 1029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1" name="Cube 1030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2" name="Cube 1031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3" name="Cube 1032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4" name="Cube 1033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5" name="Cube 1034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6" name="Cube 1035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7" name="Cube 1036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8" name="Cube 1037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9" name="Cube 1038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0" name="Cube 1039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1" name="Cube 1040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2" name="Cube 1041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3" name="Cube 1042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4" name="Cube 1043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5" name="Cube 1044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6" name="Cube 1045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7" name="Cube 1046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8" name="Group 1047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049" name="Cube 104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0" name="Cube 104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1" name="Cube 105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2" name="Cube 105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3" name="Cube 105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4" name="Cube 105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5" name="Cube 105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6" name="Cube 105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7" name="Cube 105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8" name="Cube 105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9" name="Cube 105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0" name="Cube 105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1" name="Cube 106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2" name="Cube 106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3" name="Cube 106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4" name="Cube 106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5" name="Cube 106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6" name="Cube 106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7" name="Cube 106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8" name="Cube 106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075" name="Straight Arrow Connector 1074"/>
            <p:cNvCxnSpPr/>
            <p:nvPr/>
          </p:nvCxnSpPr>
          <p:spPr>
            <a:xfrm flipV="true">
              <a:off x="7164" y="5646"/>
              <a:ext cx="6711" cy="178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/>
            <p:nvPr/>
          </p:nvCxnSpPr>
          <p:spPr>
            <a:xfrm flipH="true" flipV="true">
              <a:off x="5549" y="1386"/>
              <a:ext cx="1636" cy="606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Text Box 1077"/>
            <p:cNvSpPr txBox="true"/>
            <p:nvPr/>
          </p:nvSpPr>
          <p:spPr>
            <a:xfrm rot="20700000">
              <a:off x="7771" y="4593"/>
              <a:ext cx="169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" altLang="en-US" sz="1200"/>
                <a:t>Dimension</a:t>
              </a:r>
              <a:endParaRPr lang="" altLang="en-US" sz="1200"/>
            </a:p>
            <a:p>
              <a:pPr algn="ctr"/>
              <a:r>
                <a:rPr lang="en-US" altLang="en-US" sz="1200"/>
                <a:t>(</a:t>
              </a:r>
              <a:r>
                <a:rPr lang="" altLang="en-US" sz="1200"/>
                <a:t>1</a:t>
              </a:r>
              <a:r>
                <a:rPr lang="en-US" altLang="en-US" sz="1200"/>
                <a:t>0, 10, 10)</a:t>
              </a:r>
              <a:endParaRPr lang="en-US" altLang="en-US" sz="1200"/>
            </a:p>
          </p:txBody>
        </p:sp>
        <p:cxnSp>
          <p:nvCxnSpPr>
            <p:cNvPr id="1081" name="Straight Arrow Connector 1080"/>
            <p:cNvCxnSpPr/>
            <p:nvPr/>
          </p:nvCxnSpPr>
          <p:spPr>
            <a:xfrm flipH="true" flipV="true">
              <a:off x="10422" y="6540"/>
              <a:ext cx="79" cy="343"/>
            </a:xfrm>
            <a:prstGeom prst="straightConnector1">
              <a:avLst/>
            </a:prstGeom>
            <a:ln w="25400">
              <a:solidFill>
                <a:srgbClr val="20202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Arrow Connector 1081"/>
            <p:cNvCxnSpPr/>
            <p:nvPr/>
          </p:nvCxnSpPr>
          <p:spPr>
            <a:xfrm flipH="true" flipV="true">
              <a:off x="9994" y="6649"/>
              <a:ext cx="79" cy="343"/>
            </a:xfrm>
            <a:prstGeom prst="straightConnector1">
              <a:avLst/>
            </a:prstGeom>
            <a:ln w="25400">
              <a:solidFill>
                <a:srgbClr val="20202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4" name="Text Box 1083"/>
          <p:cNvSpPr txBox="true"/>
          <p:nvPr/>
        </p:nvSpPr>
        <p:spPr>
          <a:xfrm>
            <a:off x="2065655" y="469265"/>
            <a:ext cx="327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200"/>
              <a:t>Direction</a:t>
            </a:r>
            <a:endParaRPr lang="" altLang="en-US" sz="1200"/>
          </a:p>
          <a:p>
            <a:pPr algn="ctr"/>
            <a:r>
              <a:rPr lang="" altLang="en-US" sz="1200"/>
              <a:t>[ 1</a:t>
            </a:r>
            <a:r>
              <a:rPr lang="en-US" altLang="en-US" sz="1200"/>
              <a:t>, </a:t>
            </a:r>
            <a:r>
              <a:rPr lang="" altLang="en-US" sz="1200"/>
              <a:t>0.5</a:t>
            </a:r>
            <a:r>
              <a:rPr lang="en-US" altLang="en-US" sz="1200"/>
              <a:t>, 0</a:t>
            </a:r>
            <a:r>
              <a:rPr lang="" altLang="en-US" sz="1200"/>
              <a:t>, -0.5, 1, 0, 0, 0, 1]</a:t>
            </a:r>
            <a:endParaRPr lang="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Presentation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Standard Symbols PS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gandis</dc:creator>
  <cp:lastModifiedBy>gandis</cp:lastModifiedBy>
  <cp:revision>8</cp:revision>
  <dcterms:created xsi:type="dcterms:W3CDTF">2021-01-08T15:38:16Z</dcterms:created>
  <dcterms:modified xsi:type="dcterms:W3CDTF">2021-01-08T15:38:16Z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