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7" r:id="rId8"/>
    <p:sldId id="272" r:id="rId9"/>
    <p:sldId id="268" r:id="rId10"/>
    <p:sldId id="269" r:id="rId11"/>
    <p:sldId id="270" r:id="rId12"/>
    <p:sldId id="271" r:id="rId13"/>
    <p:sldId id="261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35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8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8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4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8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6B9-AA64-4EB6-8258-E66CB38F1EE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075A-E9EF-42F2-8BA4-91E030071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Alan Turing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 smtClean="0"/>
              <a:t>Scris de gusatu Cristian</a:t>
            </a:r>
            <a:r>
              <a:rPr lang="en-US" dirty="0" smtClean="0"/>
              <a:t> </a:t>
            </a:r>
            <a:r>
              <a:rPr lang="ro-RO" dirty="0" smtClean="0"/>
              <a:t>-</a:t>
            </a:r>
            <a:r>
              <a:rPr lang="en-US" dirty="0" smtClean="0"/>
              <a:t> </a:t>
            </a:r>
            <a:r>
              <a:rPr lang="ro-RO" dirty="0" smtClean="0"/>
              <a:t>Alexandru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321902" y="1686779"/>
            <a:ext cx="5934511" cy="3541714"/>
          </a:xfrm>
        </p:spPr>
        <p:txBody>
          <a:bodyPr/>
          <a:lstStyle/>
          <a:p>
            <a:r>
              <a:rPr lang="ro-RO" dirty="0" smtClean="0"/>
              <a:t>Totusi, existau prea multe posibilitati,chiar si cu mintea stralucitoare a lui </a:t>
            </a:r>
            <a:r>
              <a:rPr lang="en-US" dirty="0" smtClean="0"/>
              <a:t>A</a:t>
            </a:r>
            <a:r>
              <a:rPr lang="ro-RO" dirty="0" smtClean="0"/>
              <a:t>lan </a:t>
            </a:r>
            <a:r>
              <a:rPr lang="en-US" dirty="0"/>
              <a:t>T</a:t>
            </a:r>
            <a:r>
              <a:rPr lang="ro-RO" dirty="0" smtClean="0"/>
              <a:t>uring alaturi de un supercomputer al acelor vremuri.</a:t>
            </a:r>
          </a:p>
          <a:p>
            <a:r>
              <a:rPr lang="ro-RO" dirty="0" smtClean="0"/>
              <a:t>In plus, parametrii encriptiei erau schimbati zilnic de catre germani.</a:t>
            </a:r>
            <a:endParaRPr lang="ro-RO" dirty="0"/>
          </a:p>
          <a:p>
            <a:r>
              <a:rPr lang="ro-RO" dirty="0" smtClean="0"/>
              <a:t>Speranta era pierduta, pana intr-o zi in care Turing observa un model.</a:t>
            </a:r>
            <a:br>
              <a:rPr lang="ro-RO" dirty="0" smtClean="0"/>
            </a:br>
            <a:r>
              <a:rPr lang="ro-RO" dirty="0" smtClean="0"/>
              <a:t>Germanii incep intotdeauna o propozitie cu „hail Hitler”. Astfel, misiunea imposibila de decriptare a unui intreg mesaj este redusa la 2 cuvinte. </a:t>
            </a:r>
            <a:endParaRPr lang="en-US" dirty="0" smtClean="0"/>
          </a:p>
          <a:p>
            <a:r>
              <a:rPr lang="ro-RO" dirty="0" smtClean="0"/>
              <a:t>In aceea zi s</a:t>
            </a:r>
            <a:r>
              <a:rPr lang="en-US" dirty="0" smtClean="0"/>
              <a:t>-a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decriptarea</a:t>
            </a:r>
            <a:r>
              <a:rPr lang="en-US" dirty="0" smtClean="0"/>
              <a:t> </a:t>
            </a:r>
            <a:r>
              <a:rPr lang="en-US" dirty="0" err="1" smtClean="0"/>
              <a:t>primului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, </a:t>
            </a:r>
            <a:r>
              <a:rPr lang="ro-RO" dirty="0" smtClean="0"/>
              <a:t>U-boat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a </a:t>
            </a:r>
            <a:r>
              <a:rPr lang="en-US" dirty="0" err="1" smtClean="0"/>
              <a:t>ramas</a:t>
            </a:r>
            <a:r>
              <a:rPr lang="en-US" dirty="0" smtClean="0"/>
              <a:t> </a:t>
            </a:r>
            <a:r>
              <a:rPr lang="en-US" dirty="0" err="1" smtClean="0"/>
              <a:t>celebru</a:t>
            </a:r>
            <a:r>
              <a:rPr lang="en-US" dirty="0" smtClean="0"/>
              <a:t> in </a:t>
            </a:r>
            <a:r>
              <a:rPr lang="en-US" dirty="0" err="1" smtClean="0"/>
              <a:t>Istorie</a:t>
            </a:r>
            <a:r>
              <a:rPr lang="en-US" dirty="0" smtClean="0"/>
              <a:t>.</a:t>
            </a: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3986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8810" y="1677986"/>
            <a:ext cx="5934511" cy="3541714"/>
          </a:xfrm>
        </p:spPr>
        <p:txBody>
          <a:bodyPr/>
          <a:lstStyle/>
          <a:p>
            <a:r>
              <a:rPr lang="ro-RO" dirty="0" smtClean="0"/>
              <a:t>Razboi</a:t>
            </a:r>
            <a:r>
              <a:rPr lang="en-US" dirty="0" err="1" smtClean="0"/>
              <a:t>ul</a:t>
            </a:r>
            <a:r>
              <a:rPr lang="ro-RO" dirty="0" smtClean="0"/>
              <a:t> a fost scurtat cu mult si </a:t>
            </a:r>
            <a:r>
              <a:rPr lang="en-US" dirty="0" err="1" smtClean="0"/>
              <a:t>milioane</a:t>
            </a:r>
            <a:r>
              <a:rPr lang="en-US" dirty="0" smtClean="0"/>
              <a:t> </a:t>
            </a:r>
            <a:r>
              <a:rPr lang="ro-RO" dirty="0" smtClean="0"/>
              <a:t>de vieti au fost salvate din aceasta inovatie. Alan Turing fiind eroul </a:t>
            </a:r>
            <a:r>
              <a:rPr lang="en-US" dirty="0" err="1" smtClean="0"/>
              <a:t>lor</a:t>
            </a:r>
            <a:r>
              <a:rPr lang="ro-RO" dirty="0" smtClean="0"/>
              <a:t>.</a:t>
            </a:r>
            <a:br>
              <a:rPr lang="ro-RO" dirty="0" smtClean="0"/>
            </a:br>
            <a:r>
              <a:rPr lang="ro-RO" dirty="0" smtClean="0"/>
              <a:t>Acesta a fost premiat cu „The order of the  British Empire”, doar ca premierea sa a fost tinuta secreta, la fel si crearea lui „The bombe”.</a:t>
            </a:r>
          </a:p>
          <a:p>
            <a:r>
              <a:rPr lang="ro-RO" dirty="0" smtClean="0"/>
              <a:t>Din pacate, Alan Turing traia in perioada in care homosexualitatea era ilegala. </a:t>
            </a:r>
            <a:r>
              <a:rPr lang="en-US" dirty="0" smtClean="0"/>
              <a:t>S-a </a:t>
            </a:r>
            <a:r>
              <a:rPr lang="en-US" dirty="0" err="1" smtClean="0"/>
              <a:t>aflat</a:t>
            </a:r>
            <a:r>
              <a:rPr lang="en-US" dirty="0" smtClean="0"/>
              <a:t> </a:t>
            </a:r>
            <a:r>
              <a:rPr lang="en-US" dirty="0" err="1" smtClean="0"/>
              <a:t>secretul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din </a:t>
            </a:r>
            <a:r>
              <a:rPr lang="en-US" dirty="0" err="1" smtClean="0"/>
              <a:t>adolescenta</a:t>
            </a:r>
            <a:r>
              <a:rPr lang="en-US" dirty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</a:t>
            </a:r>
            <a:r>
              <a:rPr lang="ro-RO" dirty="0" smtClean="0"/>
              <a:t> fost acuzat de „gross indecency” (indecenta grosolana)</a:t>
            </a:r>
          </a:p>
          <a:p>
            <a:r>
              <a:rPr lang="en-US" dirty="0" smtClean="0"/>
              <a:t>A </a:t>
            </a:r>
            <a:r>
              <a:rPr lang="ro-RO" dirty="0" smtClean="0"/>
              <a:t>avut de ales intre a isi petrece restul vietii in inchisoare sau a fi „vindecat”. A ales sa fie „vindecat” si sa i se atribuie constant medicamente pentru reglare hormonala.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1" r="2132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o-RO" dirty="0"/>
              <a:t>In </a:t>
            </a:r>
            <a:r>
              <a:rPr lang="ro-RO" dirty="0" smtClean="0"/>
              <a:t>1952 </a:t>
            </a:r>
            <a:r>
              <a:rPr lang="en-US" dirty="0" smtClean="0"/>
              <a:t>Turing</a:t>
            </a:r>
            <a:r>
              <a:rPr lang="ro-RO" dirty="0" smtClean="0"/>
              <a:t> a fost gasit de menajera sa mort, alaturi de un mar pe jumatate mancat ce nu a fost niciodata testat pentru otrava.</a:t>
            </a:r>
          </a:p>
          <a:p>
            <a:r>
              <a:rPr lang="ro-RO" dirty="0" smtClean="0"/>
              <a:t>Cauza declarata a mortii a fost sinucidere.</a:t>
            </a:r>
          </a:p>
          <a:p>
            <a:r>
              <a:rPr lang="ro-RO" dirty="0" smtClean="0"/>
              <a:t>Ca un eveniment clasic, dupa moartea sa Turing a devenit recunoscut tot mai mult de public. </a:t>
            </a:r>
            <a:r>
              <a:rPr lang="ro-RO" dirty="0"/>
              <a:t>In 2014 s-a creat un film dupa viata sa (The imitation </a:t>
            </a:r>
            <a:r>
              <a:rPr lang="ro-RO" dirty="0" smtClean="0"/>
              <a:t>game). – recomand cu caldura.</a:t>
            </a:r>
          </a:p>
          <a:p>
            <a:r>
              <a:rPr lang="en-US" dirty="0" smtClean="0"/>
              <a:t>Turing</a:t>
            </a:r>
            <a:r>
              <a:rPr lang="ro-RO" dirty="0" smtClean="0"/>
              <a:t> a fost recunoscut de catre cele mai luminate minti moderne, precum Stephen Hawking. Acesta spunea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Turing</a:t>
            </a:r>
            <a:r>
              <a:rPr lang="ro-RO" dirty="0" smtClean="0"/>
              <a:t>:</a:t>
            </a:r>
            <a:r>
              <a:rPr lang="en-US" dirty="0" smtClean="0"/>
              <a:t> “</a:t>
            </a:r>
            <a:r>
              <a:rPr lang="ro-RO" dirty="0" smtClean="0"/>
              <a:t>One </a:t>
            </a:r>
            <a:r>
              <a:rPr lang="ro-RO" dirty="0"/>
              <a:t>of the most briliant mathematicians of the modern era</a:t>
            </a:r>
            <a:r>
              <a:rPr lang="ro-RO" dirty="0" smtClean="0"/>
              <a:t>.</a:t>
            </a:r>
            <a:r>
              <a:rPr lang="en-US" dirty="0" smtClean="0"/>
              <a:t>”</a:t>
            </a:r>
            <a:r>
              <a:rPr lang="ro-RO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10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Testul alan Turing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Testul </a:t>
            </a:r>
            <a:r>
              <a:rPr lang="en-US" dirty="0" smtClean="0"/>
              <a:t>A</a:t>
            </a:r>
            <a:r>
              <a:rPr lang="ro-RO" dirty="0" smtClean="0"/>
              <a:t>lan </a:t>
            </a:r>
            <a:r>
              <a:rPr lang="ro-RO" dirty="0"/>
              <a:t>Turing </a:t>
            </a:r>
            <a:r>
              <a:rPr lang="ro-RO" dirty="0" smtClean="0"/>
              <a:t>este un experiment din domeniul Inteligentei artificiale ce isi propune sa raspunda la intrebarea: „Pot masinile sa gandeasca?”</a:t>
            </a:r>
          </a:p>
          <a:p>
            <a:pPr marL="0" indent="0">
              <a:buNone/>
            </a:pPr>
            <a:r>
              <a:rPr lang="ro-RO" dirty="0" smtClean="0"/>
              <a:t>In ce consta acest experiment?</a:t>
            </a:r>
          </a:p>
          <a:p>
            <a:r>
              <a:rPr lang="ro-RO" dirty="0" smtClean="0"/>
              <a:t>Un om este pus sa vorbeasca printr-un perete opac cu o persoana iar mai apoi cu un calculator.</a:t>
            </a:r>
          </a:p>
          <a:p>
            <a:r>
              <a:rPr lang="ro-RO" dirty="0" smtClean="0"/>
              <a:t>Daca la finalul testului</a:t>
            </a:r>
            <a:r>
              <a:rPr lang="en-US" dirty="0" smtClean="0"/>
              <a:t>, </a:t>
            </a:r>
            <a:r>
              <a:rPr lang="en-US" dirty="0" err="1" smtClean="0"/>
              <a:t>persoana</a:t>
            </a:r>
            <a:r>
              <a:rPr lang="ro-RO" dirty="0" smtClean="0"/>
              <a:t> nu a putut sa faca diferenta intre cele 2 entitati, atunci raspunsul este: da, masinile pot sa gandeasca.</a:t>
            </a:r>
          </a:p>
        </p:txBody>
      </p:sp>
    </p:spTree>
    <p:extLst>
      <p:ext uri="{BB962C8B-B14F-4D97-AF65-F5344CB8AC3E}">
        <p14:creationId xmlns:p14="http://schemas.microsoft.com/office/powerpoint/2010/main" val="64938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Inainte si dupa crearea „The bombe”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27" y="2258109"/>
            <a:ext cx="2678545" cy="3558639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11" y="2266573"/>
            <a:ext cx="3228538" cy="3541712"/>
          </a:xfrm>
        </p:spPr>
      </p:pic>
    </p:spTree>
    <p:extLst>
      <p:ext uri="{BB962C8B-B14F-4D97-AF65-F5344CB8AC3E}">
        <p14:creationId xmlns:p14="http://schemas.microsoft.com/office/powerpoint/2010/main" val="265343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Ceva</a:t>
            </a:r>
            <a:r>
              <a:rPr lang="en-US" dirty="0" smtClean="0"/>
              <a:t> </a:t>
            </a:r>
            <a:r>
              <a:rPr lang="en-US" dirty="0" err="1" smtClean="0"/>
              <a:t>glumite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82" y="2249488"/>
            <a:ext cx="2606065" cy="354171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72" y="2249488"/>
            <a:ext cx="2018037" cy="3541712"/>
          </a:xfrm>
        </p:spPr>
      </p:pic>
    </p:spTree>
    <p:extLst>
      <p:ext uri="{BB962C8B-B14F-4D97-AF65-F5344CB8AC3E}">
        <p14:creationId xmlns:p14="http://schemas.microsoft.com/office/powerpoint/2010/main" val="24509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Alan </a:t>
            </a:r>
            <a:r>
              <a:rPr lang="en-US" dirty="0"/>
              <a:t>T</a:t>
            </a:r>
            <a:r>
              <a:rPr lang="en-US" dirty="0" smtClean="0"/>
              <a:t>uring </a:t>
            </a:r>
            <a:r>
              <a:rPr lang="en-US" dirty="0" err="1" smtClean="0"/>
              <a:t>este</a:t>
            </a:r>
            <a:r>
              <a:rPr lang="en-US" dirty="0" smtClean="0"/>
              <a:t> o mare </a:t>
            </a:r>
            <a:r>
              <a:rPr lang="en-US" dirty="0" err="1" smtClean="0"/>
              <a:t>figura</a:t>
            </a:r>
            <a:r>
              <a:rPr lang="en-US" dirty="0" smtClean="0"/>
              <a:t> </a:t>
            </a:r>
            <a:r>
              <a:rPr lang="en-US" dirty="0" err="1" smtClean="0"/>
              <a:t>marcanta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cum le stim </a:t>
            </a:r>
            <a:r>
              <a:rPr lang="en-US" dirty="0" err="1" smtClean="0"/>
              <a:t>astazi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Acesta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primii</a:t>
            </a:r>
            <a:r>
              <a:rPr lang="en-US" dirty="0" smtClean="0"/>
              <a:t> </a:t>
            </a:r>
            <a:r>
              <a:rPr lang="en-US" dirty="0" err="1" smtClean="0"/>
              <a:t>matematicieni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au </a:t>
            </a:r>
            <a:r>
              <a:rPr lang="en-US" dirty="0" err="1" smtClean="0"/>
              <a:t>vorbit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inteligenta</a:t>
            </a:r>
            <a:r>
              <a:rPr lang="en-US" dirty="0" smtClean="0"/>
              <a:t> </a:t>
            </a:r>
            <a:r>
              <a:rPr lang="en-US" dirty="0" err="1" smtClean="0"/>
              <a:t>artificiala</a:t>
            </a:r>
            <a:r>
              <a:rPr lang="en-US" dirty="0" smtClean="0"/>
              <a:t>, </a:t>
            </a:r>
            <a:r>
              <a:rPr lang="en-US" dirty="0" err="1" smtClean="0"/>
              <a:t>ramanand</a:t>
            </a:r>
            <a:r>
              <a:rPr lang="en-US" dirty="0" smtClean="0"/>
              <a:t> in </a:t>
            </a:r>
            <a:r>
              <a:rPr lang="en-US" dirty="0" err="1" smtClean="0"/>
              <a:t>istorie</a:t>
            </a:r>
            <a:r>
              <a:rPr lang="en-US" dirty="0" smtClean="0"/>
              <a:t> cu </a:t>
            </a:r>
            <a:r>
              <a:rPr lang="en-US" dirty="0" err="1" smtClean="0"/>
              <a:t>celebrul</a:t>
            </a:r>
            <a:r>
              <a:rPr lang="en-US" dirty="0" smtClean="0"/>
              <a:t> Test</a:t>
            </a:r>
            <a:r>
              <a:rPr lang="ro-RO" dirty="0" smtClean="0"/>
              <a:t> </a:t>
            </a:r>
            <a:r>
              <a:rPr lang="en-US" dirty="0"/>
              <a:t>Turing.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salveze</a:t>
            </a:r>
            <a:r>
              <a:rPr lang="en-US" dirty="0" smtClean="0"/>
              <a:t> </a:t>
            </a:r>
            <a:r>
              <a:rPr lang="ro-RO" dirty="0" smtClean="0"/>
              <a:t>milioane </a:t>
            </a:r>
            <a:r>
              <a:rPr lang="en-US" dirty="0" smtClean="0"/>
              <a:t>de </a:t>
            </a:r>
            <a:r>
              <a:rPr lang="en-US" dirty="0" err="1" smtClean="0"/>
              <a:t>vieti</a:t>
            </a:r>
            <a:r>
              <a:rPr lang="en-US" dirty="0" smtClean="0"/>
              <a:t> cu </a:t>
            </a:r>
            <a:r>
              <a:rPr lang="en-US" dirty="0" err="1" smtClean="0"/>
              <a:t>ajutorul</a:t>
            </a:r>
            <a:r>
              <a:rPr lang="en-US" dirty="0" smtClean="0"/>
              <a:t> </a:t>
            </a:r>
            <a:r>
              <a:rPr lang="en-US" dirty="0" err="1" smtClean="0"/>
              <a:t>gandirii</a:t>
            </a:r>
            <a:r>
              <a:rPr lang="en-US" dirty="0" smtClean="0"/>
              <a:t> sale “out of the box”.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creat</a:t>
            </a:r>
            <a:r>
              <a:rPr lang="en-US" dirty="0" smtClean="0"/>
              <a:t> de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singur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avansat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acele</a:t>
            </a:r>
            <a:r>
              <a:rPr lang="en-US" dirty="0" smtClean="0"/>
              <a:t> </a:t>
            </a:r>
            <a:r>
              <a:rPr lang="en-US" dirty="0" err="1" smtClean="0"/>
              <a:t>vremuri</a:t>
            </a:r>
            <a:r>
              <a:rPr lang="en-US" dirty="0" smtClean="0"/>
              <a:t>, cu care a </a:t>
            </a:r>
            <a:r>
              <a:rPr lang="en-US" dirty="0" err="1" smtClean="0"/>
              <a:t>reusit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decripteze</a:t>
            </a:r>
            <a:r>
              <a:rPr lang="en-US" dirty="0" smtClean="0"/>
              <a:t> </a:t>
            </a:r>
            <a:r>
              <a:rPr lang="en-US" dirty="0" err="1" smtClean="0"/>
              <a:t>mesajele</a:t>
            </a:r>
            <a:r>
              <a:rPr lang="en-US" dirty="0" smtClean="0"/>
              <a:t> </a:t>
            </a:r>
            <a:r>
              <a:rPr lang="en-US" dirty="0" err="1" smtClean="0"/>
              <a:t>celebrei</a:t>
            </a:r>
            <a:r>
              <a:rPr lang="en-US" dirty="0" smtClean="0"/>
              <a:t> enigma, </a:t>
            </a:r>
            <a:r>
              <a:rPr lang="en-US" dirty="0" err="1" smtClean="0"/>
              <a:t>lucru</a:t>
            </a:r>
            <a:r>
              <a:rPr lang="en-US" dirty="0" smtClean="0"/>
              <a:t> </a:t>
            </a:r>
            <a:r>
              <a:rPr lang="en-US" dirty="0" err="1" smtClean="0"/>
              <a:t>imposibil</a:t>
            </a:r>
            <a:r>
              <a:rPr lang="en-US" dirty="0" smtClean="0"/>
              <a:t> de </a:t>
            </a:r>
            <a:r>
              <a:rPr lang="en-US" dirty="0" err="1" smtClean="0"/>
              <a:t>facut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au </a:t>
            </a:r>
            <a:r>
              <a:rPr lang="en-US" dirty="0" err="1" smtClean="0"/>
              <a:t>incercat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o </a:t>
            </a:r>
            <a:r>
              <a:rPr lang="en-US" dirty="0" err="1" smtClean="0"/>
              <a:t>faca</a:t>
            </a:r>
            <a:r>
              <a:rPr lang="en-US" dirty="0" smtClean="0"/>
              <a:t> manual. ( </a:t>
            </a:r>
            <a:r>
              <a:rPr lang="ro-RO" smtClean="0"/>
              <a:t>Toate astea i</a:t>
            </a:r>
            <a:r>
              <a:rPr lang="en-US" smtClean="0"/>
              <a:t>n </a:t>
            </a:r>
            <a:r>
              <a:rPr lang="en-US" dirty="0" err="1" smtClean="0"/>
              <a:t>anul</a:t>
            </a:r>
            <a:r>
              <a:rPr lang="en-US" dirty="0" smtClean="0"/>
              <a:t> 1940 )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r="1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96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r="1086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dirty="0" smtClean="0"/>
              <a:t>Turing a fost nascut in 1912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Acesta</a:t>
            </a:r>
            <a:r>
              <a:rPr lang="ro-RO" dirty="0" smtClean="0"/>
              <a:t> </a:t>
            </a:r>
            <a:r>
              <a:rPr lang="en-US" dirty="0" err="1" smtClean="0"/>
              <a:t>facuse</a:t>
            </a:r>
            <a:r>
              <a:rPr lang="ro-RO" dirty="0" smtClean="0"/>
              <a:t> varsta de 27 de ani la inceperea celui de-al 2lea razboi mondial.</a:t>
            </a:r>
          </a:p>
          <a:p>
            <a:r>
              <a:rPr lang="ro-RO" dirty="0" smtClean="0"/>
              <a:t>Copilaria lui a fost una destul de interesanta. Obisnuia sa mearga cu bicicleta in jur de 100 de km pana la scoala si sa ajunga intotdeauna la fix. Putem spune ca era o fire destul de atletica.</a:t>
            </a:r>
          </a:p>
        </p:txBody>
      </p:sp>
    </p:spTree>
    <p:extLst>
      <p:ext uri="{BB962C8B-B14F-4D97-AF65-F5344CB8AC3E}">
        <p14:creationId xmlns:p14="http://schemas.microsoft.com/office/powerpoint/2010/main" val="7976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212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Acesta</a:t>
            </a:r>
            <a:r>
              <a:rPr lang="en-US" dirty="0" smtClean="0"/>
              <a:t>  era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priceput</a:t>
            </a:r>
            <a:r>
              <a:rPr lang="en-US" dirty="0" smtClean="0"/>
              <a:t> la </a:t>
            </a:r>
            <a:r>
              <a:rPr lang="en-US" dirty="0" err="1" smtClean="0"/>
              <a:t>stiintele</a:t>
            </a:r>
            <a:r>
              <a:rPr lang="en-US" dirty="0" smtClean="0"/>
              <a:t> </a:t>
            </a:r>
            <a:r>
              <a:rPr lang="en-US" dirty="0" err="1" smtClean="0"/>
              <a:t>exacte</a:t>
            </a:r>
            <a:r>
              <a:rPr lang="en-US" dirty="0" smtClean="0"/>
              <a:t>, </a:t>
            </a:r>
            <a:r>
              <a:rPr lang="en-US" dirty="0" err="1" smtClean="0"/>
              <a:t>matematica</a:t>
            </a:r>
            <a:r>
              <a:rPr lang="en-US" dirty="0" smtClean="0"/>
              <a:t> </a:t>
            </a:r>
            <a:r>
              <a:rPr lang="en-US" dirty="0" err="1" smtClean="0"/>
              <a:t>fiind</a:t>
            </a:r>
            <a:r>
              <a:rPr lang="en-US" dirty="0" smtClean="0"/>
              <a:t> </a:t>
            </a:r>
            <a:r>
              <a:rPr lang="en-US" dirty="0" err="1" smtClean="0"/>
              <a:t>punctul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forte, </a:t>
            </a:r>
            <a:r>
              <a:rPr lang="en-US" dirty="0" err="1" smtClean="0"/>
              <a:t>dar</a:t>
            </a:r>
            <a:r>
              <a:rPr lang="en-US" dirty="0" smtClean="0"/>
              <a:t> din </a:t>
            </a:r>
            <a:r>
              <a:rPr lang="en-US" dirty="0" err="1" smtClean="0"/>
              <a:t>pacate</a:t>
            </a:r>
            <a:r>
              <a:rPr lang="en-US" dirty="0" smtClean="0"/>
              <a:t> era sub </a:t>
            </a:r>
            <a:r>
              <a:rPr lang="en-US" dirty="0" err="1" smtClean="0"/>
              <a:t>medie</a:t>
            </a:r>
            <a:r>
              <a:rPr lang="en-US" dirty="0" smtClean="0"/>
              <a:t> la </a:t>
            </a:r>
            <a:r>
              <a:rPr lang="en-US" dirty="0" err="1" smtClean="0"/>
              <a:t>majoritatea</a:t>
            </a:r>
            <a:r>
              <a:rPr lang="en-US" dirty="0" smtClean="0"/>
              <a:t> </a:t>
            </a:r>
            <a:r>
              <a:rPr lang="en-US" dirty="0" err="1" smtClean="0"/>
              <a:t>celorlalte</a:t>
            </a:r>
            <a:r>
              <a:rPr lang="en-US" dirty="0" smtClean="0"/>
              <a:t> </a:t>
            </a:r>
            <a:r>
              <a:rPr lang="en-US" dirty="0" err="1" smtClean="0"/>
              <a:t>materii</a:t>
            </a:r>
            <a:r>
              <a:rPr lang="en-US" dirty="0" smtClean="0"/>
              <a:t>.</a:t>
            </a:r>
          </a:p>
          <a:p>
            <a:r>
              <a:rPr lang="ro-RO" dirty="0" smtClean="0"/>
              <a:t>Cadrele </a:t>
            </a:r>
            <a:r>
              <a:rPr lang="ro-RO" dirty="0"/>
              <a:t>didactice au ezitat sa il introduca in examenele finale </a:t>
            </a:r>
            <a:r>
              <a:rPr lang="en-US" dirty="0" err="1" smtClean="0"/>
              <a:t>fiindu</a:t>
            </a:r>
            <a:r>
              <a:rPr lang="en-US" dirty="0" smtClean="0"/>
              <a:t>-le </a:t>
            </a:r>
            <a:r>
              <a:rPr lang="ro-RO" dirty="0" smtClean="0"/>
              <a:t>frica </a:t>
            </a:r>
            <a:r>
              <a:rPr lang="ro-RO" dirty="0"/>
              <a:t>ca nu va putea lua o nota de trecere.</a:t>
            </a:r>
          </a:p>
          <a:p>
            <a:r>
              <a:rPr lang="en-US" dirty="0" smtClean="0"/>
              <a:t>Dar, </a:t>
            </a:r>
            <a:r>
              <a:rPr lang="en-US" dirty="0" err="1" smtClean="0"/>
              <a:t>vorbe</a:t>
            </a:r>
            <a:r>
              <a:rPr lang="en-US" dirty="0" smtClean="0"/>
              <a:t>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talentul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in </a:t>
            </a:r>
            <a:r>
              <a:rPr lang="en-US" dirty="0" err="1" smtClean="0"/>
              <a:t>stiintele</a:t>
            </a:r>
            <a:r>
              <a:rPr lang="en-US" dirty="0" smtClean="0"/>
              <a:t> </a:t>
            </a:r>
            <a:r>
              <a:rPr lang="en-US" dirty="0" err="1" smtClean="0"/>
              <a:t>exacte</a:t>
            </a:r>
            <a:r>
              <a:rPr lang="en-US" dirty="0" smtClean="0"/>
              <a:t> au </a:t>
            </a:r>
            <a:r>
              <a:rPr lang="en-US" dirty="0" err="1" smtClean="0"/>
              <a:t>ajuns</a:t>
            </a:r>
            <a:r>
              <a:rPr lang="en-US" dirty="0" smtClean="0"/>
              <a:t> la director. </a:t>
            </a:r>
            <a:r>
              <a:rPr lang="en-US" dirty="0" err="1" smtClean="0"/>
              <a:t>Acesta</a:t>
            </a:r>
            <a:r>
              <a:rPr lang="en-US" dirty="0" smtClean="0"/>
              <a:t> l-a </a:t>
            </a:r>
            <a:r>
              <a:rPr lang="en-US" dirty="0" err="1" smtClean="0"/>
              <a:t>chemat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Turing in </a:t>
            </a:r>
            <a:r>
              <a:rPr lang="en-US" dirty="0" err="1" smtClean="0"/>
              <a:t>cabinetul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-a </a:t>
            </a:r>
            <a:r>
              <a:rPr lang="en-US" dirty="0" err="1" smtClean="0"/>
              <a:t>spus</a:t>
            </a:r>
            <a:r>
              <a:rPr lang="ro-RO" dirty="0" smtClean="0"/>
              <a:t>:  </a:t>
            </a:r>
            <a:r>
              <a:rPr lang="ro-RO" dirty="0"/>
              <a:t>Daca </a:t>
            </a:r>
            <a:r>
              <a:rPr lang="ro-RO" dirty="0" smtClean="0"/>
              <a:t>est</a:t>
            </a:r>
            <a:r>
              <a:rPr lang="en-US" dirty="0" err="1" smtClean="0"/>
              <a:t>i</a:t>
            </a:r>
            <a:r>
              <a:rPr lang="ro-RO" dirty="0" smtClean="0"/>
              <a:t> </a:t>
            </a:r>
            <a:r>
              <a:rPr lang="ro-RO" dirty="0"/>
              <a:t>interesat  doar de stiinta, de ce sa </a:t>
            </a:r>
            <a:r>
              <a:rPr lang="ro-RO" dirty="0" smtClean="0"/>
              <a:t>i</a:t>
            </a:r>
            <a:r>
              <a:rPr lang="en-US" dirty="0"/>
              <a:t>t</a:t>
            </a:r>
            <a:r>
              <a:rPr lang="ro-RO" dirty="0" smtClean="0"/>
              <a:t>i pi</a:t>
            </a:r>
            <a:r>
              <a:rPr lang="en-US" dirty="0" err="1" smtClean="0"/>
              <a:t>erzi</a:t>
            </a:r>
            <a:r>
              <a:rPr lang="ro-RO" dirty="0" smtClean="0"/>
              <a:t> </a:t>
            </a:r>
            <a:r>
              <a:rPr lang="ro-RO" dirty="0"/>
              <a:t>timpul intr-o scoala generala? </a:t>
            </a:r>
            <a:endParaRPr lang="ro-RO" dirty="0" smtClean="0"/>
          </a:p>
          <a:p>
            <a:r>
              <a:rPr lang="ro-RO" dirty="0" smtClean="0"/>
              <a:t>Asa ca a fost </a:t>
            </a:r>
            <a:r>
              <a:rPr lang="ro-RO" dirty="0"/>
              <a:t>transferat la Institutul pentru studii </a:t>
            </a:r>
            <a:r>
              <a:rPr lang="ro-RO" dirty="0" smtClean="0"/>
              <a:t>Avansate</a:t>
            </a:r>
            <a:r>
              <a:rPr lang="en-US" dirty="0"/>
              <a:t> din </a:t>
            </a:r>
            <a:r>
              <a:rPr lang="en-US" dirty="0" smtClean="0"/>
              <a:t>Princeton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1252495"/>
            <a:ext cx="3856037" cy="4556289"/>
          </a:xfrm>
        </p:spPr>
        <p:txBody>
          <a:bodyPr/>
          <a:lstStyle/>
          <a:p>
            <a:r>
              <a:rPr lang="ro-RO" dirty="0" smtClean="0"/>
              <a:t>Acolo si-a facut un prieten foarte bun, Cristopher Morcom.</a:t>
            </a:r>
          </a:p>
          <a:p>
            <a:r>
              <a:rPr lang="ro-RO" dirty="0" smtClean="0"/>
              <a:t>Impreuna discutau probleme despre fizica si matematica, iar in timpul orelor isi trimiteau biletele criptate.</a:t>
            </a:r>
          </a:p>
          <a:p>
            <a:r>
              <a:rPr lang="ro-RO" dirty="0" smtClean="0"/>
              <a:t>Usor usor, Alan s-a indragostit de Cristopher, dar din pacate aceasta idila de dragoste nu a fost facuta sa reziste, Cristopher murind de tuberculoza in 1930 (Alan avusese 17 ani pe atunci).</a:t>
            </a:r>
          </a:p>
          <a:p>
            <a:r>
              <a:rPr lang="ro-RO" dirty="0" smtClean="0"/>
              <a:t>In dreapta avem un exemplu de mesaj criptat de Turing.</a:t>
            </a:r>
            <a:endParaRPr lang="ro-RO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73" y="609601"/>
            <a:ext cx="5891213" cy="4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618223"/>
            <a:ext cx="4878387" cy="2804242"/>
          </a:xfrm>
        </p:spPr>
      </p:pic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 smtClean="0"/>
              <a:t>Dupa moartea prietenului sau </a:t>
            </a:r>
            <a:r>
              <a:rPr lang="en-US" dirty="0" smtClean="0"/>
              <a:t>Turing</a:t>
            </a:r>
            <a:r>
              <a:rPr lang="ro-RO" dirty="0" smtClean="0"/>
              <a:t> s-a concentrat pe reproducerea gandirii umane intr-un limbaj cat mai matematic. Aceasta idee a pus bazele notiunii de Inteligenta artificiala si a crescut odata cu dezvoltarea calculatoarelor.</a:t>
            </a:r>
          </a:p>
          <a:p>
            <a:r>
              <a:rPr lang="ro-RO" dirty="0" smtClean="0"/>
              <a:t>Acesta a studiat la King’s College ( Cambridge) si 2 ani la </a:t>
            </a:r>
            <a:r>
              <a:rPr lang="en-US" dirty="0" err="1" smtClean="0"/>
              <a:t>Universitatea</a:t>
            </a:r>
            <a:r>
              <a:rPr lang="en-US" dirty="0" smtClean="0"/>
              <a:t> </a:t>
            </a:r>
            <a:r>
              <a:rPr lang="ro-RO" dirty="0" smtClean="0"/>
              <a:t>Princeton</a:t>
            </a:r>
            <a:r>
              <a:rPr lang="en-US" dirty="0"/>
              <a:t> </a:t>
            </a:r>
            <a:r>
              <a:rPr lang="en-US" dirty="0" smtClean="0"/>
              <a:t>(1936 – 1938)</a:t>
            </a:r>
            <a:r>
              <a:rPr lang="ro-RO" dirty="0" smtClean="0"/>
              <a:t>.</a:t>
            </a:r>
          </a:p>
          <a:p>
            <a:r>
              <a:rPr lang="ro-RO" dirty="0" smtClean="0"/>
              <a:t>Dupa aceea in 1939 a inceput al 2-lea razboi mondial iar Alan Turing a fost chemat </a:t>
            </a:r>
            <a:r>
              <a:rPr lang="ro-RO" dirty="0"/>
              <a:t>la Sediul de criptoanaliza britanic </a:t>
            </a:r>
            <a:r>
              <a:rPr lang="ro-RO" dirty="0" smtClean="0"/>
              <a:t>din Bletchey park (prezentat in stanga).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1413" y="609600"/>
            <a:ext cx="4819772" cy="1639886"/>
          </a:xfrm>
        </p:spPr>
        <p:txBody>
          <a:bodyPr/>
          <a:lstStyle/>
          <a:p>
            <a:r>
              <a:rPr lang="ro-RO" dirty="0" smtClean="0"/>
              <a:t>Sa intelegem ce este enigma?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4819775" cy="3541714"/>
          </a:xfrm>
        </p:spPr>
        <p:txBody>
          <a:bodyPr>
            <a:normAutofit/>
          </a:bodyPr>
          <a:lstStyle/>
          <a:p>
            <a:r>
              <a:rPr lang="en-US" b="1" dirty="0" err="1"/>
              <a:t>Mașina</a:t>
            </a:r>
            <a:r>
              <a:rPr lang="en-US" b="1" dirty="0"/>
              <a:t> Enigma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familii</a:t>
            </a:r>
            <a:r>
              <a:rPr lang="en-US" dirty="0"/>
              <a:t> de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/>
              <a:t>electromecanice</a:t>
            </a:r>
            <a:r>
              <a:rPr lang="en-US" dirty="0"/>
              <a:t> </a:t>
            </a:r>
            <a:r>
              <a:rPr lang="en-US" dirty="0" err="1"/>
              <a:t>criptografice</a:t>
            </a:r>
            <a:r>
              <a:rPr lang="en-US" dirty="0"/>
              <a:t> cu </a:t>
            </a:r>
            <a:r>
              <a:rPr lang="en-US" dirty="0" err="1"/>
              <a:t>rotoare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genera </a:t>
            </a:r>
            <a:r>
              <a:rPr lang="en-US" dirty="0" err="1"/>
              <a:t>cifruri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decriptarea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 secrete</a:t>
            </a:r>
            <a:r>
              <a:rPr lang="en-US" dirty="0" smtClean="0"/>
              <a:t>.</a:t>
            </a:r>
          </a:p>
          <a:p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cifrurile</a:t>
            </a:r>
            <a:r>
              <a:rPr lang="en-US" dirty="0"/>
              <a:t> Enigma au </a:t>
            </a:r>
            <a:r>
              <a:rPr lang="en-US" dirty="0" err="1"/>
              <a:t>slăbiciuni</a:t>
            </a:r>
            <a:r>
              <a:rPr lang="en-US" dirty="0"/>
              <a:t> </a:t>
            </a:r>
            <a:r>
              <a:rPr lang="en-US" dirty="0" err="1"/>
              <a:t>criptografice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combinație</a:t>
            </a:r>
            <a:r>
              <a:rPr lang="en-US" dirty="0"/>
              <a:t> cu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semnificativi</a:t>
            </a:r>
            <a:r>
              <a:rPr lang="en-US" dirty="0"/>
              <a:t> (</a:t>
            </a:r>
            <a:r>
              <a:rPr lang="en-US" dirty="0" err="1"/>
              <a:t>greșeli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, </a:t>
            </a:r>
            <a:r>
              <a:rPr lang="en-US" dirty="0" err="1"/>
              <a:t>defecte</a:t>
            </a:r>
            <a:r>
              <a:rPr lang="en-US" dirty="0"/>
              <a:t> </a:t>
            </a:r>
            <a:r>
              <a:rPr lang="en-US" dirty="0" err="1"/>
              <a:t>procedurale</a:t>
            </a:r>
            <a:r>
              <a:rPr lang="en-US" dirty="0"/>
              <a:t>, o </a:t>
            </a:r>
            <a:r>
              <a:rPr lang="en-US" dirty="0" err="1"/>
              <a:t>mașină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caiet</a:t>
            </a:r>
            <a:r>
              <a:rPr lang="en-US" dirty="0"/>
              <a:t> de </a:t>
            </a:r>
            <a:r>
              <a:rPr lang="en-US" dirty="0" err="1"/>
              <a:t>coduri</a:t>
            </a:r>
            <a:r>
              <a:rPr lang="en-US" dirty="0"/>
              <a:t> </a:t>
            </a:r>
            <a:r>
              <a:rPr lang="en-US" dirty="0" err="1"/>
              <a:t>capturate</a:t>
            </a:r>
            <a:r>
              <a:rPr lang="en-US" dirty="0"/>
              <a:t> </a:t>
            </a:r>
            <a:r>
              <a:rPr lang="en-US" dirty="0" err="1"/>
              <a:t>ocazional</a:t>
            </a:r>
            <a:r>
              <a:rPr lang="en-US" dirty="0"/>
              <a:t>) </a:t>
            </a:r>
            <a:r>
              <a:rPr lang="en-US" dirty="0" smtClean="0"/>
              <a:t>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decripta</a:t>
            </a:r>
            <a:r>
              <a:rPr lang="en-US" dirty="0" smtClean="0"/>
              <a:t> un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creat</a:t>
            </a:r>
            <a:r>
              <a:rPr lang="en-US" dirty="0" smtClean="0"/>
              <a:t> de enigma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77" y="1890346"/>
            <a:ext cx="5152754" cy="35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functioneazA</a:t>
            </a:r>
            <a:r>
              <a:rPr lang="en-US" dirty="0" smtClean="0"/>
              <a:t> enigma?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Partile</a:t>
            </a:r>
            <a:r>
              <a:rPr lang="en-US" dirty="0" smtClean="0"/>
              <a:t> </a:t>
            </a:r>
            <a:r>
              <a:rPr lang="en-US" dirty="0" err="1" smtClean="0"/>
              <a:t>mecanice</a:t>
            </a:r>
            <a:r>
              <a:rPr lang="en-US" dirty="0" smtClean="0"/>
              <a:t> ale </a:t>
            </a:r>
            <a:r>
              <a:rPr lang="en-US" dirty="0" err="1" smtClean="0"/>
              <a:t>masinii</a:t>
            </a:r>
            <a:r>
              <a:rPr lang="en-US" dirty="0" smtClean="0"/>
              <a:t> se </a:t>
            </a:r>
            <a:r>
              <a:rPr lang="en-US" dirty="0" err="1" smtClean="0"/>
              <a:t>modifica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apasare</a:t>
            </a:r>
            <a:r>
              <a:rPr lang="en-US" dirty="0" smtClean="0"/>
              <a:t> de </a:t>
            </a:r>
            <a:r>
              <a:rPr lang="en-US" dirty="0" err="1" smtClean="0"/>
              <a:t>tasta</a:t>
            </a:r>
            <a:r>
              <a:rPr lang="en-US" dirty="0" smtClean="0"/>
              <a:t> </a:t>
            </a:r>
            <a:r>
              <a:rPr lang="en-US" dirty="0" err="1" smtClean="0"/>
              <a:t>facand</a:t>
            </a:r>
            <a:r>
              <a:rPr lang="en-US" dirty="0" smtClean="0"/>
              <a:t> un circuit electric </a:t>
            </a:r>
            <a:r>
              <a:rPr lang="en-US" dirty="0" err="1" smtClean="0"/>
              <a:t>variabil</a:t>
            </a:r>
            <a:r>
              <a:rPr lang="en-US" dirty="0" smtClean="0"/>
              <a:t>. </a:t>
            </a:r>
            <a:r>
              <a:rPr lang="en-US" dirty="0" err="1" smtClean="0"/>
              <a:t>Codificarea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litere</a:t>
            </a:r>
            <a:r>
              <a:rPr lang="en-US" dirty="0" smtClean="0"/>
              <a:t> se face in mod electric.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apasarea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taste, </a:t>
            </a:r>
            <a:r>
              <a:rPr lang="en-US" dirty="0" err="1" smtClean="0"/>
              <a:t>circuitul</a:t>
            </a:r>
            <a:r>
              <a:rPr lang="en-US" dirty="0" smtClean="0"/>
              <a:t> se </a:t>
            </a:r>
            <a:r>
              <a:rPr lang="en-US" dirty="0" err="1" smtClean="0"/>
              <a:t>inchide</a:t>
            </a:r>
            <a:r>
              <a:rPr lang="en-US" dirty="0" smtClean="0"/>
              <a:t>, se </a:t>
            </a:r>
            <a:r>
              <a:rPr lang="en-US" dirty="0" err="1" smtClean="0"/>
              <a:t>pornesc</a:t>
            </a:r>
            <a:r>
              <a:rPr lang="en-US" dirty="0" smtClean="0"/>
              <a:t> </a:t>
            </a:r>
            <a:r>
              <a:rPr lang="en-US" dirty="0" err="1" smtClean="0"/>
              <a:t>rotoarele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rezultatul</a:t>
            </a:r>
            <a:r>
              <a:rPr lang="en-US" dirty="0" smtClean="0"/>
              <a:t> </a:t>
            </a:r>
            <a:r>
              <a:rPr lang="en-US" dirty="0" err="1" smtClean="0"/>
              <a:t>encriptarii</a:t>
            </a:r>
            <a:r>
              <a:rPr lang="en-US" dirty="0" smtClean="0"/>
              <a:t> </a:t>
            </a:r>
            <a:r>
              <a:rPr lang="en-US" dirty="0" err="1" smtClean="0"/>
              <a:t>cifrei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afisat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-o </a:t>
            </a:r>
            <a:r>
              <a:rPr lang="en-US" dirty="0" err="1" smtClean="0"/>
              <a:t>lampa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masina</a:t>
            </a:r>
            <a:r>
              <a:rPr lang="en-US" dirty="0" smtClean="0"/>
              <a:t>.</a:t>
            </a:r>
          </a:p>
          <a:p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a </a:t>
            </a:r>
            <a:r>
              <a:rPr lang="en-US" dirty="0" err="1"/>
              <a:t>căii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miscarea</a:t>
            </a:r>
            <a:r>
              <a:rPr lang="en-US" dirty="0" smtClean="0"/>
              <a:t> </a:t>
            </a:r>
            <a:r>
              <a:rPr lang="en-US" dirty="0" err="1" smtClean="0"/>
              <a:t>rotoarelor</a:t>
            </a:r>
            <a:r>
              <a:rPr lang="en-US" dirty="0" smtClean="0"/>
              <a:t> </a:t>
            </a:r>
            <a:r>
              <a:rPr lang="en-US" dirty="0" err="1" smtClean="0"/>
              <a:t>implementează</a:t>
            </a:r>
            <a:r>
              <a:rPr lang="en-US" dirty="0" smtClean="0"/>
              <a:t> </a:t>
            </a: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 smtClean="0"/>
              <a:t>polialfabetică</a:t>
            </a:r>
            <a:r>
              <a:rPr lang="en-US" dirty="0" smtClean="0"/>
              <a:t> (</a:t>
            </a:r>
            <a:r>
              <a:rPr lang="en-US" dirty="0" err="1" smtClean="0"/>
              <a:t>foloseste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apasare</a:t>
            </a:r>
            <a:r>
              <a:rPr lang="en-US" dirty="0" smtClean="0"/>
              <a:t> un alt </a:t>
            </a:r>
            <a:r>
              <a:rPr lang="en-US" dirty="0" err="1" smtClean="0"/>
              <a:t>dictionar</a:t>
            </a:r>
            <a:r>
              <a:rPr lang="en-US" dirty="0" smtClean="0"/>
              <a:t> de </a:t>
            </a:r>
            <a:r>
              <a:rPr lang="en-US" dirty="0" err="1" smtClean="0"/>
              <a:t>encriptare</a:t>
            </a:r>
            <a:r>
              <a:rPr lang="en-US" dirty="0" smtClean="0"/>
              <a:t>)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conferea</a:t>
            </a:r>
            <a:r>
              <a:rPr lang="en-US" dirty="0"/>
              <a:t> </a:t>
            </a:r>
            <a:r>
              <a:rPr lang="en-US" dirty="0" err="1"/>
              <a:t>mașinii</a:t>
            </a:r>
            <a:r>
              <a:rPr lang="en-US" dirty="0"/>
              <a:t> Enigma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înalt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259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631349"/>
            <a:ext cx="3856037" cy="5159851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razboiului</a:t>
            </a:r>
            <a:r>
              <a:rPr lang="en-US" dirty="0" smtClean="0"/>
              <a:t>, Turing</a:t>
            </a:r>
            <a:r>
              <a:rPr lang="ro-RO" dirty="0" smtClean="0"/>
              <a:t> a intrat intr-o echipa pentru a decripta enigma. Cu totii se straduiau sa faca munca manuala pe hartie, spunand ca nu exista timp de pierdut, in orice zi murind</a:t>
            </a:r>
            <a:r>
              <a:rPr lang="en-US" dirty="0"/>
              <a:t> </a:t>
            </a:r>
            <a:r>
              <a:rPr lang="en-US" dirty="0" err="1" smtClean="0"/>
              <a:t>sute</a:t>
            </a:r>
            <a:r>
              <a:rPr lang="en-US" dirty="0" smtClean="0"/>
              <a:t> de </a:t>
            </a:r>
            <a:r>
              <a:rPr lang="ro-RO" dirty="0" smtClean="0"/>
              <a:t>oameni. </a:t>
            </a:r>
          </a:p>
          <a:p>
            <a:r>
              <a:rPr lang="ro-RO" dirty="0" smtClean="0"/>
              <a:t>Alan a venit cu o idee unica, de a crea o masina ce va decripta enigma,</a:t>
            </a:r>
            <a:r>
              <a:rPr lang="en-US" dirty="0" err="1" smtClean="0"/>
              <a:t>denumita`the</a:t>
            </a:r>
            <a:r>
              <a:rPr lang="en-US" dirty="0" smtClean="0"/>
              <a:t> bombe`</a:t>
            </a:r>
            <a:r>
              <a:rPr lang="ro-RO" dirty="0" smtClean="0"/>
              <a:t>. </a:t>
            </a:r>
            <a:endParaRPr lang="en-US" dirty="0" smtClean="0"/>
          </a:p>
          <a:p>
            <a:r>
              <a:rPr lang="ro-RO" dirty="0" smtClean="0"/>
              <a:t>Acesta a continuat sa lucreze la ea chiar daca era puternic descurajat.</a:t>
            </a:r>
          </a:p>
          <a:p>
            <a:r>
              <a:rPr lang="ro-RO" dirty="0" smtClean="0"/>
              <a:t>The bombe era un computer ce simula 36 de masini enigma. Alan ajusta parametrii masinilor cat si datele de intrare pentru a ajunge la un mesaj asemanator cu exemplele de mesaje encriptate din partea germanilor.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98" y="631349"/>
            <a:ext cx="5766816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8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</TotalTime>
  <Words>980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Alan 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 intelegem ce este enigma?</vt:lpstr>
      <vt:lpstr>Cum functioneazA enigma?</vt:lpstr>
      <vt:lpstr>PowerPoint Presentation</vt:lpstr>
      <vt:lpstr>PowerPoint Presentation</vt:lpstr>
      <vt:lpstr>PowerPoint Presentation</vt:lpstr>
      <vt:lpstr>PowerPoint Presentation</vt:lpstr>
      <vt:lpstr>Testul alan Turing</vt:lpstr>
      <vt:lpstr>Inainte si dupa crearea „The bombe”</vt:lpstr>
      <vt:lpstr>Ceva glumite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gusatu ana</dc:creator>
  <cp:lastModifiedBy>gusatu ana</cp:lastModifiedBy>
  <cp:revision>75</cp:revision>
  <dcterms:created xsi:type="dcterms:W3CDTF">2021-11-07T15:52:42Z</dcterms:created>
  <dcterms:modified xsi:type="dcterms:W3CDTF">2021-11-23T07:33:28Z</dcterms:modified>
</cp:coreProperties>
</file>