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C1FE-4362-4BE0-BBAA-B371967EF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AWS – ELASTIC FILE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7A62E-3437-490A-A426-BCA5686D0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BY </a:t>
            </a:r>
          </a:p>
          <a:p>
            <a:r>
              <a:rPr lang="nl-NL" dirty="0"/>
              <a:t>Keshav Kummari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1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/>
          <a:lstStyle/>
          <a:p>
            <a:r>
              <a:rPr lang="nl-NL" dirty="0"/>
              <a:t>Cross check </a:t>
            </a:r>
            <a:r>
              <a:rPr lang="nl-NL" dirty="0" err="1"/>
              <a:t>the</a:t>
            </a:r>
            <a:r>
              <a:rPr lang="nl-NL" dirty="0"/>
              <a:t> EFS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5C6C2C-50C3-4AFC-911D-33F57E39BC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1358900"/>
            <a:ext cx="10364450" cy="495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8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>
            <a:noAutofit/>
          </a:bodyPr>
          <a:lstStyle/>
          <a:p>
            <a:r>
              <a:rPr lang="nl-NL" sz="1800" dirty="0" err="1"/>
              <a:t>Before</a:t>
            </a:r>
            <a:r>
              <a:rPr lang="nl-NL" sz="1800" dirty="0"/>
              <a:t> </a:t>
            </a:r>
            <a:r>
              <a:rPr lang="nl-NL" sz="1800" dirty="0" err="1"/>
              <a:t>connectiong</a:t>
            </a:r>
            <a:r>
              <a:rPr lang="nl-NL" sz="1800" dirty="0"/>
              <a:t> Ec2 </a:t>
            </a:r>
            <a:r>
              <a:rPr lang="nl-NL" sz="1800" dirty="0" err="1"/>
              <a:t>instances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Gitbash</a:t>
            </a:r>
            <a:r>
              <a:rPr lang="nl-NL" sz="1800" dirty="0"/>
              <a:t> or </a:t>
            </a:r>
            <a:r>
              <a:rPr lang="nl-NL" sz="1800" dirty="0" err="1"/>
              <a:t>putty</a:t>
            </a:r>
            <a:r>
              <a:rPr lang="nl-NL" sz="1800" dirty="0"/>
              <a:t>, 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vpc</a:t>
            </a:r>
            <a:r>
              <a:rPr lang="nl-NL" sz="1800" dirty="0"/>
              <a:t> security </a:t>
            </a:r>
            <a:r>
              <a:rPr lang="nl-NL" sz="1800" dirty="0" err="1"/>
              <a:t>group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ec2 </a:t>
            </a:r>
            <a:r>
              <a:rPr lang="nl-NL" sz="1800" dirty="0" err="1"/>
              <a:t>instances</a:t>
            </a: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C50FAE-B7AC-4AB2-9AFB-F2AC6FB5BE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358900"/>
            <a:ext cx="10364451" cy="48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7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/>
          <a:lstStyle/>
          <a:p>
            <a:r>
              <a:rPr lang="nl-NL" dirty="0"/>
              <a:t>Connect 2 Ec2 </a:t>
            </a:r>
            <a:r>
              <a:rPr lang="nl-NL" dirty="0" err="1"/>
              <a:t>instances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terminal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5F16E4-3A32-4894-871A-7DCD654EC6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287879"/>
            <a:ext cx="5172627" cy="4951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9D2C1-989D-4CFE-841C-4068BCC4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32" y="1207364"/>
            <a:ext cx="5025293" cy="50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9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>
            <a:noAutofit/>
          </a:bodyPr>
          <a:lstStyle/>
          <a:p>
            <a:r>
              <a:rPr lang="nl-NL" sz="2200" dirty="0"/>
              <a:t>Download – </a:t>
            </a:r>
            <a:r>
              <a:rPr lang="nl-NL" sz="2200" dirty="0" err="1"/>
              <a:t>Install</a:t>
            </a:r>
            <a:r>
              <a:rPr lang="nl-NL" sz="2200" dirty="0"/>
              <a:t> – </a:t>
            </a:r>
            <a:r>
              <a:rPr lang="nl-NL" sz="2200" dirty="0" err="1"/>
              <a:t>Configure</a:t>
            </a:r>
            <a:r>
              <a:rPr lang="nl-NL" sz="2200" dirty="0"/>
              <a:t> &amp; Test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WebServer</a:t>
            </a:r>
            <a:r>
              <a:rPr lang="nl-NL" sz="2200" dirty="0"/>
              <a:t> on </a:t>
            </a:r>
            <a:r>
              <a:rPr lang="nl-NL" sz="2200" dirty="0" err="1"/>
              <a:t>both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Ec2 </a:t>
            </a:r>
            <a:r>
              <a:rPr lang="nl-NL" sz="2200" dirty="0" err="1"/>
              <a:t>instances</a:t>
            </a:r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DFB5F5-92A4-457C-95AA-AB5B7119D5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323975"/>
            <a:ext cx="5172075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21E19-BDEE-4A10-8882-B4D6BC66F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7" y="3545611"/>
            <a:ext cx="5353050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7B164-6714-4605-992B-D4DE226E3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24" y="4667250"/>
            <a:ext cx="266700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95FA5-30C2-40CF-B105-02895BB33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262" y="4672613"/>
            <a:ext cx="25050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5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/>
          <a:lstStyle/>
          <a:p>
            <a:r>
              <a:rPr lang="nl-NL" dirty="0"/>
              <a:t>Cross check </a:t>
            </a:r>
            <a:r>
              <a:rPr lang="nl-NL" dirty="0" err="1"/>
              <a:t>the</a:t>
            </a:r>
            <a:r>
              <a:rPr lang="nl-NL" dirty="0"/>
              <a:t> Ec2 </a:t>
            </a:r>
            <a:r>
              <a:rPr lang="nl-NL" dirty="0" err="1"/>
              <a:t>instances</a:t>
            </a:r>
            <a:r>
              <a:rPr lang="nl-NL" dirty="0"/>
              <a:t> on ELB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4B1B60-C89A-4C45-AFB4-7D4E5B5454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97918"/>
            <a:ext cx="10363826" cy="47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0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/>
          <a:lstStyle/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EFS </a:t>
            </a:r>
            <a:r>
              <a:rPr lang="nl-NL" dirty="0" err="1"/>
              <a:t>and</a:t>
            </a:r>
            <a:r>
              <a:rPr lang="nl-NL" dirty="0"/>
              <a:t> Click on Mount Point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953C39-9C4F-4C15-9929-1AE3ED3B1D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1358900"/>
            <a:ext cx="10364450" cy="48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2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/>
          <a:lstStyle/>
          <a:p>
            <a:r>
              <a:rPr lang="nl-NL" dirty="0" err="1"/>
              <a:t>Commands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54D74A-F8F4-446B-89E0-E6D5E32EDF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358900"/>
            <a:ext cx="10364451" cy="48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0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6012-A5B2-4B06-9F94-11AD307B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53335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Now</a:t>
            </a:r>
            <a:r>
              <a:rPr lang="nl-NL" dirty="0"/>
              <a:t>, we are </a:t>
            </a:r>
            <a:r>
              <a:rPr lang="nl-NL" dirty="0" err="1"/>
              <a:t>mouting</a:t>
            </a:r>
            <a:r>
              <a:rPr lang="nl-NL" dirty="0"/>
              <a:t> EFS on Ec2 </a:t>
            </a:r>
            <a:r>
              <a:rPr lang="nl-NL" dirty="0" err="1"/>
              <a:t>instances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AD8ABF-F7CA-4645-A8AA-E5F3B0CDC8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287170"/>
            <a:ext cx="5182225" cy="5033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162FF-0A14-48AD-9B31-CCD3ED4A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08" y="1200149"/>
            <a:ext cx="5050817" cy="2475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D8229-688F-47CD-9B73-3571F4BBE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408" y="3845698"/>
            <a:ext cx="5050817" cy="24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3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506C-21CF-45E7-9770-8514D883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15479"/>
          </a:xfrm>
        </p:spPr>
        <p:txBody>
          <a:bodyPr>
            <a:normAutofit/>
          </a:bodyPr>
          <a:lstStyle/>
          <a:p>
            <a:r>
              <a:rPr lang="nl-NL" sz="1600" dirty="0"/>
              <a:t>Go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One</a:t>
            </a:r>
            <a:r>
              <a:rPr lang="nl-NL" sz="1600" dirty="0"/>
              <a:t> Ec2 </a:t>
            </a:r>
            <a:r>
              <a:rPr lang="nl-NL" sz="1600" dirty="0" err="1"/>
              <a:t>instance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add</a:t>
            </a:r>
            <a:r>
              <a:rPr lang="nl-NL" sz="1600" dirty="0"/>
              <a:t> a index.html file </a:t>
            </a:r>
            <a:r>
              <a:rPr lang="nl-NL" sz="1600" dirty="0" err="1"/>
              <a:t>and</a:t>
            </a:r>
            <a:r>
              <a:rPr lang="nl-NL" sz="1600" dirty="0"/>
              <a:t> cross check on browser on </a:t>
            </a:r>
            <a:r>
              <a:rPr lang="nl-NL" sz="1600" dirty="0" err="1"/>
              <a:t>two</a:t>
            </a:r>
            <a:r>
              <a:rPr lang="nl-NL" sz="1600" dirty="0"/>
              <a:t> ec2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elb</a:t>
            </a:r>
            <a:r>
              <a:rPr lang="nl-NL" sz="1600" dirty="0"/>
              <a:t> as well</a:t>
            </a: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E06606-D800-4126-9EBA-41B20C238D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1193" y="1403712"/>
            <a:ext cx="501015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017EA-781F-4A0A-B7C3-212B0F51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93" y="3429000"/>
            <a:ext cx="48768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3F6D5-973C-4E00-A97B-800DA549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93" y="4830700"/>
            <a:ext cx="4629150" cy="94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049D4-E6D2-4E53-BCF3-8F6F44F7E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651" y="1403712"/>
            <a:ext cx="53625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FF0-7912-4C85-9B76-75184E49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17825"/>
          </a:xfrm>
        </p:spPr>
        <p:txBody>
          <a:bodyPr>
            <a:normAutofit fontScale="90000"/>
          </a:bodyPr>
          <a:lstStyle/>
          <a:p>
            <a:r>
              <a:rPr lang="nl-NL" dirty="0"/>
              <a:t>EFS – </a:t>
            </a:r>
            <a:r>
              <a:rPr lang="nl-NL" dirty="0" err="1"/>
              <a:t>Elastic</a:t>
            </a:r>
            <a:r>
              <a:rPr lang="nl-NL" dirty="0"/>
              <a:t> File </a:t>
            </a:r>
            <a:r>
              <a:rPr lang="nl-NL" dirty="0" err="1"/>
              <a:t>Sytsem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BA0D0-59E3-4DB2-A18B-0DC6D9E56D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149" y="1571348"/>
            <a:ext cx="10363200" cy="45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03AB-53A6-43F8-A488-490A6BA4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17825"/>
          </a:xfrm>
        </p:spPr>
        <p:txBody>
          <a:bodyPr>
            <a:normAutofit fontScale="90000"/>
          </a:bodyPr>
          <a:lstStyle/>
          <a:p>
            <a:r>
              <a:rPr lang="nl-NL" dirty="0"/>
              <a:t>Features of EFS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36093-7AA4-4939-9986-91C5A19AA3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29305"/>
            <a:ext cx="10363200" cy="481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4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D5AE-53AC-4C29-A45E-77ABD0B1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nl-NL" dirty="0"/>
              <a:t>EFS – LAB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40226C-EBD6-46FA-B661-8CB8044044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189645"/>
            <a:ext cx="4729480" cy="5049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01E16-A3D0-4D22-A697-8E62B3E2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38" y="1189645"/>
            <a:ext cx="5529888" cy="50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/>
          <a:lstStyle/>
          <a:p>
            <a:r>
              <a:rPr lang="nl-NL" dirty="0"/>
              <a:t>STEP-1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111C8F-2C04-492E-8622-6FF6798AAD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07364"/>
            <a:ext cx="10363200" cy="50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6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/>
          <a:lstStyle/>
          <a:p>
            <a:r>
              <a:rPr lang="nl-NL" dirty="0"/>
              <a:t>Step-2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6A102-2764-4662-8E2B-54A6FB2EC6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358900"/>
            <a:ext cx="10364451" cy="48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/>
          <a:lstStyle/>
          <a:p>
            <a:r>
              <a:rPr lang="nl-NL" dirty="0"/>
              <a:t>Step-3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2DD6C-BC48-4FE8-887D-1AFAA17B61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07160"/>
            <a:ext cx="10363200" cy="48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/>
          <a:lstStyle/>
          <a:p>
            <a:r>
              <a:rPr lang="nl-NL" dirty="0"/>
              <a:t>EFS are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!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63A449-EEC9-4661-B401-B7AD2C5C92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329232"/>
            <a:ext cx="5451514" cy="4910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AF220E-7D51-4B4F-B83C-FA813962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44" y="1329232"/>
            <a:ext cx="4815281" cy="49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9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66F-618A-4CFF-B934-FE82737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8846"/>
          </a:xfrm>
        </p:spPr>
        <p:txBody>
          <a:bodyPr>
            <a:normAutofit/>
          </a:bodyPr>
          <a:lstStyle/>
          <a:p>
            <a:r>
              <a:rPr lang="nl-NL" sz="2600" dirty="0"/>
              <a:t>Go </a:t>
            </a:r>
            <a:r>
              <a:rPr lang="nl-NL" sz="2600" dirty="0" err="1"/>
              <a:t>to</a:t>
            </a:r>
            <a:r>
              <a:rPr lang="nl-NL" sz="2600" dirty="0"/>
              <a:t> </a:t>
            </a:r>
            <a:r>
              <a:rPr lang="nl-NL" sz="2600" dirty="0" err="1"/>
              <a:t>two</a:t>
            </a:r>
            <a:r>
              <a:rPr lang="nl-NL" sz="2600" dirty="0"/>
              <a:t> different AZ </a:t>
            </a:r>
            <a:r>
              <a:rPr lang="nl-NL" sz="2600" dirty="0" err="1"/>
              <a:t>and</a:t>
            </a:r>
            <a:r>
              <a:rPr lang="nl-NL" sz="2600" dirty="0"/>
              <a:t> </a:t>
            </a:r>
            <a:r>
              <a:rPr lang="nl-NL" sz="2600" dirty="0" err="1"/>
              <a:t>Create</a:t>
            </a:r>
            <a:r>
              <a:rPr lang="nl-NL" sz="2600" dirty="0"/>
              <a:t> </a:t>
            </a:r>
            <a:r>
              <a:rPr lang="nl-NL" sz="2600" dirty="0" err="1"/>
              <a:t>two</a:t>
            </a:r>
            <a:r>
              <a:rPr lang="nl-NL" sz="2600" dirty="0"/>
              <a:t> Ec2 </a:t>
            </a:r>
            <a:r>
              <a:rPr lang="nl-NL" sz="2600" dirty="0" err="1"/>
              <a:t>Instances</a:t>
            </a:r>
            <a:endParaRPr lang="en-US" sz="2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8DB494-E7F3-4D66-A81D-0B6BEF078F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5026" y="1271619"/>
            <a:ext cx="10363200" cy="201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10649-91C3-49D4-87FF-96758BC9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59" y="3289994"/>
            <a:ext cx="10363200" cy="31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573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85</TotalTime>
  <Words>127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Droplet</vt:lpstr>
      <vt:lpstr>AWS – ELASTIC FILE SYSTEM</vt:lpstr>
      <vt:lpstr>EFS – Elastic File Sytsem</vt:lpstr>
      <vt:lpstr>Features of EFS</vt:lpstr>
      <vt:lpstr>EFS – LAB </vt:lpstr>
      <vt:lpstr>STEP-1</vt:lpstr>
      <vt:lpstr>Step-2</vt:lpstr>
      <vt:lpstr>Step-3</vt:lpstr>
      <vt:lpstr>EFS are creating now!</vt:lpstr>
      <vt:lpstr>Go to two different AZ and Create two Ec2 Instances</vt:lpstr>
      <vt:lpstr>Cross check the EFS </vt:lpstr>
      <vt:lpstr>Before connectiong Ec2 instances from Gitbash or putty, add the vpc security group to ec2 instances</vt:lpstr>
      <vt:lpstr>Connect 2 Ec2 instances from terminal</vt:lpstr>
      <vt:lpstr>Download – Install – Configure &amp; Test the WebServer on both the Ec2 instances</vt:lpstr>
      <vt:lpstr>Cross check the Ec2 instances on ELB</vt:lpstr>
      <vt:lpstr>Go to EFS and Click on Mount Point</vt:lpstr>
      <vt:lpstr>Commands</vt:lpstr>
      <vt:lpstr>Now, we are mouting EFS on Ec2 instances</vt:lpstr>
      <vt:lpstr>Go to One Ec2 instance and add a index.html file and cross check on browser on two ec2 and elb as well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ELASTIC FILE SYSTEM</dc:title>
  <dc:creator>Kummari, K. (Keshav)</dc:creator>
  <cp:lastModifiedBy>Kummari, K. (Keshav)</cp:lastModifiedBy>
  <cp:revision>24</cp:revision>
  <dcterms:created xsi:type="dcterms:W3CDTF">2018-02-11T17:09:51Z</dcterms:created>
  <dcterms:modified xsi:type="dcterms:W3CDTF">2018-02-11T18:34:51Z</dcterms:modified>
</cp:coreProperties>
</file>