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4c2306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4c2306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4c230630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4c230630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4c23063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4c23063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4c230630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4c230630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c23063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4c23063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invicti.com/learn/mitm-https-spoofing-idn-homograph-attack/" TargetMode="External"/><Relationship Id="rId4" Type="http://schemas.openxmlformats.org/officeDocument/2006/relationships/hyperlink" Target="https://www.punto-informatico.it/che-cosa-si-intende-spoofing-http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Spoofing HTTP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IDN Homograph Attack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6543400" y="4671625"/>
            <a:ext cx="2520000" cy="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it" sz="1200"/>
              <a:t>Gabrieli Andrea - 180275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0000"/>
            <a:ext cx="29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HTTP Spoofing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87350"/>
            <a:ext cx="3607200" cy="17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Siti Web falsi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Icona del lucchetto, prefisso “https://…”</a:t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4673225" y="814650"/>
            <a:ext cx="129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673225" y="1649700"/>
            <a:ext cx="4260300" cy="25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Nomi di dominio internazionalizzati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Proposti nel 1987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Uso di tutti i caratteri Unicode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3050"/>
            <a:ext cx="4368427" cy="19304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441850" y="49037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IDN Homograph Attack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4185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Sfruttamento degli Omografi IDN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Possibili Attacchi: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Phishing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Man in the Middle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1950" y="2203350"/>
            <a:ext cx="2476000" cy="23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441850" y="42690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Conseguenze Possibili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360250" y="1152475"/>
            <a:ext cx="442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Furto di Dati, Violazione della privacy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Danni alla Reputazione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Installazione</a:t>
            </a:r>
            <a:r>
              <a:rPr lang="it"/>
              <a:t> di Malware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Conseguenze Legali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369275" y="127525"/>
            <a:ext cx="389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Soluzioni e Metodi per mitigare il rischio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944000" y="11421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Punycode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Uso di Browser aggiornati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Controllo della barra degli indirizzi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Password Manager abilitati al Web</a:t>
            </a:r>
            <a:endParaRPr/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50" y="2180988"/>
            <a:ext cx="3639200" cy="1338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Bibliografia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Invicti - Spoofing HTTP. Link: </a:t>
            </a:r>
            <a:r>
              <a:rPr lang="it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https://www.invicti.com/learn/mitm-https-spoofing-idn-homograph-attack/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PuntoInformatico - Che cosa si intende con Spoofing HTTPS e come proteggersi. Link: </a:t>
            </a:r>
            <a:r>
              <a:rPr lang="it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https://www.punto-informatico.it/che-cosa-si-intende-spoofing-https/</a:t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