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6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57492-0918-4F55-B563-25A1820DEE5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C2180E-1FE2-44A2-8030-8094AC488A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8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3AB8B-87BD-FB8C-E70F-5BB14920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Adventure Works </a:t>
            </a:r>
            <a:r>
              <a:rPr lang="es-MX" dirty="0" err="1">
                <a:solidFill>
                  <a:schemeClr val="tx2"/>
                </a:solidFill>
              </a:rPr>
              <a:t>Cycle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A7B4D-821F-53F2-7972-70D76AAF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Power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bi</a:t>
            </a:r>
            <a:r>
              <a:rPr lang="es-MX" dirty="0">
                <a:solidFill>
                  <a:srgbClr val="FFFFFF"/>
                </a:solidFill>
              </a:rPr>
              <a:t> - Case </a:t>
            </a:r>
            <a:r>
              <a:rPr lang="es-MX" dirty="0" err="1">
                <a:solidFill>
                  <a:srgbClr val="FFFFFF"/>
                </a:solidFill>
              </a:rPr>
              <a:t>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9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555F-CA39-F545-FF82-2D237902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</a:t>
            </a:r>
            <a:r>
              <a:rPr lang="es-MX" dirty="0" err="1"/>
              <a:t>Power</a:t>
            </a:r>
            <a:r>
              <a:rPr lang="es-MX" dirty="0"/>
              <a:t> BI?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71ABBB-B9C9-BB07-F959-17A915750963}"/>
              </a:ext>
            </a:extLst>
          </p:cNvPr>
          <p:cNvSpPr txBox="1">
            <a:spLocks/>
          </p:cNvSpPr>
          <p:nvPr/>
        </p:nvSpPr>
        <p:spPr>
          <a:xfrm>
            <a:off x="2647784" y="2110780"/>
            <a:ext cx="6957392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2400" dirty="0"/>
              <a:t>Transformar y analizar millones de filas de datos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Construir modelos relacionales entre múltiples fuentes de datos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Definir métricas complejas usando DAX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Visualizar datos con reportes dinámicos</a:t>
            </a:r>
          </a:p>
        </p:txBody>
      </p:sp>
    </p:spTree>
    <p:extLst>
      <p:ext uri="{BB962C8B-B14F-4D97-AF65-F5344CB8AC3E}">
        <p14:creationId xmlns:p14="http://schemas.microsoft.com/office/powerpoint/2010/main" val="295528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10D7-60CB-3C7D-DEAB-4D77691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6BBD-6707-BAD8-2F40-457360D5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2387454"/>
            <a:ext cx="4937760" cy="3481640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Resumen</a:t>
            </a:r>
          </a:p>
          <a:p>
            <a:pPr marL="0" indent="0">
              <a:buNone/>
            </a:pPr>
            <a:r>
              <a:rPr lang="es-MX" dirty="0"/>
              <a:t>Recién te contrató una compañía que necesita desarrollar una herramienta de reporteo desde cero. Debe incluir: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Trackeo</a:t>
            </a:r>
            <a:r>
              <a:rPr lang="es-MX" dirty="0"/>
              <a:t> </a:t>
            </a:r>
            <a:r>
              <a:rPr lang="es-MX" dirty="0" err="1"/>
              <a:t>KPIs</a:t>
            </a:r>
            <a:r>
              <a:rPr lang="es-MX" dirty="0"/>
              <a:t> principales</a:t>
            </a:r>
          </a:p>
          <a:p>
            <a:pPr marL="0" indent="0">
              <a:buNone/>
            </a:pPr>
            <a:r>
              <a:rPr lang="es-MX" dirty="0"/>
              <a:t>	Comparación regional</a:t>
            </a:r>
          </a:p>
          <a:p>
            <a:pPr marL="0" indent="0">
              <a:buNone/>
            </a:pPr>
            <a:r>
              <a:rPr lang="es-MX" dirty="0"/>
              <a:t>	Detalle a nivel marca</a:t>
            </a:r>
          </a:p>
          <a:p>
            <a:pPr marL="0" indent="0">
              <a:buNone/>
            </a:pPr>
            <a:r>
              <a:rPr lang="es-MX" dirty="0"/>
              <a:t>	Identificar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61128-53EA-17C3-E3A3-EACAAC05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1" y="2387454"/>
            <a:ext cx="4937760" cy="3627414"/>
          </a:xfrm>
        </p:spPr>
        <p:txBody>
          <a:bodyPr/>
          <a:lstStyle/>
          <a:p>
            <a:r>
              <a:rPr lang="es-MX" b="1" dirty="0"/>
              <a:t>Herramientas</a:t>
            </a:r>
            <a:endParaRPr lang="en-US" sz="1800" b="1" dirty="0"/>
          </a:p>
          <a:p>
            <a:r>
              <a:rPr lang="en-US" sz="2000" dirty="0" err="1"/>
              <a:t>Carpeta</a:t>
            </a:r>
            <a:r>
              <a:rPr lang="en-US" sz="2000" dirty="0"/>
              <a:t> con </a:t>
            </a:r>
            <a:r>
              <a:rPr lang="en-US" sz="2000" dirty="0" err="1"/>
              <a:t>archivos</a:t>
            </a:r>
            <a:r>
              <a:rPr lang="en-US" sz="2000" dirty="0"/>
              <a:t> csv. </a:t>
            </a:r>
          </a:p>
          <a:p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contienen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ventas</a:t>
            </a:r>
            <a:r>
              <a:rPr lang="en-US" sz="2000" dirty="0"/>
              <a:t>,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productos</a:t>
            </a:r>
            <a:r>
              <a:rPr lang="en-US" sz="2000" dirty="0"/>
              <a:t> y </a:t>
            </a:r>
            <a:r>
              <a:rPr lang="en-US" sz="2000" dirty="0" err="1"/>
              <a:t>territorios</a:t>
            </a:r>
            <a:r>
              <a:rPr lang="en-US" sz="2000" dirty="0"/>
              <a:t>.</a:t>
            </a:r>
            <a:endParaRPr lang="es-MX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0FAA4F5-F275-CE22-B4DF-990014E89575}"/>
              </a:ext>
            </a:extLst>
          </p:cNvPr>
          <p:cNvSpPr txBox="1">
            <a:spLocks/>
          </p:cNvSpPr>
          <p:nvPr/>
        </p:nvSpPr>
        <p:spPr>
          <a:xfrm>
            <a:off x="8980997" y="5634678"/>
            <a:ext cx="3211003" cy="760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KPI: Key Performance </a:t>
            </a:r>
            <a:r>
              <a:rPr lang="es-MX" sz="1600" dirty="0" err="1"/>
              <a:t>Indicator</a:t>
            </a:r>
            <a:endParaRPr lang="es-MX" sz="1600" dirty="0"/>
          </a:p>
          <a:p>
            <a:r>
              <a:rPr lang="es-MX" sz="1600" dirty="0"/>
              <a:t>DAX: Data </a:t>
            </a:r>
            <a:r>
              <a:rPr lang="es-MX" sz="1600" dirty="0" err="1"/>
              <a:t>Analysis</a:t>
            </a:r>
            <a:r>
              <a:rPr lang="es-MX" sz="1600" dirty="0"/>
              <a:t> </a:t>
            </a:r>
            <a:r>
              <a:rPr lang="es-MX" sz="1600" dirty="0" err="1"/>
              <a:t>Expressions</a:t>
            </a:r>
            <a:endParaRPr lang="es-MX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D337B-F1E7-6445-1015-226B03466F35}"/>
              </a:ext>
            </a:extLst>
          </p:cNvPr>
          <p:cNvSpPr txBox="1"/>
          <p:nvPr/>
        </p:nvSpPr>
        <p:spPr>
          <a:xfrm>
            <a:off x="6217921" y="4474310"/>
            <a:ext cx="4623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chemeClr val="bg2">
                    <a:lumMod val="50000"/>
                  </a:schemeClr>
                </a:solidFill>
              </a:rPr>
              <a:t>https://drive.google.com/drive/folders/1MUJb-8Y4XVnCGk6Yr-D8s-8772hElrZ6?usp=sharing</a:t>
            </a:r>
          </a:p>
        </p:txBody>
      </p:sp>
    </p:spTree>
    <p:extLst>
      <p:ext uri="{BB962C8B-B14F-4D97-AF65-F5344CB8AC3E}">
        <p14:creationId xmlns:p14="http://schemas.microsoft.com/office/powerpoint/2010/main" val="279698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9996FD3-4772-4F35-CCEE-176D4AFD1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AC6E7-60BA-AB7E-A123-9FE943F1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2" y="489980"/>
            <a:ext cx="9792343" cy="553348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563CCBB-02F5-1DB6-928B-FE5085F3BA67}"/>
              </a:ext>
            </a:extLst>
          </p:cNvPr>
          <p:cNvSpPr/>
          <p:nvPr/>
        </p:nvSpPr>
        <p:spPr>
          <a:xfrm>
            <a:off x="1644391" y="1139687"/>
            <a:ext cx="477078" cy="1842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4A5A2-0746-C033-3F7E-029FF2CF664C}"/>
              </a:ext>
            </a:extLst>
          </p:cNvPr>
          <p:cNvSpPr txBox="1"/>
          <p:nvPr/>
        </p:nvSpPr>
        <p:spPr>
          <a:xfrm>
            <a:off x="796252" y="1322049"/>
            <a:ext cx="848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Report</a:t>
            </a:r>
            <a:endParaRPr lang="es-MX" dirty="0"/>
          </a:p>
          <a:p>
            <a:endParaRPr lang="es-MX" dirty="0"/>
          </a:p>
          <a:p>
            <a:r>
              <a:rPr lang="es-MX" dirty="0"/>
              <a:t>Data</a:t>
            </a:r>
          </a:p>
          <a:p>
            <a:endParaRPr lang="es-MX" dirty="0"/>
          </a:p>
          <a:p>
            <a:r>
              <a:rPr lang="es-MX" dirty="0" err="1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973865-A28D-E712-9DC5-AD34EB37D531}"/>
              </a:ext>
            </a:extLst>
          </p:cNvPr>
          <p:cNvGrpSpPr/>
          <p:nvPr/>
        </p:nvGrpSpPr>
        <p:grpSpPr>
          <a:xfrm>
            <a:off x="643467" y="714940"/>
            <a:ext cx="10905066" cy="5054665"/>
            <a:chOff x="643467" y="714940"/>
            <a:chExt cx="10905066" cy="5054665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7E5A7BC-B422-07CF-A798-ACC655DCF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714940"/>
              <a:ext cx="10905066" cy="490727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56B2FC-77B3-10EB-3F7A-F46410009AFE}"/>
                </a:ext>
              </a:extLst>
            </p:cNvPr>
            <p:cNvSpPr txBox="1"/>
            <p:nvPr/>
          </p:nvSpPr>
          <p:spPr>
            <a:xfrm>
              <a:off x="1306075" y="3105834"/>
              <a:ext cx="2073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Cualquier cambio a los datos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0245CF-D2D3-3F63-2D92-9B494CB1426F}"/>
                </a:ext>
              </a:extLst>
            </p:cNvPr>
            <p:cNvSpPr txBox="1"/>
            <p:nvPr/>
          </p:nvSpPr>
          <p:spPr>
            <a:xfrm>
              <a:off x="4652249" y="4116109"/>
              <a:ext cx="2073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Relaciones entre tablas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D818A4-017B-411E-1095-352922A8D336}"/>
                </a:ext>
              </a:extLst>
            </p:cNvPr>
            <p:cNvSpPr txBox="1"/>
            <p:nvPr/>
          </p:nvSpPr>
          <p:spPr>
            <a:xfrm>
              <a:off x="8084562" y="5123274"/>
              <a:ext cx="242441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Diseño de reportes y visualizaciones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0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6A5836-EB8A-8FF7-0697-41AAD8FE05B3}"/>
              </a:ext>
            </a:extLst>
          </p:cNvPr>
          <p:cNvGrpSpPr/>
          <p:nvPr/>
        </p:nvGrpSpPr>
        <p:grpSpPr>
          <a:xfrm>
            <a:off x="-879804" y="284731"/>
            <a:ext cx="11990286" cy="5815132"/>
            <a:chOff x="100857" y="311235"/>
            <a:chExt cx="11990286" cy="58151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B11AE4-99E0-C47A-D11B-8FEDF578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57" y="311235"/>
              <a:ext cx="8789926" cy="581513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66324A-E96C-FA2C-2BE4-9ABC7E81FAC5}"/>
                </a:ext>
              </a:extLst>
            </p:cNvPr>
            <p:cNvCxnSpPr/>
            <p:nvPr/>
          </p:nvCxnSpPr>
          <p:spPr>
            <a:xfrm>
              <a:off x="8482818" y="5134708"/>
              <a:ext cx="119575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1CBD1B-B885-3745-4770-A4372019C127}"/>
                </a:ext>
              </a:extLst>
            </p:cNvPr>
            <p:cNvSpPr txBox="1"/>
            <p:nvPr/>
          </p:nvSpPr>
          <p:spPr>
            <a:xfrm>
              <a:off x="9840475" y="4673043"/>
              <a:ext cx="225066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Muestra información sobre cada una de las tablas y columnas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4E87DB-826D-038C-CA86-4CAA04E0BE05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70" y="3749856"/>
              <a:ext cx="25489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66857B-B084-FDB4-8BB4-7A35135A3A3A}"/>
                </a:ext>
              </a:extLst>
            </p:cNvPr>
            <p:cNvSpPr txBox="1"/>
            <p:nvPr/>
          </p:nvSpPr>
          <p:spPr>
            <a:xfrm>
              <a:off x="9840475" y="3288191"/>
              <a:ext cx="225066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Agregar, editar y/o dar formato a las visualizaciones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38E9CE-C523-2459-6615-F5F35A60CFB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643" y="2365004"/>
              <a:ext cx="423192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9D999-B15E-1FFD-A122-46972596E9A8}"/>
                </a:ext>
              </a:extLst>
            </p:cNvPr>
            <p:cNvSpPr txBox="1"/>
            <p:nvPr/>
          </p:nvSpPr>
          <p:spPr>
            <a:xfrm>
              <a:off x="9840475" y="1903339"/>
              <a:ext cx="225066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Filtros para un gráfico y/o la página completa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3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C3EA39-446B-A3EF-9866-91B83E137958}"/>
              </a:ext>
            </a:extLst>
          </p:cNvPr>
          <p:cNvGrpSpPr/>
          <p:nvPr/>
        </p:nvGrpSpPr>
        <p:grpSpPr>
          <a:xfrm>
            <a:off x="1104203" y="1267235"/>
            <a:ext cx="9983593" cy="3400188"/>
            <a:chOff x="1104203" y="1267235"/>
            <a:chExt cx="9983593" cy="34001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242E83-8034-B346-59D0-0B5A526A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203" y="3429000"/>
              <a:ext cx="9983593" cy="1238423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15FE609-65F2-4BB9-EE26-4A67BDCDB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730" y="2398643"/>
              <a:ext cx="0" cy="12518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AB1B87-50B8-4729-0153-0FD62C0A9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8156" y="2398643"/>
              <a:ext cx="0" cy="12518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6AE05B-3756-47B1-224C-3E988F5AC865}"/>
                </a:ext>
              </a:extLst>
            </p:cNvPr>
            <p:cNvSpPr txBox="1"/>
            <p:nvPr/>
          </p:nvSpPr>
          <p:spPr>
            <a:xfrm>
              <a:off x="1803396" y="1267235"/>
              <a:ext cx="225066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Agregar fuentes de información desde diversas fuentes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DA715-5DD3-D27D-FE17-353746C4F357}"/>
                </a:ext>
              </a:extLst>
            </p:cNvPr>
            <p:cNvSpPr txBox="1"/>
            <p:nvPr/>
          </p:nvSpPr>
          <p:spPr>
            <a:xfrm>
              <a:off x="5162822" y="1728900"/>
              <a:ext cx="22506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dirty="0"/>
                <a:t>Transformar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899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177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Adventure Works Cycle</vt:lpstr>
      <vt:lpstr>¿Por qué Power BI?</vt:lpstr>
      <vt:lpstr>Descripción del proyecto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Cycle</dc:title>
  <dc:creator>Avila, Vianey (Contractor)</dc:creator>
  <cp:lastModifiedBy>Avila, Vianey (Contractor)</cp:lastModifiedBy>
  <cp:revision>1</cp:revision>
  <dcterms:created xsi:type="dcterms:W3CDTF">2022-08-12T15:41:39Z</dcterms:created>
  <dcterms:modified xsi:type="dcterms:W3CDTF">2022-08-12T16:56:54Z</dcterms:modified>
</cp:coreProperties>
</file>