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3" r:id="rId3"/>
    <p:sldId id="260" r:id="rId4"/>
    <p:sldId id="262" r:id="rId5"/>
    <p:sldId id="261" r:id="rId6"/>
    <p:sldId id="264" r:id="rId7"/>
    <p:sldId id="270" r:id="rId8"/>
    <p:sldId id="265" r:id="rId9"/>
    <p:sldId id="266" r:id="rId10"/>
    <p:sldId id="273" r:id="rId11"/>
    <p:sldId id="274" r:id="rId12"/>
    <p:sldId id="275" r:id="rId13"/>
    <p:sldId id="276" r:id="rId14"/>
    <p:sldId id="277" r:id="rId15"/>
    <p:sldId id="278" r:id="rId16"/>
    <p:sldId id="257" r:id="rId17"/>
    <p:sldId id="269" r:id="rId18"/>
    <p:sldId id="279" r:id="rId19"/>
    <p:sldId id="280" r:id="rId20"/>
    <p:sldId id="271" r:id="rId21"/>
    <p:sldId id="27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AE14-2A05-92FC-58A5-5EE578E8C7FB}" v="269" dt="2022-06-10T12:28:26.375"/>
    <p1510:client id="{78C86980-04CC-5E6E-CAF2-E897FA8390C5}" v="7" dt="2022-06-10T14:14:19.919"/>
    <p1510:client id="{9B56BC17-CCF7-6AA8-8E69-F999DC868247}" v="208" dt="2022-06-10T11:29:24.065"/>
    <p1510:client id="{AA9E647B-D424-B420-8D04-715000924BDC}" v="6" dt="2022-06-10T03:05:30.524"/>
    <p1510:client id="{E85CD5C2-8941-7D48-FC01-EC3FF296F852}" v="129" dt="2022-06-10T11:16:13.915"/>
    <p1510:client id="{F4798558-24AA-336D-C66D-83DD6FD90850}" v="18" dt="2022-06-10T03:06:03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Gráfico">
            <a:extLst>
              <a:ext uri="{FF2B5EF4-FFF2-40B4-BE49-F238E27FC236}">
                <a16:creationId xmlns:a16="http://schemas.microsoft.com/office/drawing/2014/main" id="{7EB52F62-C18A-0BAA-D4A9-F0BF3A338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65" r="-1" b="63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" sz="5600" dirty="0">
                <a:solidFill>
                  <a:srgbClr val="FFFFFF"/>
                </a:solidFill>
                <a:ea typeface="+mj-lt"/>
                <a:cs typeface="+mj-lt"/>
              </a:rPr>
              <a:t>Proyecto II </a:t>
            </a:r>
            <a:br>
              <a:rPr lang="es" sz="5600" dirty="0">
                <a:ea typeface="+mj-lt"/>
                <a:cs typeface="+mj-lt"/>
              </a:rPr>
            </a:br>
            <a:r>
              <a:rPr lang="es" sz="5600" dirty="0">
                <a:solidFill>
                  <a:srgbClr val="FFFFFF"/>
                </a:solidFill>
                <a:ea typeface="+mj-lt"/>
                <a:cs typeface="+mj-lt"/>
              </a:rPr>
              <a:t>Visualización de la información</a:t>
            </a:r>
            <a:br>
              <a:rPr lang="es" sz="5600" dirty="0">
                <a:ea typeface="+mj-lt"/>
                <a:cs typeface="+mj-lt"/>
              </a:rPr>
            </a:br>
            <a:r>
              <a:rPr lang="es" sz="5600" dirty="0">
                <a:solidFill>
                  <a:srgbClr val="FFFFFF"/>
                </a:solidFill>
                <a:ea typeface="+mj-lt"/>
                <a:cs typeface="+mj-lt"/>
              </a:rPr>
              <a:t>"El miedo del afuera"</a:t>
            </a:r>
            <a:endParaRPr lang="en-US" sz="5600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spcBef>
                <a:spcPts val="0"/>
              </a:spcBef>
            </a:pPr>
            <a:endParaRPr lang="es" sz="56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5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28B7E3-4F34-7B0A-E835-8810337E4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Lucas Cedric Cervantes Beutelspacher 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Hugo Didier Longines Tapia 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Guillermo Gerardo Andrés Urbano 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Elsy Camila Silva Velázquez</a:t>
            </a:r>
            <a:endParaRPr lang="en-US" sz="19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7125-E723-567C-6F26-184EE25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Hospitalizaciones</a:t>
            </a:r>
          </a:p>
          <a:p>
            <a:pPr algn="ctr"/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1FBC626-F70F-18E2-C3CA-1EAE7CFB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83" y="2013725"/>
            <a:ext cx="8403140" cy="43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1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istogram&#10;&#10;Description automatically generated">
            <a:extLst>
              <a:ext uri="{FF2B5EF4-FFF2-40B4-BE49-F238E27FC236}">
                <a16:creationId xmlns:a16="http://schemas.microsoft.com/office/drawing/2014/main" id="{023F89E8-32E0-8BE6-39BF-7153C566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r="8684" b="-3"/>
          <a:stretch/>
        </p:blipFill>
        <p:spPr>
          <a:xfrm>
            <a:off x="1350072" y="643467"/>
            <a:ext cx="9491856" cy="5571065"/>
          </a:xfrm>
          <a:prstGeom prst="rect">
            <a:avLst/>
          </a:prstGeom>
          <a:ln>
            <a:noFill/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6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8CC846DB-6D4C-0DD2-35F6-30EE5BFC3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3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43C15-0A10-8A25-ED4E-47E77575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s" sz="2600">
                <a:solidFill>
                  <a:schemeClr val="bg1"/>
                </a:solidFill>
                <a:latin typeface="Times New Roman"/>
                <a:cs typeface="Times New Roman"/>
              </a:rPr>
              <a:t>Defunciones por Estado</a:t>
            </a:r>
            <a:endParaRPr lang="en-US" sz="26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26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B1113-5AA8-6F4C-6D51-E0B10140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6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15867579-151B-18BA-DDF0-11729FAEC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" r="-1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6350-B799-6218-082B-7DF65878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s" sz="2600" dirty="0">
                <a:solidFill>
                  <a:schemeClr val="bg1"/>
                </a:solidFill>
                <a:latin typeface="Times New Roman"/>
                <a:cs typeface="Times New Roman"/>
              </a:rPr>
              <a:t>Defunciones por Estado</a:t>
            </a:r>
            <a:endParaRPr lang="en-US" sz="2600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26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DF606-5139-4B12-9567-93512D80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21515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E479294-5CC1-4F3C-485D-37B34B24C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3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50BAD-C7C7-4A46-C445-CC78FEE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s" sz="2600">
                <a:solidFill>
                  <a:schemeClr val="bg1"/>
                </a:solidFill>
                <a:latin typeface="Times New Roman"/>
                <a:cs typeface="Times New Roman"/>
              </a:rPr>
              <a:t>Defunciones por Estado</a:t>
            </a:r>
            <a:endParaRPr lang="en-US" sz="260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sz="26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0F8C08CF-36E6-A7F0-8877-F1934BF8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38521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C8380-5944-F3B4-8603-49A0A0B4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Casos Confirmados</a:t>
            </a:r>
          </a:p>
          <a:p>
            <a:pPr algn="ctr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F3363B29-F03F-5704-6D86-087C1593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87" y="2354239"/>
            <a:ext cx="1052822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nero y pasaporte">
            <a:extLst>
              <a:ext uri="{FF2B5EF4-FFF2-40B4-BE49-F238E27FC236}">
                <a16:creationId xmlns:a16="http://schemas.microsoft.com/office/drawing/2014/main" id="{0FAD6646-CF35-AFBC-BCB0-584DDB344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4" r="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BDFE8-5BD5-1B06-87E3-8DC9FC37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Ingresos generados por turistas internacionales</a:t>
            </a:r>
          </a:p>
          <a:p>
            <a:pPr algn="ctr"/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9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DECFC9-3FA9-C112-A028-EDF314ADF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9729-63B7-9E23-DEA3-B3EA086B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931038" cy="35408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Turismo de México al Extranjero</a:t>
            </a:r>
          </a:p>
          <a:p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1AE9AEE3-285B-133C-9B4E-D4C672C5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94393"/>
            <a:ext cx="7214616" cy="38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6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F110-E6C9-2C45-E5DF-6E5B1336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Turismo de México al Extranjero vs Hospitalizaciones</a:t>
            </a:r>
          </a:p>
          <a:p>
            <a:pPr algn="ctr"/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91E114E-7953-DA22-561C-8DA9FABFC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86" y="1021691"/>
            <a:ext cx="8244114" cy="43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EEA3EAD-0242-B113-BF52-D67DAEFC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944" y="1037717"/>
            <a:ext cx="2399812" cy="410797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377148F-09AC-7A6C-81E4-C509B1EE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7" y="0"/>
            <a:ext cx="2743200" cy="274320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F74E6AA-2F93-8ACF-885B-7939F1B5A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71" y="307383"/>
            <a:ext cx="2743200" cy="1780091"/>
          </a:xfrm>
          <a:prstGeom prst="rect">
            <a:avLst/>
          </a:prstGeom>
        </p:spPr>
      </p:pic>
      <p:pic>
        <p:nvPicPr>
          <p:cNvPr id="9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E5D8A81-65BB-BDC2-4844-4FC1AB365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29" y="3505200"/>
            <a:ext cx="2133600" cy="2133600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ED2010D3-B043-AF7B-E1F1-4D176A4CF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900" y="3653518"/>
            <a:ext cx="1171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31043-3307-62D0-4F73-96A076D5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Cruces fronterizos Peatonales</a:t>
            </a:r>
          </a:p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4EFB610-837B-E412-2BFB-8D7928679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" r="5032"/>
          <a:stretch/>
        </p:blipFill>
        <p:spPr>
          <a:xfrm>
            <a:off x="5034685" y="643466"/>
            <a:ext cx="62659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0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5A1-2F2F-7062-167B-95AEB658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Cruces fronterizos automóvil</a:t>
            </a:r>
          </a:p>
          <a:p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0F9C04-9179-5DBC-5EF2-721284F8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14" y="640080"/>
            <a:ext cx="6845174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86D5064E-CB8E-D695-CC26-0717B5221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" r="25922" b="673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D8CA1-0430-0FEE-127F-766CD60B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Gracias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err="1"/>
              <a:t>su</a:t>
            </a:r>
            <a:r>
              <a:rPr lang="en-US" sz="4800" dirty="0"/>
              <a:t> </a:t>
            </a:r>
            <a:r>
              <a:rPr lang="en-US" sz="4800" dirty="0" err="1"/>
              <a:t>atención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49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25ECAE-C081-E010-01E3-BEC0B58C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6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6BFD7-3D3A-BC92-F1C5-7370AF7D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" sz="4000">
                <a:ea typeface="+mj-lt"/>
                <a:cs typeface="+mj-lt"/>
              </a:rPr>
              <a:t>Un poco sobre Heidegger</a:t>
            </a:r>
            <a:endParaRPr lang="en-US" sz="4000">
              <a:ea typeface="+mj-lt"/>
              <a:cs typeface="+mj-lt"/>
            </a:endParaRPr>
          </a:p>
          <a:p>
            <a:endParaRPr lang="en-US" sz="400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17ED8C-7034-5B80-175B-0AA3A761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30200">
              <a:spcBef>
                <a:spcPts val="0"/>
              </a:spcBef>
              <a:spcAft>
                <a:spcPts val="600"/>
              </a:spcAft>
              <a:buFont typeface="Times New Roman,Serif" panose="020B0604020202020204" pitchFamily="34" charset="0"/>
              <a:buChar char="●"/>
            </a:pPr>
            <a:r>
              <a:rPr lang="es" sz="2000">
                <a:highlight>
                  <a:srgbClr val="FFFFFF"/>
                </a:highlight>
                <a:latin typeface="Times New Roman"/>
                <a:cs typeface="Times New Roman"/>
              </a:rPr>
              <a:t>“La angustia es la disposición fundamental que nos coloca ante la nada.”</a:t>
            </a:r>
            <a:endParaRPr lang="en-US" sz="2000">
              <a:ea typeface="+mn-lt"/>
              <a:cs typeface="+mn-lt"/>
            </a:endParaRPr>
          </a:p>
          <a:p>
            <a:pPr marL="457200" indent="-355600">
              <a:spcBef>
                <a:spcPts val="0"/>
              </a:spcBef>
              <a:spcAft>
                <a:spcPts val="600"/>
              </a:spcAft>
              <a:buFont typeface="Times New Roman,Serif" panose="020B0604020202020204" pitchFamily="34" charset="0"/>
              <a:buChar char="●"/>
            </a:pPr>
            <a:r>
              <a:rPr lang="es" sz="2000">
                <a:highlight>
                  <a:srgbClr val="FFFFFF"/>
                </a:highlight>
                <a:latin typeface="Times New Roman"/>
                <a:cs typeface="Times New Roman"/>
              </a:rPr>
              <a:t>“La muerte es comprendida en tal decir como algo indeterminado que ha de llegar alguna vez y de alguna parte, pero que por ahora no está todavía ahí para uno mismo y que, por lo tanto, no amenaza.”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96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 3D rendering of virus cells">
            <a:extLst>
              <a:ext uri="{FF2B5EF4-FFF2-40B4-BE49-F238E27FC236}">
                <a16:creationId xmlns:a16="http://schemas.microsoft.com/office/drawing/2014/main" id="{3BCDCE47-A29C-C4A2-1F88-A12384C5B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868BA-FA0F-203B-06D6-6C349F6E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Covid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ódigos en papeles">
            <a:extLst>
              <a:ext uri="{FF2B5EF4-FFF2-40B4-BE49-F238E27FC236}">
                <a16:creationId xmlns:a16="http://schemas.microsoft.com/office/drawing/2014/main" id="{5D428E8E-7B28-8A67-23BE-D9F049E0F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0" r="1" b="567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0375-E6AE-14D2-C513-516B0364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bg1"/>
                </a:solidFill>
                <a:cs typeface="Calibri Light"/>
              </a:rPr>
              <a:t>Esquema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6A8C-8213-3506-C888-3A4292A7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Tiene 16071494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renglones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y 40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columnas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Para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cada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persona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conocemos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información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si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dio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positivo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para COVID, la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fecha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la que se le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hospitalizó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, la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fecha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cuando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comenzó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tener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síntomas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, la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entidad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la que reside, etc.</a:t>
            </a:r>
            <a:endParaRPr lang="en-US" sz="1800">
              <a:solidFill>
                <a:schemeClr val="bg1"/>
              </a:solidFill>
              <a:cs typeface="Calibri"/>
            </a:endParaRP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Carretera de asfalto">
            <a:extLst>
              <a:ext uri="{FF2B5EF4-FFF2-40B4-BE49-F238E27FC236}">
                <a16:creationId xmlns:a16="http://schemas.microsoft.com/office/drawing/2014/main" id="{C6A53BEF-3CE4-9B0F-B923-A7558F35E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6C70F-2926-4E0D-B6D2-9DF580B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Turismo</a:t>
            </a:r>
            <a:endParaRPr lang="en-US" sz="500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3A34-F0FA-9936-B6D5-9AFC0EA0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spcBef>
                <a:spcPts val="1200"/>
              </a:spcBef>
              <a:buFont typeface="Times New Roman,Serif" panose="020B0604020202020204" pitchFamily="34" charset="0"/>
              <a:buChar char="●"/>
            </a:pPr>
            <a:r>
              <a:rPr lang="es" sz="2000">
                <a:latin typeface="Times New Roman"/>
                <a:cs typeface="Times New Roman"/>
              </a:rPr>
              <a:t>Turismo de México hacia el extranjero</a:t>
            </a:r>
            <a:endParaRPr lang="en-US" sz="2000">
              <a:ea typeface="+mn-lt"/>
              <a:cs typeface="+mn-lt"/>
            </a:endParaRPr>
          </a:p>
          <a:p>
            <a:pPr marL="457200" indent="-342900">
              <a:spcBef>
                <a:spcPts val="0"/>
              </a:spcBef>
              <a:buFont typeface="Times New Roman,Serif" panose="020B0604020202020204" pitchFamily="34" charset="0"/>
              <a:buChar char="●"/>
            </a:pPr>
            <a:r>
              <a:rPr lang="es" sz="2000">
                <a:latin typeface="Times New Roman"/>
                <a:cs typeface="Times New Roman"/>
              </a:rPr>
              <a:t>Turismo en la frontera de México</a:t>
            </a:r>
            <a:endParaRPr lang="en-US" sz="2000">
              <a:ea typeface="+mn-lt"/>
              <a:cs typeface="+mn-lt"/>
            </a:endParaRPr>
          </a:p>
          <a:p>
            <a:pPr marL="457200" indent="-342900">
              <a:spcBef>
                <a:spcPts val="0"/>
              </a:spcBef>
              <a:buFont typeface="Times New Roman,Serif" panose="020B0604020202020204" pitchFamily="34" charset="0"/>
              <a:buChar char="●"/>
            </a:pPr>
            <a:r>
              <a:rPr lang="es" sz="2000">
                <a:latin typeface="Times New Roman"/>
                <a:cs typeface="Times New Roman"/>
              </a:rPr>
              <a:t>Turismo ingresos</a:t>
            </a:r>
            <a:endParaRPr lang="es" sz="2000"/>
          </a:p>
        </p:txBody>
      </p:sp>
    </p:spTree>
    <p:extLst>
      <p:ext uri="{BB962C8B-B14F-4D97-AF65-F5344CB8AC3E}">
        <p14:creationId xmlns:p14="http://schemas.microsoft.com/office/powerpoint/2010/main" val="399087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E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5A0CB-15E4-5C1E-5958-679EC929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Nacionalidad casos de COVID</a:t>
            </a:r>
          </a:p>
          <a:p>
            <a:pPr algn="ctr"/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061157-7BA8-805A-4F9A-700933B4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0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8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7B33A-5C82-4DBC-DEE4-F194EE14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Proporción que resultaron Covid</a:t>
            </a:r>
          </a:p>
          <a:p>
            <a:pPr algn="ctr"/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419D96D-EFC5-CC0B-0030-7574CC6DA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45" b="11370"/>
          <a:stretch/>
        </p:blipFill>
        <p:spPr>
          <a:xfrm>
            <a:off x="4038600" y="1405624"/>
            <a:ext cx="7188199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6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6F01-BE4B-D354-1D9D-37D2CBEC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Sectores donde se reciben más pacientes</a:t>
            </a:r>
          </a:p>
          <a:p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7DF466B-F507-1D23-7735-95E3BAE1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76" y="1289518"/>
            <a:ext cx="7532594" cy="43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Proyecto II  Visualización de la información "El miedo del afuera"  </vt:lpstr>
      <vt:lpstr>PowerPoint Presentation</vt:lpstr>
      <vt:lpstr>Un poco sobre Heidegger </vt:lpstr>
      <vt:lpstr>Covid</vt:lpstr>
      <vt:lpstr>Esquema</vt:lpstr>
      <vt:lpstr>Turismo</vt:lpstr>
      <vt:lpstr>Nacionalidad casos de COVID </vt:lpstr>
      <vt:lpstr>Proporción que resultaron Covid </vt:lpstr>
      <vt:lpstr>Sectores donde se reciben más pacientes </vt:lpstr>
      <vt:lpstr>Hospitalizaciones </vt:lpstr>
      <vt:lpstr>PowerPoint Presentation</vt:lpstr>
      <vt:lpstr>Defunciones por Estado </vt:lpstr>
      <vt:lpstr>Defunciones por Estado </vt:lpstr>
      <vt:lpstr>Defunciones por Estado </vt:lpstr>
      <vt:lpstr>Casos Confirmados </vt:lpstr>
      <vt:lpstr>Ingresos generados por turistas internacionales </vt:lpstr>
      <vt:lpstr>PowerPoint Presentation</vt:lpstr>
      <vt:lpstr>Turismo de México al Extranjero </vt:lpstr>
      <vt:lpstr>Turismo de México al Extranjero vs Hospitalizaciones </vt:lpstr>
      <vt:lpstr>Cruces fronterizos Peatonales </vt:lpstr>
      <vt:lpstr>Cruces fronterizos automóvil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125</cp:revision>
  <dcterms:created xsi:type="dcterms:W3CDTF">2022-06-10T03:04:40Z</dcterms:created>
  <dcterms:modified xsi:type="dcterms:W3CDTF">2022-06-10T14:17:19Z</dcterms:modified>
</cp:coreProperties>
</file>