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B290C-113D-4C00-8AD9-BE922FAAF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C244C-C387-4BCD-9498-7D7115D17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1D6D4-DAA0-4DAF-BB9A-37468360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DD6A6-B223-4DE3-AAD5-0B30A352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04B6E-5431-4516-9267-BAE4CD31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E853E-BD6D-4D98-B3A4-E6F17F90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06105-EFB2-4F8B-91A1-00DCF73E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994B0-E6F8-4A09-BF2F-76F0CE68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7BE06-5E17-4F71-8BF5-2E2C0603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BB5AF-800A-4639-9F9E-A8AD7E1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43BE00-4369-462A-A373-9C1725885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B4608-161C-4343-896D-55AC002E4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4B8D2-54E4-44DD-954E-A3B73360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D7945-F73F-4D26-BBD3-814878B1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6E43D-BDC3-4429-9C9A-11B6DC21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1983-40E9-479F-B376-796BE2D9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C8EE7-1E3A-40DB-A497-31854DAA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A1D9F-B859-439D-BB8A-ED5C022D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AD148-20A4-40B5-9A81-6AB4F893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A4392-9EEC-4152-B331-FBF8A799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7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B69A9-A621-4B9D-B3C3-7B419D5A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89DCD-1F63-4DCD-9796-5F71E3EA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DAE73-3315-4652-AF55-0742FCE6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FD28B-DCD8-412F-B6EC-EDFE7B7B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859F7-70B3-4F1F-9729-4D084726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BFA0-EA79-4B4B-AE52-B8D20C46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55DD3-34FB-49BE-8FEA-139EF631D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FF5D-0F73-4E29-9927-11FF0118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7A58D-16EB-4945-99A0-0680683B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512E63-DF4F-43B3-A83B-D6349E74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54ED4-DD14-489B-98E1-05AF4E4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8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20763-B6B2-4AFD-B52C-576B86A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3F138-1E20-4C1A-B785-4E4DB6AE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219473-F4C1-4238-BA04-3689F57C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369EA8-A848-43FE-BAA9-B39667F83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9D7089-80A7-43FE-B15C-CF33AF7B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9004AC-B75A-471B-8580-3092DA5F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E84C13-B163-4666-BE7D-B279F74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6E9E57-FFB3-4D48-8D6E-89226FD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7D78-CAB3-4AD3-874E-FB464C98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1D043-995F-406B-ABA5-810F2763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98024-1E0C-4A4B-97EE-DE2DC461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0ED8E-D43C-4649-9300-5325083E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B61DA1-C116-4D9E-BF8F-A2F08FCF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89B9C0-CC8C-47AB-BC23-1C08271D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6E24C5-B893-48BD-AB4F-C4504CD5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B316F-669C-4EE5-84EA-82C141E4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F73BA-0448-4F7C-9229-D2DAF35E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E7453-27F0-4E6E-98C6-24DE2D70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03D02-553D-48D1-B14A-A8EBED97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EA527-B582-4DF7-871B-3D33AB7F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7E566-F74B-42F3-BAEA-0261791B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69DF2-957F-47C4-AE6A-900EB32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DDAA8A-8D90-4736-B2B8-5815FF44B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BF8B1-205E-4EC9-AE4E-29F7AE43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07023-382D-4430-9CBF-2BA36D65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1CE8E-40FC-4480-8150-7F9FF2DC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95376-5A31-41E9-BD14-12A69953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B9EF7C-7406-4582-82B8-5835CD98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D670F-111B-4524-98B1-6DEA0C753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D9B18-792C-4809-8A96-80DAE2960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2317-D359-41FD-BE8C-53CECE8D509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031D6-A14C-480A-80E6-8E0F2E824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6951C-F85C-47A4-BDA9-B3949F9E1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0C8A-1F45-4335-9F00-32578F29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87DC91-708A-45DC-8023-6606AF57FD3F}"/>
              </a:ext>
            </a:extLst>
          </p:cNvPr>
          <p:cNvSpPr/>
          <p:nvPr/>
        </p:nvSpPr>
        <p:spPr>
          <a:xfrm>
            <a:off x="5762309" y="1387978"/>
            <a:ext cx="2117835" cy="1546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D790E-EC27-4BA6-ACCC-C058E75C1EB3}"/>
              </a:ext>
            </a:extLst>
          </p:cNvPr>
          <p:cNvSpPr txBox="1"/>
          <p:nvPr/>
        </p:nvSpPr>
        <p:spPr>
          <a:xfrm>
            <a:off x="5704346" y="1013247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ItemController</a:t>
            </a:r>
            <a:endParaRPr lang="ko-KR" altLang="en-US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D18E2B-96E3-48F0-9134-1017431B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999" y="1437489"/>
            <a:ext cx="190789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(value = 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/items"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/items/{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0577A2-0F2F-4914-AC7C-160DACC160FC}"/>
              </a:ext>
            </a:extLst>
          </p:cNvPr>
          <p:cNvGrpSpPr/>
          <p:nvPr/>
        </p:nvGrpSpPr>
        <p:grpSpPr>
          <a:xfrm>
            <a:off x="499240" y="2299484"/>
            <a:ext cx="1621534" cy="913499"/>
            <a:chOff x="499240" y="2230819"/>
            <a:chExt cx="1621534" cy="9134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1202A2-B9F1-4C25-9DE9-9FB07E70E222}"/>
                </a:ext>
              </a:extLst>
            </p:cNvPr>
            <p:cNvSpPr/>
            <p:nvPr/>
          </p:nvSpPr>
          <p:spPr>
            <a:xfrm>
              <a:off x="499240" y="2230819"/>
              <a:ext cx="1487214" cy="9134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B2D2D9-ED01-4B23-A60F-9BC12BBC1692}"/>
                </a:ext>
              </a:extLst>
            </p:cNvPr>
            <p:cNvSpPr txBox="1"/>
            <p:nvPr/>
          </p:nvSpPr>
          <p:spPr>
            <a:xfrm>
              <a:off x="633560" y="2525985"/>
              <a:ext cx="14872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User(Client)</a:t>
              </a:r>
              <a:endParaRPr lang="ko-KR" altLang="en-US" sz="15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3EC0E-AC8D-4DDF-90E1-7AD38D377AC1}"/>
              </a:ext>
            </a:extLst>
          </p:cNvPr>
          <p:cNvGrpSpPr/>
          <p:nvPr/>
        </p:nvGrpSpPr>
        <p:grpSpPr>
          <a:xfrm>
            <a:off x="1956231" y="3515740"/>
            <a:ext cx="1508234" cy="598511"/>
            <a:chOff x="2383221" y="3405930"/>
            <a:chExt cx="1508234" cy="5985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297F1B-499D-4153-A9F9-01647E63E757}"/>
                </a:ext>
              </a:extLst>
            </p:cNvPr>
            <p:cNvSpPr/>
            <p:nvPr/>
          </p:nvSpPr>
          <p:spPr>
            <a:xfrm>
              <a:off x="2383221" y="3405930"/>
              <a:ext cx="1487214" cy="598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CC9BF9-C53F-4602-A2B3-EA72C887084A}"/>
                </a:ext>
              </a:extLst>
            </p:cNvPr>
            <p:cNvSpPr txBox="1"/>
            <p:nvPr/>
          </p:nvSpPr>
          <p:spPr>
            <a:xfrm>
              <a:off x="2404241" y="3523592"/>
              <a:ext cx="1487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View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E09A750-68BE-4BC5-BEF7-AD9EFA784DBE}"/>
              </a:ext>
            </a:extLst>
          </p:cNvPr>
          <p:cNvGrpSpPr/>
          <p:nvPr/>
        </p:nvGrpSpPr>
        <p:grpSpPr>
          <a:xfrm>
            <a:off x="2680016" y="1371019"/>
            <a:ext cx="1529255" cy="675896"/>
            <a:chOff x="499240" y="2230820"/>
            <a:chExt cx="1529255" cy="6758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B9D9E5A-587B-455D-AACD-E7CA4D9618AE}"/>
                </a:ext>
              </a:extLst>
            </p:cNvPr>
            <p:cNvSpPr/>
            <p:nvPr/>
          </p:nvSpPr>
          <p:spPr>
            <a:xfrm>
              <a:off x="499240" y="2230820"/>
              <a:ext cx="1487214" cy="675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6C91CF-53CD-4A5C-8531-2C03C0B65C36}"/>
                </a:ext>
              </a:extLst>
            </p:cNvPr>
            <p:cNvSpPr txBox="1"/>
            <p:nvPr/>
          </p:nvSpPr>
          <p:spPr>
            <a:xfrm>
              <a:off x="541281" y="2291769"/>
              <a:ext cx="14872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Dispatcher</a:t>
              </a:r>
            </a:p>
            <a:p>
              <a:r>
                <a:rPr lang="en-US" altLang="ko-KR" sz="1500" b="1" dirty="0"/>
                <a:t>Servlet</a:t>
              </a:r>
              <a:endParaRPr lang="ko-KR" altLang="en-US" sz="1500" b="1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A675EC-A60B-4ECB-BD39-760AA77880DB}"/>
              </a:ext>
            </a:extLst>
          </p:cNvPr>
          <p:cNvCxnSpPr>
            <a:endCxn id="15" idx="1"/>
          </p:cNvCxnSpPr>
          <p:nvPr/>
        </p:nvCxnSpPr>
        <p:spPr>
          <a:xfrm flipV="1">
            <a:off x="1669409" y="1708967"/>
            <a:ext cx="1010607" cy="59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2867EF-F4F0-48BE-ADAD-A6BFAE608A00}"/>
              </a:ext>
            </a:extLst>
          </p:cNvPr>
          <p:cNvSpPr txBox="1"/>
          <p:nvPr/>
        </p:nvSpPr>
        <p:spPr>
          <a:xfrm>
            <a:off x="972241" y="1349001"/>
            <a:ext cx="13102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/items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/items/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22</a:t>
            </a:r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6D4288-6592-4475-9278-17E3883324D8}"/>
              </a:ext>
            </a:extLst>
          </p:cNvPr>
          <p:cNvSpPr/>
          <p:nvPr/>
        </p:nvSpPr>
        <p:spPr>
          <a:xfrm>
            <a:off x="887871" y="1285992"/>
            <a:ext cx="1487213" cy="59051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AC7F84-407A-4BD8-A677-36BCA3EBED2C}"/>
              </a:ext>
            </a:extLst>
          </p:cNvPr>
          <p:cNvSpPr txBox="1"/>
          <p:nvPr/>
        </p:nvSpPr>
        <p:spPr>
          <a:xfrm>
            <a:off x="1242847" y="1038927"/>
            <a:ext cx="7436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>
                <a:latin typeface="Consolas" panose="020B0609020204030204" pitchFamily="49" charset="0"/>
              </a:rPr>
              <a:t>request</a:t>
            </a:r>
            <a:endParaRPr lang="ko-KR" altLang="en-US" sz="105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926E05-315C-4ECF-86B0-52C31E1F0F59}"/>
              </a:ext>
            </a:extLst>
          </p:cNvPr>
          <p:cNvSpPr/>
          <p:nvPr/>
        </p:nvSpPr>
        <p:spPr>
          <a:xfrm>
            <a:off x="4200852" y="3725103"/>
            <a:ext cx="2117835" cy="1546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B3338E-E82C-4F34-AD7D-7E25768A7DFC}"/>
              </a:ext>
            </a:extLst>
          </p:cNvPr>
          <p:cNvGrpSpPr/>
          <p:nvPr/>
        </p:nvGrpSpPr>
        <p:grpSpPr>
          <a:xfrm>
            <a:off x="10042899" y="379614"/>
            <a:ext cx="1660371" cy="1747636"/>
            <a:chOff x="2231084" y="3036598"/>
            <a:chExt cx="1660371" cy="174763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1597C96-1EF1-4C2D-885E-67276116F1F0}"/>
                </a:ext>
              </a:extLst>
            </p:cNvPr>
            <p:cNvSpPr/>
            <p:nvPr/>
          </p:nvSpPr>
          <p:spPr>
            <a:xfrm>
              <a:off x="2231084" y="3405930"/>
              <a:ext cx="1639351" cy="1378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83B6C9-495E-4A8B-B95B-95C66A453FFA}"/>
                </a:ext>
              </a:extLst>
            </p:cNvPr>
            <p:cNvSpPr txBox="1"/>
            <p:nvPr/>
          </p:nvSpPr>
          <p:spPr>
            <a:xfrm>
              <a:off x="2404241" y="3036598"/>
              <a:ext cx="1487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객체 컨테이너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44E0ED-C663-4CA2-8A3C-5ED4C8EF0E8A}"/>
                </a:ext>
              </a:extLst>
            </p:cNvPr>
            <p:cNvSpPr/>
            <p:nvPr/>
          </p:nvSpPr>
          <p:spPr>
            <a:xfrm>
              <a:off x="2448173" y="3714935"/>
              <a:ext cx="1108435" cy="7027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20247FF9-C51D-4B7C-8E94-B723AB3B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225" y="805135"/>
            <a:ext cx="97224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pageable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C3D07E-75BF-4674-A2DB-D1090F025A23}"/>
              </a:ext>
            </a:extLst>
          </p:cNvPr>
          <p:cNvSpPr txBox="1"/>
          <p:nvPr/>
        </p:nvSpPr>
        <p:spPr>
          <a:xfrm>
            <a:off x="10239225" y="1071140"/>
            <a:ext cx="118716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Page </a:t>
            </a:r>
            <a:r>
              <a:rPr lang="ko-KR" altLang="en-US" sz="900" dirty="0" err="1"/>
              <a:t>request</a:t>
            </a:r>
            <a:r>
              <a:rPr lang="ko-KR" altLang="en-US" sz="900" dirty="0"/>
              <a:t> [</a:t>
            </a:r>
            <a:r>
              <a:rPr lang="ko-KR" altLang="en-US" sz="900" dirty="0" err="1"/>
              <a:t>number</a:t>
            </a:r>
            <a:r>
              <a:rPr lang="ko-KR" altLang="en-US" sz="900" dirty="0"/>
              <a:t>: </a:t>
            </a:r>
            <a:r>
              <a:rPr lang="ko-KR" altLang="en-US" sz="900" dirty="0">
                <a:solidFill>
                  <a:srgbClr val="0070C0"/>
                </a:solidFill>
              </a:rPr>
              <a:t>0</a:t>
            </a:r>
            <a:r>
              <a:rPr lang="ko-KR" altLang="en-US" sz="900" dirty="0"/>
              <a:t>, </a:t>
            </a:r>
            <a:r>
              <a:rPr lang="ko-KR" altLang="en-US" sz="900" dirty="0" err="1"/>
              <a:t>size</a:t>
            </a:r>
            <a:r>
              <a:rPr lang="ko-KR" altLang="en-US" sz="900" dirty="0"/>
              <a:t> </a:t>
            </a:r>
            <a:r>
              <a:rPr lang="ko-KR" altLang="en-US" sz="900" dirty="0">
                <a:solidFill>
                  <a:srgbClr val="0070C0"/>
                </a:solidFill>
              </a:rPr>
              <a:t>10</a:t>
            </a:r>
            <a:r>
              <a:rPr lang="ko-KR" altLang="en-US" sz="900" dirty="0"/>
              <a:t>, </a:t>
            </a:r>
            <a:r>
              <a:rPr lang="ko-KR" altLang="en-US" sz="900" dirty="0" err="1"/>
              <a:t>sort</a:t>
            </a:r>
            <a:r>
              <a:rPr lang="ko-KR" altLang="en-US" sz="900" dirty="0"/>
              <a:t>: </a:t>
            </a:r>
            <a:r>
              <a:rPr lang="ko-KR" altLang="en-US" sz="900" dirty="0">
                <a:solidFill>
                  <a:srgbClr val="0070C0"/>
                </a:solidFill>
              </a:rPr>
              <a:t>UNSORTED</a:t>
            </a:r>
            <a:r>
              <a:rPr lang="ko-KR" altLang="en-US" sz="900" dirty="0"/>
              <a:t>]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7C914242-30FD-441A-9249-048F4901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309" y="2101307"/>
            <a:ext cx="218077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itemService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.getAdminItemPage(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itemSearchDto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8FE523-BB0C-488B-B563-CAD5423AA0AE}"/>
              </a:ext>
            </a:extLst>
          </p:cNvPr>
          <p:cNvCxnSpPr>
            <a:cxnSpLocks/>
          </p:cNvCxnSpPr>
          <p:nvPr/>
        </p:nvCxnSpPr>
        <p:spPr>
          <a:xfrm>
            <a:off x="4167230" y="1645152"/>
            <a:ext cx="1526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E680AF6-D076-440A-9171-14365E5A685D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690963" y="1325056"/>
            <a:ext cx="2548262" cy="571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EDDBE0-2DF0-4ACF-A380-C4FE4DF9FA84}"/>
              </a:ext>
            </a:extLst>
          </p:cNvPr>
          <p:cNvSpPr txBox="1"/>
          <p:nvPr/>
        </p:nvSpPr>
        <p:spPr>
          <a:xfrm>
            <a:off x="8436208" y="10920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참조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B5DC46-B41E-4353-AC39-9D97DB62BD7F}"/>
              </a:ext>
            </a:extLst>
          </p:cNvPr>
          <p:cNvSpPr txBox="1"/>
          <p:nvPr/>
        </p:nvSpPr>
        <p:spPr>
          <a:xfrm>
            <a:off x="4252609" y="1407755"/>
            <a:ext cx="1303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itemSearchDto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B0F1E3-8C3D-4195-B6A0-AE60F63C96A3}"/>
              </a:ext>
            </a:extLst>
          </p:cNvPr>
          <p:cNvSpPr txBox="1"/>
          <p:nvPr/>
        </p:nvSpPr>
        <p:spPr>
          <a:xfrm>
            <a:off x="669048" y="1939519"/>
            <a:ext cx="1303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itemSearchDto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F095CD-C93C-421B-81D2-961166388634}"/>
              </a:ext>
            </a:extLst>
          </p:cNvPr>
          <p:cNvSpPr txBox="1"/>
          <p:nvPr/>
        </p:nvSpPr>
        <p:spPr>
          <a:xfrm>
            <a:off x="4121683" y="3347649"/>
            <a:ext cx="176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ItemService</a:t>
            </a:r>
            <a:endParaRPr lang="ko-KR" altLang="en-US" sz="1400" b="1" dirty="0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A5D68262-341B-4765-99F2-B1B77507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514" y="3759837"/>
            <a:ext cx="184054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getAdminItemPage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ItemSearchDto itemSearchDto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Pageable pageable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itemRepository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.getAdminItemPage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itemSearchDto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F1D90C-183C-44FD-BBDC-2C9923063516}"/>
              </a:ext>
            </a:extLst>
          </p:cNvPr>
          <p:cNvSpPr txBox="1"/>
          <p:nvPr/>
        </p:nvSpPr>
        <p:spPr>
          <a:xfrm>
            <a:off x="6731533" y="3347649"/>
            <a:ext cx="14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ItemRepositoryCustomImpl</a:t>
            </a:r>
            <a:endParaRPr lang="ko-KR" altLang="en-US" sz="14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579182-42AA-410C-8F0F-E7AB3FF24238}"/>
              </a:ext>
            </a:extLst>
          </p:cNvPr>
          <p:cNvSpPr/>
          <p:nvPr/>
        </p:nvSpPr>
        <p:spPr>
          <a:xfrm>
            <a:off x="6739398" y="3870869"/>
            <a:ext cx="2117835" cy="200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385AF9-DCD7-485F-824C-DADD893E6352}"/>
              </a:ext>
            </a:extLst>
          </p:cNvPr>
          <p:cNvSpPr txBox="1"/>
          <p:nvPr/>
        </p:nvSpPr>
        <p:spPr>
          <a:xfrm>
            <a:off x="6755133" y="3923479"/>
            <a:ext cx="1695450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getAdminItemPage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5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050" dirty="0">
                <a:solidFill>
                  <a:srgbClr val="080808"/>
                </a:solidFill>
                <a:latin typeface="Consolas" panose="020B0609020204030204" pitchFamily="49" charset="0"/>
              </a:rPr>
              <a:t>조건에</a:t>
            </a:r>
            <a:r>
              <a:rPr lang="en-US" altLang="ko-KR" sz="105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080808"/>
                </a:solidFill>
                <a:latin typeface="Consolas" panose="020B0609020204030204" pitchFamily="49" charset="0"/>
              </a:rPr>
              <a:t>맞는 </a:t>
            </a:r>
            <a:r>
              <a:rPr lang="ko-KR" altLang="en-US" sz="1050" dirty="0" err="1">
                <a:solidFill>
                  <a:srgbClr val="080808"/>
                </a:solidFill>
                <a:latin typeface="Consolas" panose="020B0609020204030204" pitchFamily="49" charset="0"/>
              </a:rPr>
              <a:t>어쩌구</a:t>
            </a:r>
            <a:r>
              <a:rPr lang="ko-KR" altLang="en-US" sz="105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 err="1">
                <a:solidFill>
                  <a:srgbClr val="080808"/>
                </a:solidFill>
                <a:latin typeface="Consolas" panose="020B0609020204030204" pitchFamily="49" charset="0"/>
              </a:rPr>
              <a:t>저쩌구</a:t>
            </a:r>
            <a:r>
              <a:rPr lang="ko-KR" altLang="en-US" sz="105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 err="1">
                <a:solidFill>
                  <a:srgbClr val="080808"/>
                </a:solidFill>
                <a:latin typeface="Consolas" panose="020B0609020204030204" pitchFamily="49" charset="0"/>
              </a:rPr>
              <a:t>로직처리</a:t>
            </a:r>
            <a:r>
              <a:rPr lang="en-US" altLang="ko-KR" sz="1050" dirty="0">
                <a:solidFill>
                  <a:srgbClr val="080808"/>
                </a:solidFill>
                <a:latin typeface="Consolas" panose="020B0609020204030204" pitchFamily="49" charset="0"/>
              </a:rPr>
              <a:t>..</a:t>
            </a:r>
          </a:p>
          <a:p>
            <a:r>
              <a:rPr lang="en-US" altLang="ko-KR" sz="1050" dirty="0">
                <a:solidFill>
                  <a:srgbClr val="080808"/>
                </a:solidFill>
                <a:latin typeface="Consolas" panose="020B0609020204030204" pitchFamily="49" charset="0"/>
              </a:rPr>
              <a:t>DB</a:t>
            </a:r>
            <a:r>
              <a:rPr lang="ko-KR" altLang="en-US" sz="1050" dirty="0">
                <a:solidFill>
                  <a:srgbClr val="080808"/>
                </a:solidFill>
                <a:latin typeface="Consolas" panose="020B0609020204030204" pitchFamily="49" charset="0"/>
              </a:rPr>
              <a:t>접근</a:t>
            </a:r>
            <a:r>
              <a:rPr lang="en-US" altLang="ko-KR" sz="1050" dirty="0">
                <a:solidFill>
                  <a:srgbClr val="080808"/>
                </a:solidFill>
                <a:latin typeface="Consolas" panose="020B0609020204030204" pitchFamily="49" charset="0"/>
              </a:rPr>
              <a:t>….</a:t>
            </a:r>
          </a:p>
          <a:p>
            <a:endParaRPr lang="en-US" altLang="ko-KR" sz="105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80808"/>
                </a:solidFill>
                <a:latin typeface="Consolas" panose="020B0609020204030204" pitchFamily="49" charset="0"/>
              </a:rPr>
              <a:t>Return </a:t>
            </a:r>
          </a:p>
          <a:p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PageImpl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05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9E223-2727-4A8A-92F6-78B4EA3D9EE6}"/>
              </a:ext>
            </a:extLst>
          </p:cNvPr>
          <p:cNvSpPr txBox="1"/>
          <p:nvPr/>
        </p:nvSpPr>
        <p:spPr>
          <a:xfrm>
            <a:off x="10114370" y="3183703"/>
            <a:ext cx="149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@Entity</a:t>
            </a:r>
            <a:endParaRPr lang="ko-KR" altLang="en-US" sz="1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4BC7CB-E0F2-4FDC-9F99-FC7C4AD349CB}"/>
              </a:ext>
            </a:extLst>
          </p:cNvPr>
          <p:cNvSpPr/>
          <p:nvPr/>
        </p:nvSpPr>
        <p:spPr>
          <a:xfrm>
            <a:off x="10205547" y="3443990"/>
            <a:ext cx="1476704" cy="622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3A4184BD-5097-4810-9E29-0724E1D2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900" y="3609259"/>
            <a:ext cx="82606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33B3"/>
                </a:solidFill>
                <a:latin typeface="Consolas" panose="020B0609020204030204" pitchFamily="49" charset="0"/>
              </a:rPr>
              <a:t>Item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6D4FF4-0A8F-4666-ACAC-BEBC3F9F5B47}"/>
              </a:ext>
            </a:extLst>
          </p:cNvPr>
          <p:cNvSpPr txBox="1"/>
          <p:nvPr/>
        </p:nvSpPr>
        <p:spPr>
          <a:xfrm>
            <a:off x="10114370" y="4602356"/>
            <a:ext cx="149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@Entity</a:t>
            </a:r>
            <a:endParaRPr lang="ko-KR" altLang="en-US" sz="14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2C890A7-94E4-4495-BC22-DFA8819D241C}"/>
              </a:ext>
            </a:extLst>
          </p:cNvPr>
          <p:cNvSpPr/>
          <p:nvPr/>
        </p:nvSpPr>
        <p:spPr>
          <a:xfrm>
            <a:off x="10205547" y="4862643"/>
            <a:ext cx="1476704" cy="622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9BAE23CE-E1BB-4BB8-AA38-475766CB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900" y="5027912"/>
            <a:ext cx="82606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>
                <a:solidFill>
                  <a:srgbClr val="0033B3"/>
                </a:solidFill>
                <a:latin typeface="Consolas" panose="020B0609020204030204" pitchFamily="49" charset="0"/>
              </a:rPr>
              <a:t>ItemImg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1FEF50-E987-4E4C-A1A6-385B9789B5CC}"/>
              </a:ext>
            </a:extLst>
          </p:cNvPr>
          <p:cNvSpPr/>
          <p:nvPr/>
        </p:nvSpPr>
        <p:spPr>
          <a:xfrm>
            <a:off x="6821226" y="4124324"/>
            <a:ext cx="1579824" cy="4780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E2EC25-C3F0-4E35-B4DF-3914D4EF2CCA}"/>
              </a:ext>
            </a:extLst>
          </p:cNvPr>
          <p:cNvSpPr/>
          <p:nvPr/>
        </p:nvSpPr>
        <p:spPr>
          <a:xfrm>
            <a:off x="9055403" y="4414236"/>
            <a:ext cx="860797" cy="376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rgbClr val="0070C0"/>
                </a:solidFill>
              </a:rPr>
              <a:t>Qitem</a:t>
            </a:r>
            <a:endParaRPr lang="en-US" altLang="ko-KR" sz="105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en-US" altLang="ko-KR" sz="1050" dirty="0" err="1">
                <a:solidFill>
                  <a:srgbClr val="0070C0"/>
                </a:solidFill>
              </a:rPr>
              <a:t>item_id</a:t>
            </a:r>
            <a:r>
              <a:rPr lang="en-US" altLang="ko-KR" sz="1050" dirty="0">
                <a:solidFill>
                  <a:srgbClr val="0070C0"/>
                </a:solidFill>
              </a:rPr>
              <a:t>)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E8354B-227F-4000-A52A-F2AA812FCE6E}"/>
              </a:ext>
            </a:extLst>
          </p:cNvPr>
          <p:cNvSpPr txBox="1"/>
          <p:nvPr/>
        </p:nvSpPr>
        <p:spPr>
          <a:xfrm>
            <a:off x="9022018" y="4156618"/>
            <a:ext cx="101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Item_id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조인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CDDC8E9-DBB9-4F28-9724-67999C19C2F0}"/>
              </a:ext>
            </a:extLst>
          </p:cNvPr>
          <p:cNvCxnSpPr>
            <a:stCxn id="72" idx="0"/>
            <a:endCxn id="64" idx="1"/>
          </p:cNvCxnSpPr>
          <p:nvPr/>
        </p:nvCxnSpPr>
        <p:spPr>
          <a:xfrm rot="5400000" flipH="1" flipV="1">
            <a:off x="9667888" y="3618960"/>
            <a:ext cx="401160" cy="674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CF9CBFA-530C-4E58-9609-3B838094237E}"/>
              </a:ext>
            </a:extLst>
          </p:cNvPr>
          <p:cNvCxnSpPr>
            <a:cxnSpLocks/>
            <a:stCxn id="71" idx="2"/>
            <a:endCxn id="68" idx="1"/>
          </p:cNvCxnSpPr>
          <p:nvPr/>
        </p:nvCxnSpPr>
        <p:spPr>
          <a:xfrm rot="16200000" flipH="1">
            <a:off x="9653856" y="4622419"/>
            <a:ext cx="383637" cy="719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76AE871-CD93-48B3-B37C-5DD15A770211}"/>
              </a:ext>
            </a:extLst>
          </p:cNvPr>
          <p:cNvCxnSpPr>
            <a:stCxn id="71" idx="1"/>
          </p:cNvCxnSpPr>
          <p:nvPr/>
        </p:nvCxnSpPr>
        <p:spPr>
          <a:xfrm flipH="1">
            <a:off x="8877354" y="4602355"/>
            <a:ext cx="17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D71003-4E72-4E57-A754-01B45B508EE3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6318687" y="4363339"/>
            <a:ext cx="436446" cy="49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0B3CDBE-8F02-4CC2-8C7E-F57E1FB3AF77}"/>
              </a:ext>
            </a:extLst>
          </p:cNvPr>
          <p:cNvCxnSpPr>
            <a:cxnSpLocks/>
          </p:cNvCxnSpPr>
          <p:nvPr/>
        </p:nvCxnSpPr>
        <p:spPr>
          <a:xfrm flipV="1">
            <a:off x="5460468" y="2934775"/>
            <a:ext cx="760029" cy="80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ED0251D-2A20-4D24-AC23-418D77E54DCA}"/>
              </a:ext>
            </a:extLst>
          </p:cNvPr>
          <p:cNvGrpSpPr/>
          <p:nvPr/>
        </p:nvGrpSpPr>
        <p:grpSpPr>
          <a:xfrm>
            <a:off x="3396152" y="2537958"/>
            <a:ext cx="1508234" cy="598511"/>
            <a:chOff x="2383221" y="3405930"/>
            <a:chExt cx="1508234" cy="59851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2E9ED47-C16B-49FA-9110-B97638109D3E}"/>
                </a:ext>
              </a:extLst>
            </p:cNvPr>
            <p:cNvSpPr/>
            <p:nvPr/>
          </p:nvSpPr>
          <p:spPr>
            <a:xfrm>
              <a:off x="2383221" y="3405930"/>
              <a:ext cx="1487214" cy="598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A272443-869B-4C3D-8244-3B5B793427C3}"/>
                </a:ext>
              </a:extLst>
            </p:cNvPr>
            <p:cNvSpPr txBox="1"/>
            <p:nvPr/>
          </p:nvSpPr>
          <p:spPr>
            <a:xfrm>
              <a:off x="2404241" y="3523592"/>
              <a:ext cx="1487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뷰핸들러</a:t>
              </a:r>
              <a:endParaRPr lang="ko-KR" altLang="en-US" b="1" dirty="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41941DB-7488-4318-83E9-05A72A1627E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871807" y="2161377"/>
            <a:ext cx="890502" cy="38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4">
            <a:extLst>
              <a:ext uri="{FF2B5EF4-FFF2-40B4-BE49-F238E27FC236}">
                <a16:creationId xmlns:a16="http://schemas.microsoft.com/office/drawing/2014/main" id="{738191F0-490D-48BE-A40E-7C74C846F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309" y="2656393"/>
            <a:ext cx="2180776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“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viewname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5894B7-4DDC-4C29-91DD-569DBF66254F}"/>
              </a:ext>
            </a:extLst>
          </p:cNvPr>
          <p:cNvSpPr txBox="1"/>
          <p:nvPr/>
        </p:nvSpPr>
        <p:spPr>
          <a:xfrm>
            <a:off x="4252609" y="2170046"/>
            <a:ext cx="1303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찾아라</a:t>
            </a:r>
            <a:endParaRPr lang="ko-KR" altLang="en-US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B52210A-214E-4C4B-964B-D9056FCEF2EB}"/>
              </a:ext>
            </a:extLst>
          </p:cNvPr>
          <p:cNvCxnSpPr>
            <a:cxnSpLocks/>
          </p:cNvCxnSpPr>
          <p:nvPr/>
        </p:nvCxnSpPr>
        <p:spPr>
          <a:xfrm flipH="1">
            <a:off x="3028417" y="3120538"/>
            <a:ext cx="890502" cy="38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5FC47CC-4158-4513-9828-ECF16475619D}"/>
              </a:ext>
            </a:extLst>
          </p:cNvPr>
          <p:cNvSpPr txBox="1"/>
          <p:nvPr/>
        </p:nvSpPr>
        <p:spPr>
          <a:xfrm>
            <a:off x="2409219" y="3129207"/>
            <a:ext cx="1303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찾아옴</a:t>
            </a:r>
            <a:endParaRPr lang="ko-KR" altLang="en-US" sz="11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8615EB9-42E8-49E4-A3D1-2A534332E4C8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242847" y="3212983"/>
            <a:ext cx="692610" cy="60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152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m10</dc:creator>
  <cp:lastModifiedBy>m10</cp:lastModifiedBy>
  <cp:revision>5</cp:revision>
  <dcterms:created xsi:type="dcterms:W3CDTF">2024-12-19T07:20:34Z</dcterms:created>
  <dcterms:modified xsi:type="dcterms:W3CDTF">2024-12-19T08:56:19Z</dcterms:modified>
</cp:coreProperties>
</file>