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76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13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13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7258B5-E718-4A08-942A-8E615D135ED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2C269AE-1A30-4133-BE85-9474F843A49F}">
      <dgm:prSet/>
      <dgm:spPr/>
      <dgm:t>
        <a:bodyPr/>
        <a:lstStyle/>
        <a:p>
          <a:r>
            <a:rPr lang="en-US"/>
            <a:t>This project analyzes employee attrition trends and patterns to uncover the causes of workforce turnover.</a:t>
          </a:r>
        </a:p>
      </dgm:t>
    </dgm:pt>
    <dgm:pt modelId="{A25B34AA-035F-44E0-9580-2DB959C20097}" type="parTrans" cxnId="{6B533E36-2E63-493A-B583-B50C190B5AE4}">
      <dgm:prSet/>
      <dgm:spPr/>
      <dgm:t>
        <a:bodyPr/>
        <a:lstStyle/>
        <a:p>
          <a:endParaRPr lang="en-US"/>
        </a:p>
      </dgm:t>
    </dgm:pt>
    <dgm:pt modelId="{3DD3B0C4-D75E-4FD5-B1A3-1ADFDB72EF0F}" type="sibTrans" cxnId="{6B533E36-2E63-493A-B583-B50C190B5AE4}">
      <dgm:prSet/>
      <dgm:spPr/>
      <dgm:t>
        <a:bodyPr/>
        <a:lstStyle/>
        <a:p>
          <a:endParaRPr lang="en-US"/>
        </a:p>
      </dgm:t>
    </dgm:pt>
    <dgm:pt modelId="{87C98E02-FA50-45CB-BE48-E0CEBDEFF488}">
      <dgm:prSet/>
      <dgm:spPr/>
      <dgm:t>
        <a:bodyPr/>
        <a:lstStyle/>
        <a:p>
          <a:r>
            <a:rPr lang="en-US"/>
            <a:t>Tools: SQL for data analysis, Tableau for dashboard creation.</a:t>
          </a:r>
        </a:p>
      </dgm:t>
    </dgm:pt>
    <dgm:pt modelId="{589D5D28-12C0-49BE-AC2D-B7DE9E441701}" type="parTrans" cxnId="{F4D60A86-3D03-45CB-B386-35B08747AA39}">
      <dgm:prSet/>
      <dgm:spPr/>
      <dgm:t>
        <a:bodyPr/>
        <a:lstStyle/>
        <a:p>
          <a:endParaRPr lang="en-US"/>
        </a:p>
      </dgm:t>
    </dgm:pt>
    <dgm:pt modelId="{B39B2C89-C0D9-4F01-998D-97D56AB268CC}" type="sibTrans" cxnId="{F4D60A86-3D03-45CB-B386-35B08747AA39}">
      <dgm:prSet/>
      <dgm:spPr/>
      <dgm:t>
        <a:bodyPr/>
        <a:lstStyle/>
        <a:p>
          <a:endParaRPr lang="en-US"/>
        </a:p>
      </dgm:t>
    </dgm:pt>
    <dgm:pt modelId="{E4F6CD34-D4E2-48C0-A537-204F7E518529}">
      <dgm:prSet/>
      <dgm:spPr/>
      <dgm:t>
        <a:bodyPr/>
        <a:lstStyle/>
        <a:p>
          <a:r>
            <a:rPr lang="en-US"/>
            <a:t>Objectives:</a:t>
          </a:r>
        </a:p>
      </dgm:t>
    </dgm:pt>
    <dgm:pt modelId="{ED22715B-BFE6-4A19-BC6F-B75EE456ECE5}" type="parTrans" cxnId="{B58B479C-BC51-4F00-A4AC-009CCD63F55F}">
      <dgm:prSet/>
      <dgm:spPr/>
      <dgm:t>
        <a:bodyPr/>
        <a:lstStyle/>
        <a:p>
          <a:endParaRPr lang="en-US"/>
        </a:p>
      </dgm:t>
    </dgm:pt>
    <dgm:pt modelId="{D094E0ED-B430-4D89-BD3C-ED0234A3814E}" type="sibTrans" cxnId="{B58B479C-BC51-4F00-A4AC-009CCD63F55F}">
      <dgm:prSet/>
      <dgm:spPr/>
      <dgm:t>
        <a:bodyPr/>
        <a:lstStyle/>
        <a:p>
          <a:endParaRPr lang="en-US"/>
        </a:p>
      </dgm:t>
    </dgm:pt>
    <dgm:pt modelId="{D584126A-5C5A-4874-AB2E-8AE54BDE0282}">
      <dgm:prSet/>
      <dgm:spPr/>
      <dgm:t>
        <a:bodyPr/>
        <a:lstStyle/>
        <a:p>
          <a:r>
            <a:rPr lang="en-US"/>
            <a:t>- Identify key factors driving attrition</a:t>
          </a:r>
        </a:p>
      </dgm:t>
    </dgm:pt>
    <dgm:pt modelId="{91F4EDB5-9911-40A5-AF9C-09D8ACC63E3B}" type="parTrans" cxnId="{F63BD2A1-9054-40B0-BD88-2714311D6C24}">
      <dgm:prSet/>
      <dgm:spPr/>
      <dgm:t>
        <a:bodyPr/>
        <a:lstStyle/>
        <a:p>
          <a:endParaRPr lang="en-US"/>
        </a:p>
      </dgm:t>
    </dgm:pt>
    <dgm:pt modelId="{A8DA24D5-EBB4-45F7-810D-A98B55102DF3}" type="sibTrans" cxnId="{F63BD2A1-9054-40B0-BD88-2714311D6C24}">
      <dgm:prSet/>
      <dgm:spPr/>
      <dgm:t>
        <a:bodyPr/>
        <a:lstStyle/>
        <a:p>
          <a:endParaRPr lang="en-US"/>
        </a:p>
      </dgm:t>
    </dgm:pt>
    <dgm:pt modelId="{1AC39C3B-57B6-4D66-BE4B-456250F771CE}">
      <dgm:prSet/>
      <dgm:spPr/>
      <dgm:t>
        <a:bodyPr/>
        <a:lstStyle/>
        <a:p>
          <a:r>
            <a:rPr lang="en-US"/>
            <a:t>- Provide insights to HR and management</a:t>
          </a:r>
        </a:p>
      </dgm:t>
    </dgm:pt>
    <dgm:pt modelId="{4BCF7408-42CD-4DBA-95B9-0ED0C533CA7F}" type="parTrans" cxnId="{DA3090CF-20EB-4E0E-9E23-28967CB49AA9}">
      <dgm:prSet/>
      <dgm:spPr/>
      <dgm:t>
        <a:bodyPr/>
        <a:lstStyle/>
        <a:p>
          <a:endParaRPr lang="en-US"/>
        </a:p>
      </dgm:t>
    </dgm:pt>
    <dgm:pt modelId="{E48C1B00-4F0D-42F8-B3C4-7DF807AE3B5B}" type="sibTrans" cxnId="{DA3090CF-20EB-4E0E-9E23-28967CB49AA9}">
      <dgm:prSet/>
      <dgm:spPr/>
      <dgm:t>
        <a:bodyPr/>
        <a:lstStyle/>
        <a:p>
          <a:endParaRPr lang="en-US"/>
        </a:p>
      </dgm:t>
    </dgm:pt>
    <dgm:pt modelId="{294AB6F6-2D47-4A29-9028-CC40AAB0FFC8}">
      <dgm:prSet/>
      <dgm:spPr/>
      <dgm:t>
        <a:bodyPr/>
        <a:lstStyle/>
        <a:p>
          <a:r>
            <a:rPr lang="en-US"/>
            <a:t>- Develop an interactive dashboard to support decision-making</a:t>
          </a:r>
        </a:p>
      </dgm:t>
    </dgm:pt>
    <dgm:pt modelId="{205F0A35-6C3E-48BD-919F-C059DB95B365}" type="parTrans" cxnId="{5C93AE45-2180-4893-9A22-08B226AF0D56}">
      <dgm:prSet/>
      <dgm:spPr/>
      <dgm:t>
        <a:bodyPr/>
        <a:lstStyle/>
        <a:p>
          <a:endParaRPr lang="en-US"/>
        </a:p>
      </dgm:t>
    </dgm:pt>
    <dgm:pt modelId="{6961A292-DD23-4F21-BB3C-EF77308902B5}" type="sibTrans" cxnId="{5C93AE45-2180-4893-9A22-08B226AF0D56}">
      <dgm:prSet/>
      <dgm:spPr/>
      <dgm:t>
        <a:bodyPr/>
        <a:lstStyle/>
        <a:p>
          <a:endParaRPr lang="en-US"/>
        </a:p>
      </dgm:t>
    </dgm:pt>
    <dgm:pt modelId="{F8294801-1950-4F82-9F54-291A3C5D1122}" type="pres">
      <dgm:prSet presAssocID="{2F7258B5-E718-4A08-942A-8E615D135EDB}" presName="root" presStyleCnt="0">
        <dgm:presLayoutVars>
          <dgm:dir/>
          <dgm:resizeHandles val="exact"/>
        </dgm:presLayoutVars>
      </dgm:prSet>
      <dgm:spPr/>
    </dgm:pt>
    <dgm:pt modelId="{1775B137-A339-4D5B-82F4-B114042ADBBD}" type="pres">
      <dgm:prSet presAssocID="{A2C269AE-1A30-4133-BE85-9474F843A49F}" presName="compNode" presStyleCnt="0"/>
      <dgm:spPr/>
    </dgm:pt>
    <dgm:pt modelId="{5C6D9421-99DF-40C5-BF13-BC7C1E61A1A5}" type="pres">
      <dgm:prSet presAssocID="{A2C269AE-1A30-4133-BE85-9474F843A49F}" presName="bgRect" presStyleLbl="bgShp" presStyleIdx="0" presStyleCnt="6"/>
      <dgm:spPr/>
    </dgm:pt>
    <dgm:pt modelId="{C17C2C94-3BD7-4BD6-8BFD-52E8FB68756C}" type="pres">
      <dgm:prSet presAssocID="{A2C269AE-1A30-4133-BE85-9474F843A49F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EA2D9512-407B-455C-90A8-AD028126D381}" type="pres">
      <dgm:prSet presAssocID="{A2C269AE-1A30-4133-BE85-9474F843A49F}" presName="spaceRect" presStyleCnt="0"/>
      <dgm:spPr/>
    </dgm:pt>
    <dgm:pt modelId="{DE1DC428-57DF-4A1F-BBC6-D6E10C78E27C}" type="pres">
      <dgm:prSet presAssocID="{A2C269AE-1A30-4133-BE85-9474F843A49F}" presName="parTx" presStyleLbl="revTx" presStyleIdx="0" presStyleCnt="6">
        <dgm:presLayoutVars>
          <dgm:chMax val="0"/>
          <dgm:chPref val="0"/>
        </dgm:presLayoutVars>
      </dgm:prSet>
      <dgm:spPr/>
    </dgm:pt>
    <dgm:pt modelId="{4ACC6301-63B3-4F81-8223-4785B89722DA}" type="pres">
      <dgm:prSet presAssocID="{3DD3B0C4-D75E-4FD5-B1A3-1ADFDB72EF0F}" presName="sibTrans" presStyleCnt="0"/>
      <dgm:spPr/>
    </dgm:pt>
    <dgm:pt modelId="{FA883DD9-7796-4D60-9100-E4F8A34CB2BA}" type="pres">
      <dgm:prSet presAssocID="{87C98E02-FA50-45CB-BE48-E0CEBDEFF488}" presName="compNode" presStyleCnt="0"/>
      <dgm:spPr/>
    </dgm:pt>
    <dgm:pt modelId="{4335A6CA-9D1E-40E7-AC8C-AD5F3433F7CA}" type="pres">
      <dgm:prSet presAssocID="{87C98E02-FA50-45CB-BE48-E0CEBDEFF488}" presName="bgRect" presStyleLbl="bgShp" presStyleIdx="1" presStyleCnt="6"/>
      <dgm:spPr/>
    </dgm:pt>
    <dgm:pt modelId="{BF4C0310-0551-4931-ADAD-751080584D66}" type="pres">
      <dgm:prSet presAssocID="{87C98E02-FA50-45CB-BE48-E0CEBDEFF48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B6C74D9-55E7-4CF2-99B7-A227C8699BA6}" type="pres">
      <dgm:prSet presAssocID="{87C98E02-FA50-45CB-BE48-E0CEBDEFF488}" presName="spaceRect" presStyleCnt="0"/>
      <dgm:spPr/>
    </dgm:pt>
    <dgm:pt modelId="{C9F41053-41A2-48CD-A2F8-572A4243DF00}" type="pres">
      <dgm:prSet presAssocID="{87C98E02-FA50-45CB-BE48-E0CEBDEFF488}" presName="parTx" presStyleLbl="revTx" presStyleIdx="1" presStyleCnt="6">
        <dgm:presLayoutVars>
          <dgm:chMax val="0"/>
          <dgm:chPref val="0"/>
        </dgm:presLayoutVars>
      </dgm:prSet>
      <dgm:spPr/>
    </dgm:pt>
    <dgm:pt modelId="{49998663-7FAC-42AD-818E-211CFB0CA74C}" type="pres">
      <dgm:prSet presAssocID="{B39B2C89-C0D9-4F01-998D-97D56AB268CC}" presName="sibTrans" presStyleCnt="0"/>
      <dgm:spPr/>
    </dgm:pt>
    <dgm:pt modelId="{0C7BB604-7AC1-4C8A-B540-664F92A887D1}" type="pres">
      <dgm:prSet presAssocID="{E4F6CD34-D4E2-48C0-A537-204F7E518529}" presName="compNode" presStyleCnt="0"/>
      <dgm:spPr/>
    </dgm:pt>
    <dgm:pt modelId="{B031BBF5-16EF-4CC9-A7FF-EEBAA50AF436}" type="pres">
      <dgm:prSet presAssocID="{E4F6CD34-D4E2-48C0-A537-204F7E518529}" presName="bgRect" presStyleLbl="bgShp" presStyleIdx="2" presStyleCnt="6"/>
      <dgm:spPr/>
    </dgm:pt>
    <dgm:pt modelId="{99FAF9E3-1BAB-46CE-BDAA-ED1A0405FAA4}" type="pres">
      <dgm:prSet presAssocID="{E4F6CD34-D4E2-48C0-A537-204F7E518529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74F60755-51EE-485C-961B-0008895AA3C0}" type="pres">
      <dgm:prSet presAssocID="{E4F6CD34-D4E2-48C0-A537-204F7E518529}" presName="spaceRect" presStyleCnt="0"/>
      <dgm:spPr/>
    </dgm:pt>
    <dgm:pt modelId="{BDB30D31-CDF8-480B-BAC3-C9D0E701EF77}" type="pres">
      <dgm:prSet presAssocID="{E4F6CD34-D4E2-48C0-A537-204F7E518529}" presName="parTx" presStyleLbl="revTx" presStyleIdx="2" presStyleCnt="6">
        <dgm:presLayoutVars>
          <dgm:chMax val="0"/>
          <dgm:chPref val="0"/>
        </dgm:presLayoutVars>
      </dgm:prSet>
      <dgm:spPr/>
    </dgm:pt>
    <dgm:pt modelId="{8C52A56E-AB61-48E4-892E-455D1E613729}" type="pres">
      <dgm:prSet presAssocID="{D094E0ED-B430-4D89-BD3C-ED0234A3814E}" presName="sibTrans" presStyleCnt="0"/>
      <dgm:spPr/>
    </dgm:pt>
    <dgm:pt modelId="{346377C4-966E-4E39-A6EF-7DCF11D7F340}" type="pres">
      <dgm:prSet presAssocID="{D584126A-5C5A-4874-AB2E-8AE54BDE0282}" presName="compNode" presStyleCnt="0"/>
      <dgm:spPr/>
    </dgm:pt>
    <dgm:pt modelId="{E3AD00CE-BF69-4B48-99B3-21E93D7A86E9}" type="pres">
      <dgm:prSet presAssocID="{D584126A-5C5A-4874-AB2E-8AE54BDE0282}" presName="bgRect" presStyleLbl="bgShp" presStyleIdx="3" presStyleCnt="6"/>
      <dgm:spPr/>
    </dgm:pt>
    <dgm:pt modelId="{CE83D852-064D-4E1C-BA71-FBB3BD88E783}" type="pres">
      <dgm:prSet presAssocID="{D584126A-5C5A-4874-AB2E-8AE54BDE0282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5C27C115-F30E-47C8-A987-8B8D9DCBCF7E}" type="pres">
      <dgm:prSet presAssocID="{D584126A-5C5A-4874-AB2E-8AE54BDE0282}" presName="spaceRect" presStyleCnt="0"/>
      <dgm:spPr/>
    </dgm:pt>
    <dgm:pt modelId="{9159E6C5-175B-46CA-B28F-1CC34AF728E8}" type="pres">
      <dgm:prSet presAssocID="{D584126A-5C5A-4874-AB2E-8AE54BDE0282}" presName="parTx" presStyleLbl="revTx" presStyleIdx="3" presStyleCnt="6">
        <dgm:presLayoutVars>
          <dgm:chMax val="0"/>
          <dgm:chPref val="0"/>
        </dgm:presLayoutVars>
      </dgm:prSet>
      <dgm:spPr/>
    </dgm:pt>
    <dgm:pt modelId="{AD87EE37-4392-4E38-89BC-AADD0A525440}" type="pres">
      <dgm:prSet presAssocID="{A8DA24D5-EBB4-45F7-810D-A98B55102DF3}" presName="sibTrans" presStyleCnt="0"/>
      <dgm:spPr/>
    </dgm:pt>
    <dgm:pt modelId="{6D73B01C-0C67-45E3-B592-919BC06795CC}" type="pres">
      <dgm:prSet presAssocID="{1AC39C3B-57B6-4D66-BE4B-456250F771CE}" presName="compNode" presStyleCnt="0"/>
      <dgm:spPr/>
    </dgm:pt>
    <dgm:pt modelId="{C0069351-381E-4D6F-BAE9-481C5980B3B6}" type="pres">
      <dgm:prSet presAssocID="{1AC39C3B-57B6-4D66-BE4B-456250F771CE}" presName="bgRect" presStyleLbl="bgShp" presStyleIdx="4" presStyleCnt="6"/>
      <dgm:spPr/>
    </dgm:pt>
    <dgm:pt modelId="{3D7B2A4E-F97D-426A-9F50-326031346B0A}" type="pres">
      <dgm:prSet presAssocID="{1AC39C3B-57B6-4D66-BE4B-456250F771C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4BB1A0E0-4499-4600-AFF8-AC6C4AA08667}" type="pres">
      <dgm:prSet presAssocID="{1AC39C3B-57B6-4D66-BE4B-456250F771CE}" presName="spaceRect" presStyleCnt="0"/>
      <dgm:spPr/>
    </dgm:pt>
    <dgm:pt modelId="{5FAFEB3B-B098-4034-A1A7-20F4CC21BE68}" type="pres">
      <dgm:prSet presAssocID="{1AC39C3B-57B6-4D66-BE4B-456250F771CE}" presName="parTx" presStyleLbl="revTx" presStyleIdx="4" presStyleCnt="6">
        <dgm:presLayoutVars>
          <dgm:chMax val="0"/>
          <dgm:chPref val="0"/>
        </dgm:presLayoutVars>
      </dgm:prSet>
      <dgm:spPr/>
    </dgm:pt>
    <dgm:pt modelId="{DCF463BF-303F-4061-93C9-4D3D385974CC}" type="pres">
      <dgm:prSet presAssocID="{E48C1B00-4F0D-42F8-B3C4-7DF807AE3B5B}" presName="sibTrans" presStyleCnt="0"/>
      <dgm:spPr/>
    </dgm:pt>
    <dgm:pt modelId="{3D5A3169-7FD6-4C21-9A5D-4F59350CE883}" type="pres">
      <dgm:prSet presAssocID="{294AB6F6-2D47-4A29-9028-CC40AAB0FFC8}" presName="compNode" presStyleCnt="0"/>
      <dgm:spPr/>
    </dgm:pt>
    <dgm:pt modelId="{9AA822B8-99D7-480B-A9B1-B2CEA4EBD19A}" type="pres">
      <dgm:prSet presAssocID="{294AB6F6-2D47-4A29-9028-CC40AAB0FFC8}" presName="bgRect" presStyleLbl="bgShp" presStyleIdx="5" presStyleCnt="6"/>
      <dgm:spPr/>
    </dgm:pt>
    <dgm:pt modelId="{A3C611E5-7B0C-4601-A6D7-849B6F05DBD0}" type="pres">
      <dgm:prSet presAssocID="{294AB6F6-2D47-4A29-9028-CC40AAB0FFC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20FFD166-A61A-4214-8773-ACC6780C4D91}" type="pres">
      <dgm:prSet presAssocID="{294AB6F6-2D47-4A29-9028-CC40AAB0FFC8}" presName="spaceRect" presStyleCnt="0"/>
      <dgm:spPr/>
    </dgm:pt>
    <dgm:pt modelId="{636A52F7-9831-44F1-9A0D-6F5525C38B28}" type="pres">
      <dgm:prSet presAssocID="{294AB6F6-2D47-4A29-9028-CC40AAB0FFC8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8F2C3712-640D-4EB6-B0AC-4539130028A2}" type="presOf" srcId="{A2C269AE-1A30-4133-BE85-9474F843A49F}" destId="{DE1DC428-57DF-4A1F-BBC6-D6E10C78E27C}" srcOrd="0" destOrd="0" presId="urn:microsoft.com/office/officeart/2018/2/layout/IconVerticalSolidList"/>
    <dgm:cxn modelId="{17FF2021-F433-41D8-9D17-2B5333A865B9}" type="presOf" srcId="{2F7258B5-E718-4A08-942A-8E615D135EDB}" destId="{F8294801-1950-4F82-9F54-291A3C5D1122}" srcOrd="0" destOrd="0" presId="urn:microsoft.com/office/officeart/2018/2/layout/IconVerticalSolidList"/>
    <dgm:cxn modelId="{3A97A132-7864-4858-A4FB-19CF177C379B}" type="presOf" srcId="{D584126A-5C5A-4874-AB2E-8AE54BDE0282}" destId="{9159E6C5-175B-46CA-B28F-1CC34AF728E8}" srcOrd="0" destOrd="0" presId="urn:microsoft.com/office/officeart/2018/2/layout/IconVerticalSolidList"/>
    <dgm:cxn modelId="{6B533E36-2E63-493A-B583-B50C190B5AE4}" srcId="{2F7258B5-E718-4A08-942A-8E615D135EDB}" destId="{A2C269AE-1A30-4133-BE85-9474F843A49F}" srcOrd="0" destOrd="0" parTransId="{A25B34AA-035F-44E0-9580-2DB959C20097}" sibTransId="{3DD3B0C4-D75E-4FD5-B1A3-1ADFDB72EF0F}"/>
    <dgm:cxn modelId="{5C93AE45-2180-4893-9A22-08B226AF0D56}" srcId="{2F7258B5-E718-4A08-942A-8E615D135EDB}" destId="{294AB6F6-2D47-4A29-9028-CC40AAB0FFC8}" srcOrd="5" destOrd="0" parTransId="{205F0A35-6C3E-48BD-919F-C059DB95B365}" sibTransId="{6961A292-DD23-4F21-BB3C-EF77308902B5}"/>
    <dgm:cxn modelId="{CEC5F353-7814-4466-8727-3BE9576875EB}" type="presOf" srcId="{E4F6CD34-D4E2-48C0-A537-204F7E518529}" destId="{BDB30D31-CDF8-480B-BAC3-C9D0E701EF77}" srcOrd="0" destOrd="0" presId="urn:microsoft.com/office/officeart/2018/2/layout/IconVerticalSolidList"/>
    <dgm:cxn modelId="{3CE07C54-116B-4A45-A37A-8E36E32280A0}" type="presOf" srcId="{87C98E02-FA50-45CB-BE48-E0CEBDEFF488}" destId="{C9F41053-41A2-48CD-A2F8-572A4243DF00}" srcOrd="0" destOrd="0" presId="urn:microsoft.com/office/officeart/2018/2/layout/IconVerticalSolidList"/>
    <dgm:cxn modelId="{F4D60A86-3D03-45CB-B386-35B08747AA39}" srcId="{2F7258B5-E718-4A08-942A-8E615D135EDB}" destId="{87C98E02-FA50-45CB-BE48-E0CEBDEFF488}" srcOrd="1" destOrd="0" parTransId="{589D5D28-12C0-49BE-AC2D-B7DE9E441701}" sibTransId="{B39B2C89-C0D9-4F01-998D-97D56AB268CC}"/>
    <dgm:cxn modelId="{B58B479C-BC51-4F00-A4AC-009CCD63F55F}" srcId="{2F7258B5-E718-4A08-942A-8E615D135EDB}" destId="{E4F6CD34-D4E2-48C0-A537-204F7E518529}" srcOrd="2" destOrd="0" parTransId="{ED22715B-BFE6-4A19-BC6F-B75EE456ECE5}" sibTransId="{D094E0ED-B430-4D89-BD3C-ED0234A3814E}"/>
    <dgm:cxn modelId="{F63BD2A1-9054-40B0-BD88-2714311D6C24}" srcId="{2F7258B5-E718-4A08-942A-8E615D135EDB}" destId="{D584126A-5C5A-4874-AB2E-8AE54BDE0282}" srcOrd="3" destOrd="0" parTransId="{91F4EDB5-9911-40A5-AF9C-09D8ACC63E3B}" sibTransId="{A8DA24D5-EBB4-45F7-810D-A98B55102DF3}"/>
    <dgm:cxn modelId="{B5EF0CCF-1E58-48C0-B7F6-DC513B5E075E}" type="presOf" srcId="{294AB6F6-2D47-4A29-9028-CC40AAB0FFC8}" destId="{636A52F7-9831-44F1-9A0D-6F5525C38B28}" srcOrd="0" destOrd="0" presId="urn:microsoft.com/office/officeart/2018/2/layout/IconVerticalSolidList"/>
    <dgm:cxn modelId="{DA3090CF-20EB-4E0E-9E23-28967CB49AA9}" srcId="{2F7258B5-E718-4A08-942A-8E615D135EDB}" destId="{1AC39C3B-57B6-4D66-BE4B-456250F771CE}" srcOrd="4" destOrd="0" parTransId="{4BCF7408-42CD-4DBA-95B9-0ED0C533CA7F}" sibTransId="{E48C1B00-4F0D-42F8-B3C4-7DF807AE3B5B}"/>
    <dgm:cxn modelId="{1F4CF6F5-228D-4666-8DBD-37303990FC8E}" type="presOf" srcId="{1AC39C3B-57B6-4D66-BE4B-456250F771CE}" destId="{5FAFEB3B-B098-4034-A1A7-20F4CC21BE68}" srcOrd="0" destOrd="0" presId="urn:microsoft.com/office/officeart/2018/2/layout/IconVerticalSolidList"/>
    <dgm:cxn modelId="{0E5FFD48-A91B-4329-A330-468A132B4A0B}" type="presParOf" srcId="{F8294801-1950-4F82-9F54-291A3C5D1122}" destId="{1775B137-A339-4D5B-82F4-B114042ADBBD}" srcOrd="0" destOrd="0" presId="urn:microsoft.com/office/officeart/2018/2/layout/IconVerticalSolidList"/>
    <dgm:cxn modelId="{E46F2F61-C74C-4467-8A62-A17114F5D329}" type="presParOf" srcId="{1775B137-A339-4D5B-82F4-B114042ADBBD}" destId="{5C6D9421-99DF-40C5-BF13-BC7C1E61A1A5}" srcOrd="0" destOrd="0" presId="urn:microsoft.com/office/officeart/2018/2/layout/IconVerticalSolidList"/>
    <dgm:cxn modelId="{0F41BA92-49CB-49ED-886E-B5F86785C27C}" type="presParOf" srcId="{1775B137-A339-4D5B-82F4-B114042ADBBD}" destId="{C17C2C94-3BD7-4BD6-8BFD-52E8FB68756C}" srcOrd="1" destOrd="0" presId="urn:microsoft.com/office/officeart/2018/2/layout/IconVerticalSolidList"/>
    <dgm:cxn modelId="{57A844B7-03FD-4E15-8E63-D67D8E19F1D7}" type="presParOf" srcId="{1775B137-A339-4D5B-82F4-B114042ADBBD}" destId="{EA2D9512-407B-455C-90A8-AD028126D381}" srcOrd="2" destOrd="0" presId="urn:microsoft.com/office/officeart/2018/2/layout/IconVerticalSolidList"/>
    <dgm:cxn modelId="{4799F41C-A253-4FF5-B01F-4CE4A825FAED}" type="presParOf" srcId="{1775B137-A339-4D5B-82F4-B114042ADBBD}" destId="{DE1DC428-57DF-4A1F-BBC6-D6E10C78E27C}" srcOrd="3" destOrd="0" presId="urn:microsoft.com/office/officeart/2018/2/layout/IconVerticalSolidList"/>
    <dgm:cxn modelId="{0E7414E0-1A4D-4569-B43F-0314B5FBB172}" type="presParOf" srcId="{F8294801-1950-4F82-9F54-291A3C5D1122}" destId="{4ACC6301-63B3-4F81-8223-4785B89722DA}" srcOrd="1" destOrd="0" presId="urn:microsoft.com/office/officeart/2018/2/layout/IconVerticalSolidList"/>
    <dgm:cxn modelId="{7D58F440-5AB5-4593-A054-5984B625BD3D}" type="presParOf" srcId="{F8294801-1950-4F82-9F54-291A3C5D1122}" destId="{FA883DD9-7796-4D60-9100-E4F8A34CB2BA}" srcOrd="2" destOrd="0" presId="urn:microsoft.com/office/officeart/2018/2/layout/IconVerticalSolidList"/>
    <dgm:cxn modelId="{32421A8E-FB54-40DA-8F8B-55CB3612908F}" type="presParOf" srcId="{FA883DD9-7796-4D60-9100-E4F8A34CB2BA}" destId="{4335A6CA-9D1E-40E7-AC8C-AD5F3433F7CA}" srcOrd="0" destOrd="0" presId="urn:microsoft.com/office/officeart/2018/2/layout/IconVerticalSolidList"/>
    <dgm:cxn modelId="{05B23226-E1F7-49E2-A2C0-C1A0A9EA5B0C}" type="presParOf" srcId="{FA883DD9-7796-4D60-9100-E4F8A34CB2BA}" destId="{BF4C0310-0551-4931-ADAD-751080584D66}" srcOrd="1" destOrd="0" presId="urn:microsoft.com/office/officeart/2018/2/layout/IconVerticalSolidList"/>
    <dgm:cxn modelId="{4F9FB3E0-BDDC-46C6-B924-E1DD68EBB820}" type="presParOf" srcId="{FA883DD9-7796-4D60-9100-E4F8A34CB2BA}" destId="{9B6C74D9-55E7-4CF2-99B7-A227C8699BA6}" srcOrd="2" destOrd="0" presId="urn:microsoft.com/office/officeart/2018/2/layout/IconVerticalSolidList"/>
    <dgm:cxn modelId="{FC9E796B-6F2C-4DC1-BEC9-6591EFA326CE}" type="presParOf" srcId="{FA883DD9-7796-4D60-9100-E4F8A34CB2BA}" destId="{C9F41053-41A2-48CD-A2F8-572A4243DF00}" srcOrd="3" destOrd="0" presId="urn:microsoft.com/office/officeart/2018/2/layout/IconVerticalSolidList"/>
    <dgm:cxn modelId="{ED6432EE-6468-4B33-9D9B-5446025653A8}" type="presParOf" srcId="{F8294801-1950-4F82-9F54-291A3C5D1122}" destId="{49998663-7FAC-42AD-818E-211CFB0CA74C}" srcOrd="3" destOrd="0" presId="urn:microsoft.com/office/officeart/2018/2/layout/IconVerticalSolidList"/>
    <dgm:cxn modelId="{119BF838-4907-4B8D-988E-991157795DC4}" type="presParOf" srcId="{F8294801-1950-4F82-9F54-291A3C5D1122}" destId="{0C7BB604-7AC1-4C8A-B540-664F92A887D1}" srcOrd="4" destOrd="0" presId="urn:microsoft.com/office/officeart/2018/2/layout/IconVerticalSolidList"/>
    <dgm:cxn modelId="{A54FD136-7768-4B62-9282-3FF66B8B502C}" type="presParOf" srcId="{0C7BB604-7AC1-4C8A-B540-664F92A887D1}" destId="{B031BBF5-16EF-4CC9-A7FF-EEBAA50AF436}" srcOrd="0" destOrd="0" presId="urn:microsoft.com/office/officeart/2018/2/layout/IconVerticalSolidList"/>
    <dgm:cxn modelId="{13BF392F-D4ED-4004-917A-456B39E413A0}" type="presParOf" srcId="{0C7BB604-7AC1-4C8A-B540-664F92A887D1}" destId="{99FAF9E3-1BAB-46CE-BDAA-ED1A0405FAA4}" srcOrd="1" destOrd="0" presId="urn:microsoft.com/office/officeart/2018/2/layout/IconVerticalSolidList"/>
    <dgm:cxn modelId="{223DB267-CA16-4081-A3F3-5F115A65278F}" type="presParOf" srcId="{0C7BB604-7AC1-4C8A-B540-664F92A887D1}" destId="{74F60755-51EE-485C-961B-0008895AA3C0}" srcOrd="2" destOrd="0" presId="urn:microsoft.com/office/officeart/2018/2/layout/IconVerticalSolidList"/>
    <dgm:cxn modelId="{491EE03D-B18C-4725-9031-7ABEE5864AC8}" type="presParOf" srcId="{0C7BB604-7AC1-4C8A-B540-664F92A887D1}" destId="{BDB30D31-CDF8-480B-BAC3-C9D0E701EF77}" srcOrd="3" destOrd="0" presId="urn:microsoft.com/office/officeart/2018/2/layout/IconVerticalSolidList"/>
    <dgm:cxn modelId="{EA9D6826-9780-4E6F-AFE9-414BE39FF774}" type="presParOf" srcId="{F8294801-1950-4F82-9F54-291A3C5D1122}" destId="{8C52A56E-AB61-48E4-892E-455D1E613729}" srcOrd="5" destOrd="0" presId="urn:microsoft.com/office/officeart/2018/2/layout/IconVerticalSolidList"/>
    <dgm:cxn modelId="{FF3DD607-428C-45C7-914E-F8BE50712F23}" type="presParOf" srcId="{F8294801-1950-4F82-9F54-291A3C5D1122}" destId="{346377C4-966E-4E39-A6EF-7DCF11D7F340}" srcOrd="6" destOrd="0" presId="urn:microsoft.com/office/officeart/2018/2/layout/IconVerticalSolidList"/>
    <dgm:cxn modelId="{A5E75294-08EE-4472-A20F-FAB3B410136F}" type="presParOf" srcId="{346377C4-966E-4E39-A6EF-7DCF11D7F340}" destId="{E3AD00CE-BF69-4B48-99B3-21E93D7A86E9}" srcOrd="0" destOrd="0" presId="urn:microsoft.com/office/officeart/2018/2/layout/IconVerticalSolidList"/>
    <dgm:cxn modelId="{6B11B677-4885-4280-BE6F-4E31EF6E5E7D}" type="presParOf" srcId="{346377C4-966E-4E39-A6EF-7DCF11D7F340}" destId="{CE83D852-064D-4E1C-BA71-FBB3BD88E783}" srcOrd="1" destOrd="0" presId="urn:microsoft.com/office/officeart/2018/2/layout/IconVerticalSolidList"/>
    <dgm:cxn modelId="{42E5894D-3BE8-47D9-8856-873001C36EE0}" type="presParOf" srcId="{346377C4-966E-4E39-A6EF-7DCF11D7F340}" destId="{5C27C115-F30E-47C8-A987-8B8D9DCBCF7E}" srcOrd="2" destOrd="0" presId="urn:microsoft.com/office/officeart/2018/2/layout/IconVerticalSolidList"/>
    <dgm:cxn modelId="{1DAF38A3-EFBA-487F-A204-2446D407C8E7}" type="presParOf" srcId="{346377C4-966E-4E39-A6EF-7DCF11D7F340}" destId="{9159E6C5-175B-46CA-B28F-1CC34AF728E8}" srcOrd="3" destOrd="0" presId="urn:microsoft.com/office/officeart/2018/2/layout/IconVerticalSolidList"/>
    <dgm:cxn modelId="{B6EB665D-3A1D-49AE-BDCA-F3877A8E00D4}" type="presParOf" srcId="{F8294801-1950-4F82-9F54-291A3C5D1122}" destId="{AD87EE37-4392-4E38-89BC-AADD0A525440}" srcOrd="7" destOrd="0" presId="urn:microsoft.com/office/officeart/2018/2/layout/IconVerticalSolidList"/>
    <dgm:cxn modelId="{4039C864-55E4-4264-B143-C094B2A270E7}" type="presParOf" srcId="{F8294801-1950-4F82-9F54-291A3C5D1122}" destId="{6D73B01C-0C67-45E3-B592-919BC06795CC}" srcOrd="8" destOrd="0" presId="urn:microsoft.com/office/officeart/2018/2/layout/IconVerticalSolidList"/>
    <dgm:cxn modelId="{422576E2-B5D8-4AEE-8BFF-A8BDAE0AFE07}" type="presParOf" srcId="{6D73B01C-0C67-45E3-B592-919BC06795CC}" destId="{C0069351-381E-4D6F-BAE9-481C5980B3B6}" srcOrd="0" destOrd="0" presId="urn:microsoft.com/office/officeart/2018/2/layout/IconVerticalSolidList"/>
    <dgm:cxn modelId="{C2259790-3B22-48B4-9C01-25634949A085}" type="presParOf" srcId="{6D73B01C-0C67-45E3-B592-919BC06795CC}" destId="{3D7B2A4E-F97D-426A-9F50-326031346B0A}" srcOrd="1" destOrd="0" presId="urn:microsoft.com/office/officeart/2018/2/layout/IconVerticalSolidList"/>
    <dgm:cxn modelId="{B6B19762-1767-4A05-AE47-685C22890B5F}" type="presParOf" srcId="{6D73B01C-0C67-45E3-B592-919BC06795CC}" destId="{4BB1A0E0-4499-4600-AFF8-AC6C4AA08667}" srcOrd="2" destOrd="0" presId="urn:microsoft.com/office/officeart/2018/2/layout/IconVerticalSolidList"/>
    <dgm:cxn modelId="{8A2B3CDC-36C8-4E22-B743-A2687B531215}" type="presParOf" srcId="{6D73B01C-0C67-45E3-B592-919BC06795CC}" destId="{5FAFEB3B-B098-4034-A1A7-20F4CC21BE68}" srcOrd="3" destOrd="0" presId="urn:microsoft.com/office/officeart/2018/2/layout/IconVerticalSolidList"/>
    <dgm:cxn modelId="{59559F02-51FE-4453-B437-CA220A21E118}" type="presParOf" srcId="{F8294801-1950-4F82-9F54-291A3C5D1122}" destId="{DCF463BF-303F-4061-93C9-4D3D385974CC}" srcOrd="9" destOrd="0" presId="urn:microsoft.com/office/officeart/2018/2/layout/IconVerticalSolidList"/>
    <dgm:cxn modelId="{1B2CEC70-ACF1-4AE5-A0AC-14CDDDE998F5}" type="presParOf" srcId="{F8294801-1950-4F82-9F54-291A3C5D1122}" destId="{3D5A3169-7FD6-4C21-9A5D-4F59350CE883}" srcOrd="10" destOrd="0" presId="urn:microsoft.com/office/officeart/2018/2/layout/IconVerticalSolidList"/>
    <dgm:cxn modelId="{8F285466-7161-4C86-8C0C-53DDFFACDF25}" type="presParOf" srcId="{3D5A3169-7FD6-4C21-9A5D-4F59350CE883}" destId="{9AA822B8-99D7-480B-A9B1-B2CEA4EBD19A}" srcOrd="0" destOrd="0" presId="urn:microsoft.com/office/officeart/2018/2/layout/IconVerticalSolidList"/>
    <dgm:cxn modelId="{AFDE990D-DF69-496F-93D1-AB443978A0F2}" type="presParOf" srcId="{3D5A3169-7FD6-4C21-9A5D-4F59350CE883}" destId="{A3C611E5-7B0C-4601-A6D7-849B6F05DBD0}" srcOrd="1" destOrd="0" presId="urn:microsoft.com/office/officeart/2018/2/layout/IconVerticalSolidList"/>
    <dgm:cxn modelId="{E214A2AA-2936-4CC4-898E-6B24F54BA2F6}" type="presParOf" srcId="{3D5A3169-7FD6-4C21-9A5D-4F59350CE883}" destId="{20FFD166-A61A-4214-8773-ACC6780C4D91}" srcOrd="2" destOrd="0" presId="urn:microsoft.com/office/officeart/2018/2/layout/IconVerticalSolidList"/>
    <dgm:cxn modelId="{EB49117B-2FC2-4BE2-AA28-C92F1106E3D6}" type="presParOf" srcId="{3D5A3169-7FD6-4C21-9A5D-4F59350CE883}" destId="{636A52F7-9831-44F1-9A0D-6F5525C38B2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552578-7203-4454-B597-0FB95906BA0C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3ACE4E3-BD1C-468F-B8F3-BC17B2953288}">
      <dgm:prSet/>
      <dgm:spPr/>
      <dgm:t>
        <a:bodyPr/>
        <a:lstStyle/>
        <a:p>
          <a:r>
            <a:rPr lang="en-US"/>
            <a:t>The dataset includes employee-level information such as:</a:t>
          </a:r>
        </a:p>
      </dgm:t>
    </dgm:pt>
    <dgm:pt modelId="{FEB71BE5-0542-422C-AE1D-D0FBC68F0A0E}" type="parTrans" cxnId="{937BE9A3-7602-4702-9733-EFC18D8C37D2}">
      <dgm:prSet/>
      <dgm:spPr/>
      <dgm:t>
        <a:bodyPr/>
        <a:lstStyle/>
        <a:p>
          <a:endParaRPr lang="en-US"/>
        </a:p>
      </dgm:t>
    </dgm:pt>
    <dgm:pt modelId="{5E981664-86FA-48BC-8BDA-B1B4BF3D7820}" type="sibTrans" cxnId="{937BE9A3-7602-4702-9733-EFC18D8C37D2}">
      <dgm:prSet/>
      <dgm:spPr/>
      <dgm:t>
        <a:bodyPr/>
        <a:lstStyle/>
        <a:p>
          <a:endParaRPr lang="en-US"/>
        </a:p>
      </dgm:t>
    </dgm:pt>
    <dgm:pt modelId="{927C4751-055A-413E-A7E8-E629708733E5}">
      <dgm:prSet/>
      <dgm:spPr/>
      <dgm:t>
        <a:bodyPr/>
        <a:lstStyle/>
        <a:p>
          <a:r>
            <a:rPr lang="en-US"/>
            <a:t>- Age, Gender, Education, Department</a:t>
          </a:r>
        </a:p>
      </dgm:t>
    </dgm:pt>
    <dgm:pt modelId="{AEF74011-3498-4997-99DA-79B4D163E0C5}" type="parTrans" cxnId="{714CB6DB-5446-4E12-82FB-59F23F9497E6}">
      <dgm:prSet/>
      <dgm:spPr/>
      <dgm:t>
        <a:bodyPr/>
        <a:lstStyle/>
        <a:p>
          <a:endParaRPr lang="en-US"/>
        </a:p>
      </dgm:t>
    </dgm:pt>
    <dgm:pt modelId="{95641931-9C32-49CC-9D48-46652C9084AC}" type="sibTrans" cxnId="{714CB6DB-5446-4E12-82FB-59F23F9497E6}">
      <dgm:prSet/>
      <dgm:spPr/>
      <dgm:t>
        <a:bodyPr/>
        <a:lstStyle/>
        <a:p>
          <a:endParaRPr lang="en-US"/>
        </a:p>
      </dgm:t>
    </dgm:pt>
    <dgm:pt modelId="{2AA24E76-B3BF-4A17-AC20-BC45920AAC14}">
      <dgm:prSet/>
      <dgm:spPr/>
      <dgm:t>
        <a:bodyPr/>
        <a:lstStyle/>
        <a:p>
          <a:r>
            <a:rPr lang="en-US"/>
            <a:t>- Job Role, Job Satisfaction, Salary</a:t>
          </a:r>
        </a:p>
      </dgm:t>
    </dgm:pt>
    <dgm:pt modelId="{C1807E7A-C25A-4745-B573-0EB79935EE20}" type="parTrans" cxnId="{26B6F67C-A545-450E-B279-3D665A1F9245}">
      <dgm:prSet/>
      <dgm:spPr/>
      <dgm:t>
        <a:bodyPr/>
        <a:lstStyle/>
        <a:p>
          <a:endParaRPr lang="en-US"/>
        </a:p>
      </dgm:t>
    </dgm:pt>
    <dgm:pt modelId="{19D034D7-3919-4AC0-BC3B-1252D4A57688}" type="sibTrans" cxnId="{26B6F67C-A545-450E-B279-3D665A1F9245}">
      <dgm:prSet/>
      <dgm:spPr/>
      <dgm:t>
        <a:bodyPr/>
        <a:lstStyle/>
        <a:p>
          <a:endParaRPr lang="en-US"/>
        </a:p>
      </dgm:t>
    </dgm:pt>
    <dgm:pt modelId="{F04C7CC3-7EC7-42FF-B77D-6C86FD0F0A3E}">
      <dgm:prSet/>
      <dgm:spPr/>
      <dgm:t>
        <a:bodyPr/>
        <a:lstStyle/>
        <a:p>
          <a:r>
            <a:rPr lang="en-US"/>
            <a:t>- Years at Company, Overtime, Marital Status</a:t>
          </a:r>
        </a:p>
      </dgm:t>
    </dgm:pt>
    <dgm:pt modelId="{0E5AFD33-CBA6-4B0A-9769-A3A105F3FD5B}" type="parTrans" cxnId="{388AA8A9-F01E-45F6-8F28-E061259FE234}">
      <dgm:prSet/>
      <dgm:spPr/>
      <dgm:t>
        <a:bodyPr/>
        <a:lstStyle/>
        <a:p>
          <a:endParaRPr lang="en-US"/>
        </a:p>
      </dgm:t>
    </dgm:pt>
    <dgm:pt modelId="{ADAA449F-2B31-49C2-9514-513567BBC77A}" type="sibTrans" cxnId="{388AA8A9-F01E-45F6-8F28-E061259FE234}">
      <dgm:prSet/>
      <dgm:spPr/>
      <dgm:t>
        <a:bodyPr/>
        <a:lstStyle/>
        <a:p>
          <a:endParaRPr lang="en-US"/>
        </a:p>
      </dgm:t>
    </dgm:pt>
    <dgm:pt modelId="{5F04AD8D-C451-4E53-8351-B4618C3EC3E6}">
      <dgm:prSet/>
      <dgm:spPr/>
      <dgm:t>
        <a:bodyPr/>
        <a:lstStyle/>
        <a:p>
          <a:r>
            <a:rPr lang="en-US"/>
            <a:t>- Attrition status (Yes/No)</a:t>
          </a:r>
        </a:p>
      </dgm:t>
    </dgm:pt>
    <dgm:pt modelId="{0E419184-3DFF-4ECF-BC4C-1A2EE5E2AB06}" type="parTrans" cxnId="{86B46B20-3504-45D4-81E3-1A10FD032A17}">
      <dgm:prSet/>
      <dgm:spPr/>
      <dgm:t>
        <a:bodyPr/>
        <a:lstStyle/>
        <a:p>
          <a:endParaRPr lang="en-US"/>
        </a:p>
      </dgm:t>
    </dgm:pt>
    <dgm:pt modelId="{59E7B640-7AAB-4A3E-8DB6-5F7B64E28782}" type="sibTrans" cxnId="{86B46B20-3504-45D4-81E3-1A10FD032A17}">
      <dgm:prSet/>
      <dgm:spPr/>
      <dgm:t>
        <a:bodyPr/>
        <a:lstStyle/>
        <a:p>
          <a:endParaRPr lang="en-US"/>
        </a:p>
      </dgm:t>
    </dgm:pt>
    <dgm:pt modelId="{7377B73B-B5BC-4396-86C6-3517398A3765}">
      <dgm:prSet/>
      <dgm:spPr/>
      <dgm:t>
        <a:bodyPr/>
        <a:lstStyle/>
        <a:p>
          <a:r>
            <a:rPr lang="en-US"/>
            <a:t>Size: 1,470 employees</a:t>
          </a:r>
        </a:p>
      </dgm:t>
    </dgm:pt>
    <dgm:pt modelId="{AE4B1CBE-69C8-4B3C-9C4A-2EDD6C98E81F}" type="parTrans" cxnId="{2AEAFA3C-80DA-4799-B10C-305BDAADF4DF}">
      <dgm:prSet/>
      <dgm:spPr/>
      <dgm:t>
        <a:bodyPr/>
        <a:lstStyle/>
        <a:p>
          <a:endParaRPr lang="en-US"/>
        </a:p>
      </dgm:t>
    </dgm:pt>
    <dgm:pt modelId="{ADD16F38-9541-419C-8501-D635B7108879}" type="sibTrans" cxnId="{2AEAFA3C-80DA-4799-B10C-305BDAADF4DF}">
      <dgm:prSet/>
      <dgm:spPr/>
      <dgm:t>
        <a:bodyPr/>
        <a:lstStyle/>
        <a:p>
          <a:endParaRPr lang="en-US"/>
        </a:p>
      </dgm:t>
    </dgm:pt>
    <dgm:pt modelId="{60C4CC52-85C8-4422-8B02-25E18F66790C}" type="pres">
      <dgm:prSet presAssocID="{FC552578-7203-4454-B597-0FB95906BA0C}" presName="diagram" presStyleCnt="0">
        <dgm:presLayoutVars>
          <dgm:dir/>
          <dgm:resizeHandles val="exact"/>
        </dgm:presLayoutVars>
      </dgm:prSet>
      <dgm:spPr/>
    </dgm:pt>
    <dgm:pt modelId="{BA98DE94-8358-4D69-AD22-71E18B306F08}" type="pres">
      <dgm:prSet presAssocID="{43ACE4E3-BD1C-468F-B8F3-BC17B2953288}" presName="node" presStyleLbl="node1" presStyleIdx="0" presStyleCnt="6">
        <dgm:presLayoutVars>
          <dgm:bulletEnabled val="1"/>
        </dgm:presLayoutVars>
      </dgm:prSet>
      <dgm:spPr/>
    </dgm:pt>
    <dgm:pt modelId="{18EF6BBF-999D-4AE7-8642-BD19A13DB9F7}" type="pres">
      <dgm:prSet presAssocID="{5E981664-86FA-48BC-8BDA-B1B4BF3D7820}" presName="sibTrans" presStyleCnt="0"/>
      <dgm:spPr/>
    </dgm:pt>
    <dgm:pt modelId="{30A368AF-17AF-4293-97E8-670F67A09DF0}" type="pres">
      <dgm:prSet presAssocID="{927C4751-055A-413E-A7E8-E629708733E5}" presName="node" presStyleLbl="node1" presStyleIdx="1" presStyleCnt="6">
        <dgm:presLayoutVars>
          <dgm:bulletEnabled val="1"/>
        </dgm:presLayoutVars>
      </dgm:prSet>
      <dgm:spPr/>
    </dgm:pt>
    <dgm:pt modelId="{25966789-7C2A-466F-A942-98290068B9D4}" type="pres">
      <dgm:prSet presAssocID="{95641931-9C32-49CC-9D48-46652C9084AC}" presName="sibTrans" presStyleCnt="0"/>
      <dgm:spPr/>
    </dgm:pt>
    <dgm:pt modelId="{9933F585-BC8B-448F-A62A-9D04934A9CCB}" type="pres">
      <dgm:prSet presAssocID="{2AA24E76-B3BF-4A17-AC20-BC45920AAC14}" presName="node" presStyleLbl="node1" presStyleIdx="2" presStyleCnt="6">
        <dgm:presLayoutVars>
          <dgm:bulletEnabled val="1"/>
        </dgm:presLayoutVars>
      </dgm:prSet>
      <dgm:spPr/>
    </dgm:pt>
    <dgm:pt modelId="{E22FBD56-4483-4CA8-927A-766111CBDD50}" type="pres">
      <dgm:prSet presAssocID="{19D034D7-3919-4AC0-BC3B-1252D4A57688}" presName="sibTrans" presStyleCnt="0"/>
      <dgm:spPr/>
    </dgm:pt>
    <dgm:pt modelId="{2D401893-DF76-40A7-B742-BD2C38B461FF}" type="pres">
      <dgm:prSet presAssocID="{F04C7CC3-7EC7-42FF-B77D-6C86FD0F0A3E}" presName="node" presStyleLbl="node1" presStyleIdx="3" presStyleCnt="6">
        <dgm:presLayoutVars>
          <dgm:bulletEnabled val="1"/>
        </dgm:presLayoutVars>
      </dgm:prSet>
      <dgm:spPr/>
    </dgm:pt>
    <dgm:pt modelId="{83A36DB7-9A89-4FFC-96A4-284275586486}" type="pres">
      <dgm:prSet presAssocID="{ADAA449F-2B31-49C2-9514-513567BBC77A}" presName="sibTrans" presStyleCnt="0"/>
      <dgm:spPr/>
    </dgm:pt>
    <dgm:pt modelId="{43EA70C1-C526-449B-AEB7-BEC25A012390}" type="pres">
      <dgm:prSet presAssocID="{5F04AD8D-C451-4E53-8351-B4618C3EC3E6}" presName="node" presStyleLbl="node1" presStyleIdx="4" presStyleCnt="6">
        <dgm:presLayoutVars>
          <dgm:bulletEnabled val="1"/>
        </dgm:presLayoutVars>
      </dgm:prSet>
      <dgm:spPr/>
    </dgm:pt>
    <dgm:pt modelId="{51EE9421-DE96-4BBC-A3AE-B1FC0CAD000E}" type="pres">
      <dgm:prSet presAssocID="{59E7B640-7AAB-4A3E-8DB6-5F7B64E28782}" presName="sibTrans" presStyleCnt="0"/>
      <dgm:spPr/>
    </dgm:pt>
    <dgm:pt modelId="{77129EAA-5312-4B30-A534-4E4C831366B4}" type="pres">
      <dgm:prSet presAssocID="{7377B73B-B5BC-4396-86C6-3517398A3765}" presName="node" presStyleLbl="node1" presStyleIdx="5" presStyleCnt="6">
        <dgm:presLayoutVars>
          <dgm:bulletEnabled val="1"/>
        </dgm:presLayoutVars>
      </dgm:prSet>
      <dgm:spPr/>
    </dgm:pt>
  </dgm:ptLst>
  <dgm:cxnLst>
    <dgm:cxn modelId="{A4AC0C00-FA2B-429E-94D9-952C467A39EB}" type="presOf" srcId="{43ACE4E3-BD1C-468F-B8F3-BC17B2953288}" destId="{BA98DE94-8358-4D69-AD22-71E18B306F08}" srcOrd="0" destOrd="0" presId="urn:microsoft.com/office/officeart/2005/8/layout/default"/>
    <dgm:cxn modelId="{86B46B20-3504-45D4-81E3-1A10FD032A17}" srcId="{FC552578-7203-4454-B597-0FB95906BA0C}" destId="{5F04AD8D-C451-4E53-8351-B4618C3EC3E6}" srcOrd="4" destOrd="0" parTransId="{0E419184-3DFF-4ECF-BC4C-1A2EE5E2AB06}" sibTransId="{59E7B640-7AAB-4A3E-8DB6-5F7B64E28782}"/>
    <dgm:cxn modelId="{E3208924-FA77-4659-872D-0A14D46CF961}" type="presOf" srcId="{927C4751-055A-413E-A7E8-E629708733E5}" destId="{30A368AF-17AF-4293-97E8-670F67A09DF0}" srcOrd="0" destOrd="0" presId="urn:microsoft.com/office/officeart/2005/8/layout/default"/>
    <dgm:cxn modelId="{D9308A24-437F-4049-8DB2-F1D8E5E52050}" type="presOf" srcId="{2AA24E76-B3BF-4A17-AC20-BC45920AAC14}" destId="{9933F585-BC8B-448F-A62A-9D04934A9CCB}" srcOrd="0" destOrd="0" presId="urn:microsoft.com/office/officeart/2005/8/layout/default"/>
    <dgm:cxn modelId="{2AEAFA3C-80DA-4799-B10C-305BDAADF4DF}" srcId="{FC552578-7203-4454-B597-0FB95906BA0C}" destId="{7377B73B-B5BC-4396-86C6-3517398A3765}" srcOrd="5" destOrd="0" parTransId="{AE4B1CBE-69C8-4B3C-9C4A-2EDD6C98E81F}" sibTransId="{ADD16F38-9541-419C-8501-D635B7108879}"/>
    <dgm:cxn modelId="{B3D0273D-8863-42B7-AEAC-17582412CEBE}" type="presOf" srcId="{F04C7CC3-7EC7-42FF-B77D-6C86FD0F0A3E}" destId="{2D401893-DF76-40A7-B742-BD2C38B461FF}" srcOrd="0" destOrd="0" presId="urn:microsoft.com/office/officeart/2005/8/layout/default"/>
    <dgm:cxn modelId="{E2A1B56C-39E1-47EC-BF82-E7AC6AFB2912}" type="presOf" srcId="{7377B73B-B5BC-4396-86C6-3517398A3765}" destId="{77129EAA-5312-4B30-A534-4E4C831366B4}" srcOrd="0" destOrd="0" presId="urn:microsoft.com/office/officeart/2005/8/layout/default"/>
    <dgm:cxn modelId="{2874CB4D-C663-4813-B5D4-EC7088E0E746}" type="presOf" srcId="{5F04AD8D-C451-4E53-8351-B4618C3EC3E6}" destId="{43EA70C1-C526-449B-AEB7-BEC25A012390}" srcOrd="0" destOrd="0" presId="urn:microsoft.com/office/officeart/2005/8/layout/default"/>
    <dgm:cxn modelId="{26B6F67C-A545-450E-B279-3D665A1F9245}" srcId="{FC552578-7203-4454-B597-0FB95906BA0C}" destId="{2AA24E76-B3BF-4A17-AC20-BC45920AAC14}" srcOrd="2" destOrd="0" parTransId="{C1807E7A-C25A-4745-B573-0EB79935EE20}" sibTransId="{19D034D7-3919-4AC0-BC3B-1252D4A57688}"/>
    <dgm:cxn modelId="{937BE9A3-7602-4702-9733-EFC18D8C37D2}" srcId="{FC552578-7203-4454-B597-0FB95906BA0C}" destId="{43ACE4E3-BD1C-468F-B8F3-BC17B2953288}" srcOrd="0" destOrd="0" parTransId="{FEB71BE5-0542-422C-AE1D-D0FBC68F0A0E}" sibTransId="{5E981664-86FA-48BC-8BDA-B1B4BF3D7820}"/>
    <dgm:cxn modelId="{388AA8A9-F01E-45F6-8F28-E061259FE234}" srcId="{FC552578-7203-4454-B597-0FB95906BA0C}" destId="{F04C7CC3-7EC7-42FF-B77D-6C86FD0F0A3E}" srcOrd="3" destOrd="0" parTransId="{0E5AFD33-CBA6-4B0A-9769-A3A105F3FD5B}" sibTransId="{ADAA449F-2B31-49C2-9514-513567BBC77A}"/>
    <dgm:cxn modelId="{714CB6DB-5446-4E12-82FB-59F23F9497E6}" srcId="{FC552578-7203-4454-B597-0FB95906BA0C}" destId="{927C4751-055A-413E-A7E8-E629708733E5}" srcOrd="1" destOrd="0" parTransId="{AEF74011-3498-4997-99DA-79B4D163E0C5}" sibTransId="{95641931-9C32-49CC-9D48-46652C9084AC}"/>
    <dgm:cxn modelId="{2A2ABEFD-539C-4E79-A440-3B2EA926D230}" type="presOf" srcId="{FC552578-7203-4454-B597-0FB95906BA0C}" destId="{60C4CC52-85C8-4422-8B02-25E18F66790C}" srcOrd="0" destOrd="0" presId="urn:microsoft.com/office/officeart/2005/8/layout/default"/>
    <dgm:cxn modelId="{02121FA2-4C25-4DC4-81D8-28F25F74734F}" type="presParOf" srcId="{60C4CC52-85C8-4422-8B02-25E18F66790C}" destId="{BA98DE94-8358-4D69-AD22-71E18B306F08}" srcOrd="0" destOrd="0" presId="urn:microsoft.com/office/officeart/2005/8/layout/default"/>
    <dgm:cxn modelId="{149650EA-8275-4A65-A71C-983C564862E1}" type="presParOf" srcId="{60C4CC52-85C8-4422-8B02-25E18F66790C}" destId="{18EF6BBF-999D-4AE7-8642-BD19A13DB9F7}" srcOrd="1" destOrd="0" presId="urn:microsoft.com/office/officeart/2005/8/layout/default"/>
    <dgm:cxn modelId="{6CE3FB55-9D47-4DC3-93EB-B5AA6E4481B1}" type="presParOf" srcId="{60C4CC52-85C8-4422-8B02-25E18F66790C}" destId="{30A368AF-17AF-4293-97E8-670F67A09DF0}" srcOrd="2" destOrd="0" presId="urn:microsoft.com/office/officeart/2005/8/layout/default"/>
    <dgm:cxn modelId="{3F16CE88-DCA2-4597-A5B6-F56E17003483}" type="presParOf" srcId="{60C4CC52-85C8-4422-8B02-25E18F66790C}" destId="{25966789-7C2A-466F-A942-98290068B9D4}" srcOrd="3" destOrd="0" presId="urn:microsoft.com/office/officeart/2005/8/layout/default"/>
    <dgm:cxn modelId="{E76EB261-4B66-47EB-961C-3B699F48E269}" type="presParOf" srcId="{60C4CC52-85C8-4422-8B02-25E18F66790C}" destId="{9933F585-BC8B-448F-A62A-9D04934A9CCB}" srcOrd="4" destOrd="0" presId="urn:microsoft.com/office/officeart/2005/8/layout/default"/>
    <dgm:cxn modelId="{091A65E9-F388-46CC-888C-BEB2AB5F8470}" type="presParOf" srcId="{60C4CC52-85C8-4422-8B02-25E18F66790C}" destId="{E22FBD56-4483-4CA8-927A-766111CBDD50}" srcOrd="5" destOrd="0" presId="urn:microsoft.com/office/officeart/2005/8/layout/default"/>
    <dgm:cxn modelId="{19361009-3A12-47CB-BE0C-B16AE9F82348}" type="presParOf" srcId="{60C4CC52-85C8-4422-8B02-25E18F66790C}" destId="{2D401893-DF76-40A7-B742-BD2C38B461FF}" srcOrd="6" destOrd="0" presId="urn:microsoft.com/office/officeart/2005/8/layout/default"/>
    <dgm:cxn modelId="{74ED6EB3-4046-4461-9E1A-F42C55C9F7B4}" type="presParOf" srcId="{60C4CC52-85C8-4422-8B02-25E18F66790C}" destId="{83A36DB7-9A89-4FFC-96A4-284275586486}" srcOrd="7" destOrd="0" presId="urn:microsoft.com/office/officeart/2005/8/layout/default"/>
    <dgm:cxn modelId="{E04630CA-BCB9-4034-8D38-EB0765462670}" type="presParOf" srcId="{60C4CC52-85C8-4422-8B02-25E18F66790C}" destId="{43EA70C1-C526-449B-AEB7-BEC25A012390}" srcOrd="8" destOrd="0" presId="urn:microsoft.com/office/officeart/2005/8/layout/default"/>
    <dgm:cxn modelId="{01A74347-DD00-4506-9A3A-1D06B8BF4BE0}" type="presParOf" srcId="{60C4CC52-85C8-4422-8B02-25E18F66790C}" destId="{51EE9421-DE96-4BBC-A3AE-B1FC0CAD000E}" srcOrd="9" destOrd="0" presId="urn:microsoft.com/office/officeart/2005/8/layout/default"/>
    <dgm:cxn modelId="{6FA43788-ECD2-43C2-8313-993DA58FDFEE}" type="presParOf" srcId="{60C4CC52-85C8-4422-8B02-25E18F66790C}" destId="{77129EAA-5312-4B30-A534-4E4C831366B4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4A89EE5-C422-4B1A-BC64-90CF9B16046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8C6D07C-561B-423F-81FF-9779C971EA01}">
      <dgm:prSet/>
      <dgm:spPr/>
      <dgm:t>
        <a:bodyPr/>
        <a:lstStyle/>
        <a:p>
          <a:r>
            <a:rPr lang="en-US" b="0" i="0"/>
            <a:t>- Overall attrition rate: ~16%</a:t>
          </a:r>
          <a:endParaRPr lang="en-US"/>
        </a:p>
      </dgm:t>
    </dgm:pt>
    <dgm:pt modelId="{9E48322F-D365-4AA7-B3F3-30B58E8CD1C5}" type="parTrans" cxnId="{4892E5CE-1C6F-46BB-8D4C-41D73527FFA5}">
      <dgm:prSet/>
      <dgm:spPr/>
      <dgm:t>
        <a:bodyPr/>
        <a:lstStyle/>
        <a:p>
          <a:endParaRPr lang="en-US"/>
        </a:p>
      </dgm:t>
    </dgm:pt>
    <dgm:pt modelId="{15BC16A9-675E-4139-AA8C-15687ED07503}" type="sibTrans" cxnId="{4892E5CE-1C6F-46BB-8D4C-41D73527FFA5}">
      <dgm:prSet/>
      <dgm:spPr/>
      <dgm:t>
        <a:bodyPr/>
        <a:lstStyle/>
        <a:p>
          <a:endParaRPr lang="en-US"/>
        </a:p>
      </dgm:t>
    </dgm:pt>
    <dgm:pt modelId="{B0DCDBE4-65A3-4072-A4DA-D904DB16741A}">
      <dgm:prSet/>
      <dgm:spPr/>
      <dgm:t>
        <a:bodyPr/>
        <a:lstStyle/>
        <a:p>
          <a:r>
            <a:rPr lang="en-US" b="0" i="0"/>
            <a:t>- Sales and R&amp;D departments show higher turnover</a:t>
          </a:r>
          <a:endParaRPr lang="en-US"/>
        </a:p>
      </dgm:t>
    </dgm:pt>
    <dgm:pt modelId="{3C2BF241-C1EA-4C43-AD4D-6DE69C9775EF}" type="parTrans" cxnId="{1E48BA58-98CF-418E-8200-1E88657A69C4}">
      <dgm:prSet/>
      <dgm:spPr/>
      <dgm:t>
        <a:bodyPr/>
        <a:lstStyle/>
        <a:p>
          <a:endParaRPr lang="en-US"/>
        </a:p>
      </dgm:t>
    </dgm:pt>
    <dgm:pt modelId="{AFDCEFB4-3C56-4269-93EF-4E1BDB4D4AEC}" type="sibTrans" cxnId="{1E48BA58-98CF-418E-8200-1E88657A69C4}">
      <dgm:prSet/>
      <dgm:spPr/>
      <dgm:t>
        <a:bodyPr/>
        <a:lstStyle/>
        <a:p>
          <a:endParaRPr lang="en-US"/>
        </a:p>
      </dgm:t>
    </dgm:pt>
    <dgm:pt modelId="{29300FCC-AC1A-4843-BBCB-2BF0437121A7}">
      <dgm:prSet/>
      <dgm:spPr/>
      <dgm:t>
        <a:bodyPr/>
        <a:lstStyle/>
        <a:p>
          <a:r>
            <a:rPr lang="en-US" b="0" i="0"/>
            <a:t>- Younger employees (18–35 years) more likely to leave</a:t>
          </a:r>
          <a:endParaRPr lang="en-US"/>
        </a:p>
      </dgm:t>
    </dgm:pt>
    <dgm:pt modelId="{908E818B-B522-4F79-B8EE-3E7EED695245}" type="parTrans" cxnId="{D0443FF6-2770-4F77-997E-E47B9E3923DA}">
      <dgm:prSet/>
      <dgm:spPr/>
      <dgm:t>
        <a:bodyPr/>
        <a:lstStyle/>
        <a:p>
          <a:endParaRPr lang="en-US"/>
        </a:p>
      </dgm:t>
    </dgm:pt>
    <dgm:pt modelId="{8E71DFE8-B56A-4E2B-A940-23EDA5E1CDD3}" type="sibTrans" cxnId="{D0443FF6-2770-4F77-997E-E47B9E3923DA}">
      <dgm:prSet/>
      <dgm:spPr/>
      <dgm:t>
        <a:bodyPr/>
        <a:lstStyle/>
        <a:p>
          <a:endParaRPr lang="en-US"/>
        </a:p>
      </dgm:t>
    </dgm:pt>
    <dgm:pt modelId="{2AC6D253-EACB-4F51-9DCD-78F24FF19916}">
      <dgm:prSet/>
      <dgm:spPr/>
      <dgm:t>
        <a:bodyPr/>
        <a:lstStyle/>
        <a:p>
          <a:r>
            <a:rPr lang="en-US" b="0" i="0"/>
            <a:t>- Low job satisfaction strongly linked to attrition</a:t>
          </a:r>
          <a:endParaRPr lang="en-US"/>
        </a:p>
      </dgm:t>
    </dgm:pt>
    <dgm:pt modelId="{67A8701D-511A-453B-AA48-7A4BF07D0C45}" type="parTrans" cxnId="{18195D73-C552-4104-B1E3-0A8F1EA528F4}">
      <dgm:prSet/>
      <dgm:spPr/>
      <dgm:t>
        <a:bodyPr/>
        <a:lstStyle/>
        <a:p>
          <a:endParaRPr lang="en-US"/>
        </a:p>
      </dgm:t>
    </dgm:pt>
    <dgm:pt modelId="{9A87E3CE-FC3E-4A85-A084-2864F6789A06}" type="sibTrans" cxnId="{18195D73-C552-4104-B1E3-0A8F1EA528F4}">
      <dgm:prSet/>
      <dgm:spPr/>
      <dgm:t>
        <a:bodyPr/>
        <a:lstStyle/>
        <a:p>
          <a:endParaRPr lang="en-US"/>
        </a:p>
      </dgm:t>
    </dgm:pt>
    <dgm:pt modelId="{BC65344C-D9BC-49F6-B0FE-6A132280D014}">
      <dgm:prSet/>
      <dgm:spPr/>
      <dgm:t>
        <a:bodyPr/>
        <a:lstStyle/>
        <a:p>
          <a:r>
            <a:rPr lang="en-US" b="0" i="0"/>
            <a:t>- Employees with Life Sciences/Medical backgrounds have higher attrition</a:t>
          </a:r>
          <a:endParaRPr lang="en-US"/>
        </a:p>
      </dgm:t>
    </dgm:pt>
    <dgm:pt modelId="{FAA35634-D137-43EA-AFBA-D04B306D593A}" type="parTrans" cxnId="{8B3BCB6B-6E5B-4621-8C7E-587174B5CFDA}">
      <dgm:prSet/>
      <dgm:spPr/>
      <dgm:t>
        <a:bodyPr/>
        <a:lstStyle/>
        <a:p>
          <a:endParaRPr lang="en-US"/>
        </a:p>
      </dgm:t>
    </dgm:pt>
    <dgm:pt modelId="{9EF3F393-AB4B-4593-943C-5342464364F0}" type="sibTrans" cxnId="{8B3BCB6B-6E5B-4621-8C7E-587174B5CFDA}">
      <dgm:prSet/>
      <dgm:spPr/>
      <dgm:t>
        <a:bodyPr/>
        <a:lstStyle/>
        <a:p>
          <a:endParaRPr lang="en-US"/>
        </a:p>
      </dgm:t>
    </dgm:pt>
    <dgm:pt modelId="{E0FD6B89-8DE9-4FD9-95DF-6B95576780EA}" type="pres">
      <dgm:prSet presAssocID="{84A89EE5-C422-4B1A-BC64-90CF9B16046F}" presName="diagram" presStyleCnt="0">
        <dgm:presLayoutVars>
          <dgm:dir/>
          <dgm:resizeHandles val="exact"/>
        </dgm:presLayoutVars>
      </dgm:prSet>
      <dgm:spPr/>
    </dgm:pt>
    <dgm:pt modelId="{BACCA69F-293F-43C0-A256-F72AB07A320C}" type="pres">
      <dgm:prSet presAssocID="{A8C6D07C-561B-423F-81FF-9779C971EA01}" presName="node" presStyleLbl="node1" presStyleIdx="0" presStyleCnt="5">
        <dgm:presLayoutVars>
          <dgm:bulletEnabled val="1"/>
        </dgm:presLayoutVars>
      </dgm:prSet>
      <dgm:spPr/>
    </dgm:pt>
    <dgm:pt modelId="{535937A0-6DCA-459E-A6FF-98B51D5A0A27}" type="pres">
      <dgm:prSet presAssocID="{15BC16A9-675E-4139-AA8C-15687ED07503}" presName="sibTrans" presStyleCnt="0"/>
      <dgm:spPr/>
    </dgm:pt>
    <dgm:pt modelId="{622860DD-2042-4B92-96CF-09167FA59DD9}" type="pres">
      <dgm:prSet presAssocID="{B0DCDBE4-65A3-4072-A4DA-D904DB16741A}" presName="node" presStyleLbl="node1" presStyleIdx="1" presStyleCnt="5">
        <dgm:presLayoutVars>
          <dgm:bulletEnabled val="1"/>
        </dgm:presLayoutVars>
      </dgm:prSet>
      <dgm:spPr/>
    </dgm:pt>
    <dgm:pt modelId="{F274577C-DE93-4592-B5B8-21090F250617}" type="pres">
      <dgm:prSet presAssocID="{AFDCEFB4-3C56-4269-93EF-4E1BDB4D4AEC}" presName="sibTrans" presStyleCnt="0"/>
      <dgm:spPr/>
    </dgm:pt>
    <dgm:pt modelId="{166C19D4-A296-40B5-9175-8848DA7391CA}" type="pres">
      <dgm:prSet presAssocID="{29300FCC-AC1A-4843-BBCB-2BF0437121A7}" presName="node" presStyleLbl="node1" presStyleIdx="2" presStyleCnt="5">
        <dgm:presLayoutVars>
          <dgm:bulletEnabled val="1"/>
        </dgm:presLayoutVars>
      </dgm:prSet>
      <dgm:spPr/>
    </dgm:pt>
    <dgm:pt modelId="{53575547-CFD3-4351-850E-F8A98614A83B}" type="pres">
      <dgm:prSet presAssocID="{8E71DFE8-B56A-4E2B-A940-23EDA5E1CDD3}" presName="sibTrans" presStyleCnt="0"/>
      <dgm:spPr/>
    </dgm:pt>
    <dgm:pt modelId="{3046FA16-603B-4AF3-9914-3FF58877488D}" type="pres">
      <dgm:prSet presAssocID="{2AC6D253-EACB-4F51-9DCD-78F24FF19916}" presName="node" presStyleLbl="node1" presStyleIdx="3" presStyleCnt="5">
        <dgm:presLayoutVars>
          <dgm:bulletEnabled val="1"/>
        </dgm:presLayoutVars>
      </dgm:prSet>
      <dgm:spPr/>
    </dgm:pt>
    <dgm:pt modelId="{EF5FAC7B-643A-4442-8ECA-95F00984371A}" type="pres">
      <dgm:prSet presAssocID="{9A87E3CE-FC3E-4A85-A084-2864F6789A06}" presName="sibTrans" presStyleCnt="0"/>
      <dgm:spPr/>
    </dgm:pt>
    <dgm:pt modelId="{48C50BCB-AEBA-415D-964C-2C1FFC2F314D}" type="pres">
      <dgm:prSet presAssocID="{BC65344C-D9BC-49F6-B0FE-6A132280D014}" presName="node" presStyleLbl="node1" presStyleIdx="4" presStyleCnt="5">
        <dgm:presLayoutVars>
          <dgm:bulletEnabled val="1"/>
        </dgm:presLayoutVars>
      </dgm:prSet>
      <dgm:spPr/>
    </dgm:pt>
  </dgm:ptLst>
  <dgm:cxnLst>
    <dgm:cxn modelId="{4A84670C-C366-4B31-A13F-35A9D28B7F61}" type="presOf" srcId="{A8C6D07C-561B-423F-81FF-9779C971EA01}" destId="{BACCA69F-293F-43C0-A256-F72AB07A320C}" srcOrd="0" destOrd="0" presId="urn:microsoft.com/office/officeart/2005/8/layout/default"/>
    <dgm:cxn modelId="{E9C1851B-C77F-4B46-9301-368A90CCE7F1}" type="presOf" srcId="{B0DCDBE4-65A3-4072-A4DA-D904DB16741A}" destId="{622860DD-2042-4B92-96CF-09167FA59DD9}" srcOrd="0" destOrd="0" presId="urn:microsoft.com/office/officeart/2005/8/layout/default"/>
    <dgm:cxn modelId="{E52DA538-0CBC-46E0-B72F-A538CD2D2685}" type="presOf" srcId="{29300FCC-AC1A-4843-BBCB-2BF0437121A7}" destId="{166C19D4-A296-40B5-9175-8848DA7391CA}" srcOrd="0" destOrd="0" presId="urn:microsoft.com/office/officeart/2005/8/layout/default"/>
    <dgm:cxn modelId="{0A780D67-BF77-4BF8-9E4C-6EA58E453E13}" type="presOf" srcId="{BC65344C-D9BC-49F6-B0FE-6A132280D014}" destId="{48C50BCB-AEBA-415D-964C-2C1FFC2F314D}" srcOrd="0" destOrd="0" presId="urn:microsoft.com/office/officeart/2005/8/layout/default"/>
    <dgm:cxn modelId="{8B3BCB6B-6E5B-4621-8C7E-587174B5CFDA}" srcId="{84A89EE5-C422-4B1A-BC64-90CF9B16046F}" destId="{BC65344C-D9BC-49F6-B0FE-6A132280D014}" srcOrd="4" destOrd="0" parTransId="{FAA35634-D137-43EA-AFBA-D04B306D593A}" sibTransId="{9EF3F393-AB4B-4593-943C-5342464364F0}"/>
    <dgm:cxn modelId="{18195D73-C552-4104-B1E3-0A8F1EA528F4}" srcId="{84A89EE5-C422-4B1A-BC64-90CF9B16046F}" destId="{2AC6D253-EACB-4F51-9DCD-78F24FF19916}" srcOrd="3" destOrd="0" parTransId="{67A8701D-511A-453B-AA48-7A4BF07D0C45}" sibTransId="{9A87E3CE-FC3E-4A85-A084-2864F6789A06}"/>
    <dgm:cxn modelId="{1E48BA58-98CF-418E-8200-1E88657A69C4}" srcId="{84A89EE5-C422-4B1A-BC64-90CF9B16046F}" destId="{B0DCDBE4-65A3-4072-A4DA-D904DB16741A}" srcOrd="1" destOrd="0" parTransId="{3C2BF241-C1EA-4C43-AD4D-6DE69C9775EF}" sibTransId="{AFDCEFB4-3C56-4269-93EF-4E1BDB4D4AEC}"/>
    <dgm:cxn modelId="{1772CFCD-A146-49CB-A8F5-8FA24ACD3B25}" type="presOf" srcId="{84A89EE5-C422-4B1A-BC64-90CF9B16046F}" destId="{E0FD6B89-8DE9-4FD9-95DF-6B95576780EA}" srcOrd="0" destOrd="0" presId="urn:microsoft.com/office/officeart/2005/8/layout/default"/>
    <dgm:cxn modelId="{4892E5CE-1C6F-46BB-8D4C-41D73527FFA5}" srcId="{84A89EE5-C422-4B1A-BC64-90CF9B16046F}" destId="{A8C6D07C-561B-423F-81FF-9779C971EA01}" srcOrd="0" destOrd="0" parTransId="{9E48322F-D365-4AA7-B3F3-30B58E8CD1C5}" sibTransId="{15BC16A9-675E-4139-AA8C-15687ED07503}"/>
    <dgm:cxn modelId="{B237A7F3-42CF-4D75-ACC9-78E53FA1ECA1}" type="presOf" srcId="{2AC6D253-EACB-4F51-9DCD-78F24FF19916}" destId="{3046FA16-603B-4AF3-9914-3FF58877488D}" srcOrd="0" destOrd="0" presId="urn:microsoft.com/office/officeart/2005/8/layout/default"/>
    <dgm:cxn modelId="{D0443FF6-2770-4F77-997E-E47B9E3923DA}" srcId="{84A89EE5-C422-4B1A-BC64-90CF9B16046F}" destId="{29300FCC-AC1A-4843-BBCB-2BF0437121A7}" srcOrd="2" destOrd="0" parTransId="{908E818B-B522-4F79-B8EE-3E7EED695245}" sibTransId="{8E71DFE8-B56A-4E2B-A940-23EDA5E1CDD3}"/>
    <dgm:cxn modelId="{84BBBC1B-6CBE-40A4-89DC-0FE677EBAB48}" type="presParOf" srcId="{E0FD6B89-8DE9-4FD9-95DF-6B95576780EA}" destId="{BACCA69F-293F-43C0-A256-F72AB07A320C}" srcOrd="0" destOrd="0" presId="urn:microsoft.com/office/officeart/2005/8/layout/default"/>
    <dgm:cxn modelId="{80531761-7A23-49CB-9E46-025340BD8148}" type="presParOf" srcId="{E0FD6B89-8DE9-4FD9-95DF-6B95576780EA}" destId="{535937A0-6DCA-459E-A6FF-98B51D5A0A27}" srcOrd="1" destOrd="0" presId="urn:microsoft.com/office/officeart/2005/8/layout/default"/>
    <dgm:cxn modelId="{E873CF6A-3107-4B89-9A6F-A9CB3B9D0255}" type="presParOf" srcId="{E0FD6B89-8DE9-4FD9-95DF-6B95576780EA}" destId="{622860DD-2042-4B92-96CF-09167FA59DD9}" srcOrd="2" destOrd="0" presId="urn:microsoft.com/office/officeart/2005/8/layout/default"/>
    <dgm:cxn modelId="{0DAE8CE7-E77E-48E3-858E-30CDC46ED676}" type="presParOf" srcId="{E0FD6B89-8DE9-4FD9-95DF-6B95576780EA}" destId="{F274577C-DE93-4592-B5B8-21090F250617}" srcOrd="3" destOrd="0" presId="urn:microsoft.com/office/officeart/2005/8/layout/default"/>
    <dgm:cxn modelId="{7838F2B0-2E62-4838-A538-74704F588404}" type="presParOf" srcId="{E0FD6B89-8DE9-4FD9-95DF-6B95576780EA}" destId="{166C19D4-A296-40B5-9175-8848DA7391CA}" srcOrd="4" destOrd="0" presId="urn:microsoft.com/office/officeart/2005/8/layout/default"/>
    <dgm:cxn modelId="{731EB890-8C3C-4A9E-8E51-DE0B91C52DA7}" type="presParOf" srcId="{E0FD6B89-8DE9-4FD9-95DF-6B95576780EA}" destId="{53575547-CFD3-4351-850E-F8A98614A83B}" srcOrd="5" destOrd="0" presId="urn:microsoft.com/office/officeart/2005/8/layout/default"/>
    <dgm:cxn modelId="{38A8D6DC-F898-424A-ADC8-D16793383C22}" type="presParOf" srcId="{E0FD6B89-8DE9-4FD9-95DF-6B95576780EA}" destId="{3046FA16-603B-4AF3-9914-3FF58877488D}" srcOrd="6" destOrd="0" presId="urn:microsoft.com/office/officeart/2005/8/layout/default"/>
    <dgm:cxn modelId="{0FED0827-07F9-41D3-BF0D-93543FFD451D}" type="presParOf" srcId="{E0FD6B89-8DE9-4FD9-95DF-6B95576780EA}" destId="{EF5FAC7B-643A-4442-8ECA-95F00984371A}" srcOrd="7" destOrd="0" presId="urn:microsoft.com/office/officeart/2005/8/layout/default"/>
    <dgm:cxn modelId="{14FE36A4-5C88-4844-ADB3-85D239CAE54F}" type="presParOf" srcId="{E0FD6B89-8DE9-4FD9-95DF-6B95576780EA}" destId="{48C50BCB-AEBA-415D-964C-2C1FFC2F314D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9B76791-D287-4A26-B1A4-AD6B63D10740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5ABBCF7-E6C3-4CA1-8943-C9C9552656EF}">
      <dgm:prSet/>
      <dgm:spPr/>
      <dgm:t>
        <a:bodyPr/>
        <a:lstStyle/>
        <a:p>
          <a:r>
            <a:rPr lang="en-US" b="0" i="0"/>
            <a:t>- Summary of attrition by age, gender, and department</a:t>
          </a:r>
          <a:endParaRPr lang="en-US"/>
        </a:p>
      </dgm:t>
    </dgm:pt>
    <dgm:pt modelId="{B0C7785F-2FF8-4E6C-8040-A2AD2B6A667F}" type="parTrans" cxnId="{E0FF539D-5FA9-4C94-9777-09B2D95D27EA}">
      <dgm:prSet/>
      <dgm:spPr/>
      <dgm:t>
        <a:bodyPr/>
        <a:lstStyle/>
        <a:p>
          <a:endParaRPr lang="en-US"/>
        </a:p>
      </dgm:t>
    </dgm:pt>
    <dgm:pt modelId="{C859CDA7-42F0-4279-BAA1-836D1140C881}" type="sibTrans" cxnId="{E0FF539D-5FA9-4C94-9777-09B2D95D27EA}">
      <dgm:prSet/>
      <dgm:spPr/>
      <dgm:t>
        <a:bodyPr/>
        <a:lstStyle/>
        <a:p>
          <a:endParaRPr lang="en-US"/>
        </a:p>
      </dgm:t>
    </dgm:pt>
    <dgm:pt modelId="{26E4241E-0EFF-489A-93AA-BDE3B589C4A2}">
      <dgm:prSet/>
      <dgm:spPr/>
      <dgm:t>
        <a:bodyPr/>
        <a:lstStyle/>
        <a:p>
          <a:r>
            <a:rPr lang="en-US" b="0" i="0"/>
            <a:t>- Interactive drill-down by job role, education, and satisfaction</a:t>
          </a:r>
          <a:endParaRPr lang="en-US"/>
        </a:p>
      </dgm:t>
    </dgm:pt>
    <dgm:pt modelId="{9E2AE421-84C3-4561-A6E7-6202E488D434}" type="parTrans" cxnId="{0C31D5E9-BAAE-40B5-8BE0-9D4AC30997BE}">
      <dgm:prSet/>
      <dgm:spPr/>
      <dgm:t>
        <a:bodyPr/>
        <a:lstStyle/>
        <a:p>
          <a:endParaRPr lang="en-US"/>
        </a:p>
      </dgm:t>
    </dgm:pt>
    <dgm:pt modelId="{34041805-0488-45AD-9BCB-D5B33B6A4EE9}" type="sibTrans" cxnId="{0C31D5E9-BAAE-40B5-8BE0-9D4AC30997BE}">
      <dgm:prSet/>
      <dgm:spPr/>
      <dgm:t>
        <a:bodyPr/>
        <a:lstStyle/>
        <a:p>
          <a:endParaRPr lang="en-US"/>
        </a:p>
      </dgm:t>
    </dgm:pt>
    <dgm:pt modelId="{5F2878CC-DCF6-4115-B454-7858B685C9D9}">
      <dgm:prSet/>
      <dgm:spPr/>
      <dgm:t>
        <a:bodyPr/>
        <a:lstStyle/>
        <a:p>
          <a:r>
            <a:rPr lang="en-US" b="0" i="0"/>
            <a:t>- Time-series attrition trends</a:t>
          </a:r>
          <a:endParaRPr lang="en-US"/>
        </a:p>
      </dgm:t>
    </dgm:pt>
    <dgm:pt modelId="{B0032DB7-D2FF-4503-9B82-C0E0D06A2234}" type="parTrans" cxnId="{25DA868B-1819-4B40-B61C-72A295816CB6}">
      <dgm:prSet/>
      <dgm:spPr/>
      <dgm:t>
        <a:bodyPr/>
        <a:lstStyle/>
        <a:p>
          <a:endParaRPr lang="en-US"/>
        </a:p>
      </dgm:t>
    </dgm:pt>
    <dgm:pt modelId="{367E8D5D-0E87-4CFF-BDE0-6AAD5EB8057B}" type="sibTrans" cxnId="{25DA868B-1819-4B40-B61C-72A295816CB6}">
      <dgm:prSet/>
      <dgm:spPr/>
      <dgm:t>
        <a:bodyPr/>
        <a:lstStyle/>
        <a:p>
          <a:endParaRPr lang="en-US"/>
        </a:p>
      </dgm:t>
    </dgm:pt>
    <dgm:pt modelId="{5AC11573-2F7D-4C44-B9B1-D3936EC82ADA}">
      <dgm:prSet/>
      <dgm:spPr/>
      <dgm:t>
        <a:bodyPr/>
        <a:lstStyle/>
        <a:p>
          <a:r>
            <a:rPr lang="en-US" b="0" i="0"/>
            <a:t>- Key KPIs such as Attrition Rate, Total Employees, Department Breakdown</a:t>
          </a:r>
          <a:endParaRPr lang="en-US"/>
        </a:p>
      </dgm:t>
    </dgm:pt>
    <dgm:pt modelId="{27B05421-7CCE-4F8C-AB9F-69A39134A1D5}" type="parTrans" cxnId="{350F7A28-2318-4A76-8ABC-1D2819F48005}">
      <dgm:prSet/>
      <dgm:spPr/>
      <dgm:t>
        <a:bodyPr/>
        <a:lstStyle/>
        <a:p>
          <a:endParaRPr lang="en-US"/>
        </a:p>
      </dgm:t>
    </dgm:pt>
    <dgm:pt modelId="{8C8E30EC-8437-4C9B-A403-4D0DA0D9B25A}" type="sibTrans" cxnId="{350F7A28-2318-4A76-8ABC-1D2819F48005}">
      <dgm:prSet/>
      <dgm:spPr/>
      <dgm:t>
        <a:bodyPr/>
        <a:lstStyle/>
        <a:p>
          <a:endParaRPr lang="en-US"/>
        </a:p>
      </dgm:t>
    </dgm:pt>
    <dgm:pt modelId="{1E105485-6076-4AAD-9848-CDAFCEDEFC31}" type="pres">
      <dgm:prSet presAssocID="{69B76791-D287-4A26-B1A4-AD6B63D10740}" presName="outerComposite" presStyleCnt="0">
        <dgm:presLayoutVars>
          <dgm:chMax val="5"/>
          <dgm:dir/>
          <dgm:resizeHandles val="exact"/>
        </dgm:presLayoutVars>
      </dgm:prSet>
      <dgm:spPr/>
    </dgm:pt>
    <dgm:pt modelId="{DC2BF5AD-7B2D-4519-95A5-CCA06C13AAE1}" type="pres">
      <dgm:prSet presAssocID="{69B76791-D287-4A26-B1A4-AD6B63D10740}" presName="dummyMaxCanvas" presStyleCnt="0">
        <dgm:presLayoutVars/>
      </dgm:prSet>
      <dgm:spPr/>
    </dgm:pt>
    <dgm:pt modelId="{86263252-D959-4BED-8E29-B8B494F7BA1F}" type="pres">
      <dgm:prSet presAssocID="{69B76791-D287-4A26-B1A4-AD6B63D10740}" presName="FourNodes_1" presStyleLbl="node1" presStyleIdx="0" presStyleCnt="4">
        <dgm:presLayoutVars>
          <dgm:bulletEnabled val="1"/>
        </dgm:presLayoutVars>
      </dgm:prSet>
      <dgm:spPr/>
    </dgm:pt>
    <dgm:pt modelId="{95869E4B-E529-488B-9FF9-A241D6395141}" type="pres">
      <dgm:prSet presAssocID="{69B76791-D287-4A26-B1A4-AD6B63D10740}" presName="FourNodes_2" presStyleLbl="node1" presStyleIdx="1" presStyleCnt="4">
        <dgm:presLayoutVars>
          <dgm:bulletEnabled val="1"/>
        </dgm:presLayoutVars>
      </dgm:prSet>
      <dgm:spPr/>
    </dgm:pt>
    <dgm:pt modelId="{44F1D093-CCFD-4AD9-AFBF-325FD28CDC23}" type="pres">
      <dgm:prSet presAssocID="{69B76791-D287-4A26-B1A4-AD6B63D10740}" presName="FourNodes_3" presStyleLbl="node1" presStyleIdx="2" presStyleCnt="4">
        <dgm:presLayoutVars>
          <dgm:bulletEnabled val="1"/>
        </dgm:presLayoutVars>
      </dgm:prSet>
      <dgm:spPr/>
    </dgm:pt>
    <dgm:pt modelId="{9F0654F6-26CB-4C28-BAD2-53564E99B7ED}" type="pres">
      <dgm:prSet presAssocID="{69B76791-D287-4A26-B1A4-AD6B63D10740}" presName="FourNodes_4" presStyleLbl="node1" presStyleIdx="3" presStyleCnt="4">
        <dgm:presLayoutVars>
          <dgm:bulletEnabled val="1"/>
        </dgm:presLayoutVars>
      </dgm:prSet>
      <dgm:spPr/>
    </dgm:pt>
    <dgm:pt modelId="{81B75BED-7993-4969-B59B-15EB0DFE10E7}" type="pres">
      <dgm:prSet presAssocID="{69B76791-D287-4A26-B1A4-AD6B63D10740}" presName="FourConn_1-2" presStyleLbl="fgAccFollowNode1" presStyleIdx="0" presStyleCnt="3">
        <dgm:presLayoutVars>
          <dgm:bulletEnabled val="1"/>
        </dgm:presLayoutVars>
      </dgm:prSet>
      <dgm:spPr/>
    </dgm:pt>
    <dgm:pt modelId="{7A89BB7C-B59D-438E-906A-6AC2173F424F}" type="pres">
      <dgm:prSet presAssocID="{69B76791-D287-4A26-B1A4-AD6B63D10740}" presName="FourConn_2-3" presStyleLbl="fgAccFollowNode1" presStyleIdx="1" presStyleCnt="3">
        <dgm:presLayoutVars>
          <dgm:bulletEnabled val="1"/>
        </dgm:presLayoutVars>
      </dgm:prSet>
      <dgm:spPr/>
    </dgm:pt>
    <dgm:pt modelId="{B1FA2A36-452B-471E-BED1-7CB29BA19D32}" type="pres">
      <dgm:prSet presAssocID="{69B76791-D287-4A26-B1A4-AD6B63D10740}" presName="FourConn_3-4" presStyleLbl="fgAccFollowNode1" presStyleIdx="2" presStyleCnt="3">
        <dgm:presLayoutVars>
          <dgm:bulletEnabled val="1"/>
        </dgm:presLayoutVars>
      </dgm:prSet>
      <dgm:spPr/>
    </dgm:pt>
    <dgm:pt modelId="{2BDAC0A5-9B3F-44FB-93C3-AE845FA9D0B5}" type="pres">
      <dgm:prSet presAssocID="{69B76791-D287-4A26-B1A4-AD6B63D10740}" presName="FourNodes_1_text" presStyleLbl="node1" presStyleIdx="3" presStyleCnt="4">
        <dgm:presLayoutVars>
          <dgm:bulletEnabled val="1"/>
        </dgm:presLayoutVars>
      </dgm:prSet>
      <dgm:spPr/>
    </dgm:pt>
    <dgm:pt modelId="{1B52A3EC-1B95-4787-8AEC-31E74EB60991}" type="pres">
      <dgm:prSet presAssocID="{69B76791-D287-4A26-B1A4-AD6B63D10740}" presName="FourNodes_2_text" presStyleLbl="node1" presStyleIdx="3" presStyleCnt="4">
        <dgm:presLayoutVars>
          <dgm:bulletEnabled val="1"/>
        </dgm:presLayoutVars>
      </dgm:prSet>
      <dgm:spPr/>
    </dgm:pt>
    <dgm:pt modelId="{FD57EF8C-5507-4A84-8F16-EC3E6A56158A}" type="pres">
      <dgm:prSet presAssocID="{69B76791-D287-4A26-B1A4-AD6B63D10740}" presName="FourNodes_3_text" presStyleLbl="node1" presStyleIdx="3" presStyleCnt="4">
        <dgm:presLayoutVars>
          <dgm:bulletEnabled val="1"/>
        </dgm:presLayoutVars>
      </dgm:prSet>
      <dgm:spPr/>
    </dgm:pt>
    <dgm:pt modelId="{F89A5DA9-7937-4290-B641-D6AC71517E96}" type="pres">
      <dgm:prSet presAssocID="{69B76791-D287-4A26-B1A4-AD6B63D10740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81C4CB0A-CD8E-4FA5-B497-59293EB5C614}" type="presOf" srcId="{C859CDA7-42F0-4279-BAA1-836D1140C881}" destId="{81B75BED-7993-4969-B59B-15EB0DFE10E7}" srcOrd="0" destOrd="0" presId="urn:microsoft.com/office/officeart/2005/8/layout/vProcess5"/>
    <dgm:cxn modelId="{3A91C118-8FD2-47A4-B166-1328B9D0C821}" type="presOf" srcId="{26E4241E-0EFF-489A-93AA-BDE3B589C4A2}" destId="{95869E4B-E529-488B-9FF9-A241D6395141}" srcOrd="0" destOrd="0" presId="urn:microsoft.com/office/officeart/2005/8/layout/vProcess5"/>
    <dgm:cxn modelId="{6A510922-1563-41CF-9716-A4C0C4AA57D4}" type="presOf" srcId="{5AC11573-2F7D-4C44-B9B1-D3936EC82ADA}" destId="{F89A5DA9-7937-4290-B641-D6AC71517E96}" srcOrd="1" destOrd="0" presId="urn:microsoft.com/office/officeart/2005/8/layout/vProcess5"/>
    <dgm:cxn modelId="{350F7A28-2318-4A76-8ABC-1D2819F48005}" srcId="{69B76791-D287-4A26-B1A4-AD6B63D10740}" destId="{5AC11573-2F7D-4C44-B9B1-D3936EC82ADA}" srcOrd="3" destOrd="0" parTransId="{27B05421-7CCE-4F8C-AB9F-69A39134A1D5}" sibTransId="{8C8E30EC-8437-4C9B-A403-4D0DA0D9B25A}"/>
    <dgm:cxn modelId="{C0FF4334-7C6F-44A7-9DBC-D787B2FAB4CD}" type="presOf" srcId="{34041805-0488-45AD-9BCB-D5B33B6A4EE9}" destId="{7A89BB7C-B59D-438E-906A-6AC2173F424F}" srcOrd="0" destOrd="0" presId="urn:microsoft.com/office/officeart/2005/8/layout/vProcess5"/>
    <dgm:cxn modelId="{54A84368-2E37-4C61-903D-C126DF612368}" type="presOf" srcId="{5AC11573-2F7D-4C44-B9B1-D3936EC82ADA}" destId="{9F0654F6-26CB-4C28-BAD2-53564E99B7ED}" srcOrd="0" destOrd="0" presId="urn:microsoft.com/office/officeart/2005/8/layout/vProcess5"/>
    <dgm:cxn modelId="{5963406F-AE76-48AB-B0FA-407D60548A4B}" type="presOf" srcId="{367E8D5D-0E87-4CFF-BDE0-6AAD5EB8057B}" destId="{B1FA2A36-452B-471E-BED1-7CB29BA19D32}" srcOrd="0" destOrd="0" presId="urn:microsoft.com/office/officeart/2005/8/layout/vProcess5"/>
    <dgm:cxn modelId="{34DECF72-3E2E-45F5-ACB8-EA6AF14AA4AD}" type="presOf" srcId="{5F2878CC-DCF6-4115-B454-7858B685C9D9}" destId="{FD57EF8C-5507-4A84-8F16-EC3E6A56158A}" srcOrd="1" destOrd="0" presId="urn:microsoft.com/office/officeart/2005/8/layout/vProcess5"/>
    <dgm:cxn modelId="{25DA868B-1819-4B40-B61C-72A295816CB6}" srcId="{69B76791-D287-4A26-B1A4-AD6B63D10740}" destId="{5F2878CC-DCF6-4115-B454-7858B685C9D9}" srcOrd="2" destOrd="0" parTransId="{B0032DB7-D2FF-4503-9B82-C0E0D06A2234}" sibTransId="{367E8D5D-0E87-4CFF-BDE0-6AAD5EB8057B}"/>
    <dgm:cxn modelId="{EC770E95-0A45-46FE-A139-771EF5EA1608}" type="presOf" srcId="{55ABBCF7-E6C3-4CA1-8943-C9C9552656EF}" destId="{86263252-D959-4BED-8E29-B8B494F7BA1F}" srcOrd="0" destOrd="0" presId="urn:microsoft.com/office/officeart/2005/8/layout/vProcess5"/>
    <dgm:cxn modelId="{E0FF539D-5FA9-4C94-9777-09B2D95D27EA}" srcId="{69B76791-D287-4A26-B1A4-AD6B63D10740}" destId="{55ABBCF7-E6C3-4CA1-8943-C9C9552656EF}" srcOrd="0" destOrd="0" parTransId="{B0C7785F-2FF8-4E6C-8040-A2AD2B6A667F}" sibTransId="{C859CDA7-42F0-4279-BAA1-836D1140C881}"/>
    <dgm:cxn modelId="{7D7713AC-5717-4522-A8F5-8D22D5256D33}" type="presOf" srcId="{69B76791-D287-4A26-B1A4-AD6B63D10740}" destId="{1E105485-6076-4AAD-9848-CDAFCEDEFC31}" srcOrd="0" destOrd="0" presId="urn:microsoft.com/office/officeart/2005/8/layout/vProcess5"/>
    <dgm:cxn modelId="{662C69D3-70F6-455E-A8EC-C2D2B5DD5D47}" type="presOf" srcId="{55ABBCF7-E6C3-4CA1-8943-C9C9552656EF}" destId="{2BDAC0A5-9B3F-44FB-93C3-AE845FA9D0B5}" srcOrd="1" destOrd="0" presId="urn:microsoft.com/office/officeart/2005/8/layout/vProcess5"/>
    <dgm:cxn modelId="{19CEACDE-D189-41D3-8CDC-809812D788A6}" type="presOf" srcId="{5F2878CC-DCF6-4115-B454-7858B685C9D9}" destId="{44F1D093-CCFD-4AD9-AFBF-325FD28CDC23}" srcOrd="0" destOrd="0" presId="urn:microsoft.com/office/officeart/2005/8/layout/vProcess5"/>
    <dgm:cxn modelId="{0C31D5E9-BAAE-40B5-8BE0-9D4AC30997BE}" srcId="{69B76791-D287-4A26-B1A4-AD6B63D10740}" destId="{26E4241E-0EFF-489A-93AA-BDE3B589C4A2}" srcOrd="1" destOrd="0" parTransId="{9E2AE421-84C3-4561-A6E7-6202E488D434}" sibTransId="{34041805-0488-45AD-9BCB-D5B33B6A4EE9}"/>
    <dgm:cxn modelId="{5B35C5F5-8A0E-4CA3-B27C-ABF2025B4EDD}" type="presOf" srcId="{26E4241E-0EFF-489A-93AA-BDE3B589C4A2}" destId="{1B52A3EC-1B95-4787-8AEC-31E74EB60991}" srcOrd="1" destOrd="0" presId="urn:microsoft.com/office/officeart/2005/8/layout/vProcess5"/>
    <dgm:cxn modelId="{989A1100-17AC-4451-AEDC-B604E59872E8}" type="presParOf" srcId="{1E105485-6076-4AAD-9848-CDAFCEDEFC31}" destId="{DC2BF5AD-7B2D-4519-95A5-CCA06C13AAE1}" srcOrd="0" destOrd="0" presId="urn:microsoft.com/office/officeart/2005/8/layout/vProcess5"/>
    <dgm:cxn modelId="{41C993F4-9C37-40E8-8778-3911266D6DD5}" type="presParOf" srcId="{1E105485-6076-4AAD-9848-CDAFCEDEFC31}" destId="{86263252-D959-4BED-8E29-B8B494F7BA1F}" srcOrd="1" destOrd="0" presId="urn:microsoft.com/office/officeart/2005/8/layout/vProcess5"/>
    <dgm:cxn modelId="{833EAA75-1179-49FE-96DF-337B0893A2F3}" type="presParOf" srcId="{1E105485-6076-4AAD-9848-CDAFCEDEFC31}" destId="{95869E4B-E529-488B-9FF9-A241D6395141}" srcOrd="2" destOrd="0" presId="urn:microsoft.com/office/officeart/2005/8/layout/vProcess5"/>
    <dgm:cxn modelId="{8DE605DC-7729-4A61-B63E-C00439C1A7DF}" type="presParOf" srcId="{1E105485-6076-4AAD-9848-CDAFCEDEFC31}" destId="{44F1D093-CCFD-4AD9-AFBF-325FD28CDC23}" srcOrd="3" destOrd="0" presId="urn:microsoft.com/office/officeart/2005/8/layout/vProcess5"/>
    <dgm:cxn modelId="{719DC2F0-D92D-44D3-88A2-1F33B4852273}" type="presParOf" srcId="{1E105485-6076-4AAD-9848-CDAFCEDEFC31}" destId="{9F0654F6-26CB-4C28-BAD2-53564E99B7ED}" srcOrd="4" destOrd="0" presId="urn:microsoft.com/office/officeart/2005/8/layout/vProcess5"/>
    <dgm:cxn modelId="{6B87DD0C-0C66-44EC-9E3D-B517D8EEB849}" type="presParOf" srcId="{1E105485-6076-4AAD-9848-CDAFCEDEFC31}" destId="{81B75BED-7993-4969-B59B-15EB0DFE10E7}" srcOrd="5" destOrd="0" presId="urn:microsoft.com/office/officeart/2005/8/layout/vProcess5"/>
    <dgm:cxn modelId="{AA8F1BED-394C-4ECB-B79E-11057678BA6F}" type="presParOf" srcId="{1E105485-6076-4AAD-9848-CDAFCEDEFC31}" destId="{7A89BB7C-B59D-438E-906A-6AC2173F424F}" srcOrd="6" destOrd="0" presId="urn:microsoft.com/office/officeart/2005/8/layout/vProcess5"/>
    <dgm:cxn modelId="{1225A959-4A34-45C2-A271-225366D774CE}" type="presParOf" srcId="{1E105485-6076-4AAD-9848-CDAFCEDEFC31}" destId="{B1FA2A36-452B-471E-BED1-7CB29BA19D32}" srcOrd="7" destOrd="0" presId="urn:microsoft.com/office/officeart/2005/8/layout/vProcess5"/>
    <dgm:cxn modelId="{72C171CF-90EB-4D5B-9B20-DA598193AD19}" type="presParOf" srcId="{1E105485-6076-4AAD-9848-CDAFCEDEFC31}" destId="{2BDAC0A5-9B3F-44FB-93C3-AE845FA9D0B5}" srcOrd="8" destOrd="0" presId="urn:microsoft.com/office/officeart/2005/8/layout/vProcess5"/>
    <dgm:cxn modelId="{CEB882DE-B08D-4CFD-AD79-11B98046BDFD}" type="presParOf" srcId="{1E105485-6076-4AAD-9848-CDAFCEDEFC31}" destId="{1B52A3EC-1B95-4787-8AEC-31E74EB60991}" srcOrd="9" destOrd="0" presId="urn:microsoft.com/office/officeart/2005/8/layout/vProcess5"/>
    <dgm:cxn modelId="{AA3A194D-2B61-41D7-90FA-7CCF6B3FB499}" type="presParOf" srcId="{1E105485-6076-4AAD-9848-CDAFCEDEFC31}" destId="{FD57EF8C-5507-4A84-8F16-EC3E6A56158A}" srcOrd="10" destOrd="0" presId="urn:microsoft.com/office/officeart/2005/8/layout/vProcess5"/>
    <dgm:cxn modelId="{E4989B0F-A16A-4853-8C54-32C9E44248BE}" type="presParOf" srcId="{1E105485-6076-4AAD-9848-CDAFCEDEFC31}" destId="{F89A5DA9-7937-4290-B641-D6AC71517E96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105A314-7C2D-416F-AD3C-DA3F64E7D15A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9811CEC-28A0-4438-A914-893D516E3206}">
      <dgm:prSet/>
      <dgm:spPr/>
      <dgm:t>
        <a:bodyPr/>
        <a:lstStyle/>
        <a:p>
          <a:r>
            <a:rPr lang="en-US" b="0" i="0"/>
            <a:t>- Enhance employee engagement programs for young professionals</a:t>
          </a:r>
          <a:endParaRPr lang="en-US"/>
        </a:p>
      </dgm:t>
    </dgm:pt>
    <dgm:pt modelId="{DAFCE2AB-F4A8-4CDA-8A62-3AD10A058F4F}" type="parTrans" cxnId="{D8EC1F4A-2A68-4851-BCDE-2DEDCECFB686}">
      <dgm:prSet/>
      <dgm:spPr/>
      <dgm:t>
        <a:bodyPr/>
        <a:lstStyle/>
        <a:p>
          <a:endParaRPr lang="en-US"/>
        </a:p>
      </dgm:t>
    </dgm:pt>
    <dgm:pt modelId="{1283CB61-8089-47D3-9E95-241C50CC1AA2}" type="sibTrans" cxnId="{D8EC1F4A-2A68-4851-BCDE-2DEDCECFB686}">
      <dgm:prSet/>
      <dgm:spPr/>
      <dgm:t>
        <a:bodyPr/>
        <a:lstStyle/>
        <a:p>
          <a:endParaRPr lang="en-US"/>
        </a:p>
      </dgm:t>
    </dgm:pt>
    <dgm:pt modelId="{60817D2E-92E2-4662-8ED1-B1C9973A82F5}">
      <dgm:prSet/>
      <dgm:spPr/>
      <dgm:t>
        <a:bodyPr/>
        <a:lstStyle/>
        <a:p>
          <a:r>
            <a:rPr lang="en-US" b="0" i="0"/>
            <a:t>- Focus retention strategies in Sales and R&amp;D departments</a:t>
          </a:r>
          <a:endParaRPr lang="en-US"/>
        </a:p>
      </dgm:t>
    </dgm:pt>
    <dgm:pt modelId="{E4A6CEE3-C82F-4000-BCA8-4CFCE0C27BF9}" type="parTrans" cxnId="{649739A4-34DF-4951-B2F5-DFC1B7B11D45}">
      <dgm:prSet/>
      <dgm:spPr/>
      <dgm:t>
        <a:bodyPr/>
        <a:lstStyle/>
        <a:p>
          <a:endParaRPr lang="en-US"/>
        </a:p>
      </dgm:t>
    </dgm:pt>
    <dgm:pt modelId="{D5F1F502-E042-43A0-B851-8505A7DBF8FE}" type="sibTrans" cxnId="{649739A4-34DF-4951-B2F5-DFC1B7B11D45}">
      <dgm:prSet/>
      <dgm:spPr/>
      <dgm:t>
        <a:bodyPr/>
        <a:lstStyle/>
        <a:p>
          <a:endParaRPr lang="en-US"/>
        </a:p>
      </dgm:t>
    </dgm:pt>
    <dgm:pt modelId="{F0321EAF-34ED-419B-8356-5242D68CD620}">
      <dgm:prSet/>
      <dgm:spPr/>
      <dgm:t>
        <a:bodyPr/>
        <a:lstStyle/>
        <a:p>
          <a:r>
            <a:rPr lang="en-US" b="0" i="0"/>
            <a:t>- Address job satisfaction with targeted surveys and action plans</a:t>
          </a:r>
          <a:endParaRPr lang="en-US"/>
        </a:p>
      </dgm:t>
    </dgm:pt>
    <dgm:pt modelId="{B7AB00E2-1D1B-4F2F-AA03-305437F74591}" type="parTrans" cxnId="{3AF59972-C708-4F4D-96BF-7300DFB39B3F}">
      <dgm:prSet/>
      <dgm:spPr/>
      <dgm:t>
        <a:bodyPr/>
        <a:lstStyle/>
        <a:p>
          <a:endParaRPr lang="en-US"/>
        </a:p>
      </dgm:t>
    </dgm:pt>
    <dgm:pt modelId="{E136502F-BCAD-432F-AEFC-96DA5D0F4A84}" type="sibTrans" cxnId="{3AF59972-C708-4F4D-96BF-7300DFB39B3F}">
      <dgm:prSet/>
      <dgm:spPr/>
      <dgm:t>
        <a:bodyPr/>
        <a:lstStyle/>
        <a:p>
          <a:endParaRPr lang="en-US"/>
        </a:p>
      </dgm:t>
    </dgm:pt>
    <dgm:pt modelId="{E5CE704B-DD7A-43A5-8FE7-027D97827878}">
      <dgm:prSet/>
      <dgm:spPr/>
      <dgm:t>
        <a:bodyPr/>
        <a:lstStyle/>
        <a:p>
          <a:r>
            <a:rPr lang="en-US" b="0" i="0"/>
            <a:t>- Monitor attrition trends quarterly using dashboards</a:t>
          </a:r>
          <a:endParaRPr lang="en-US"/>
        </a:p>
      </dgm:t>
    </dgm:pt>
    <dgm:pt modelId="{7B601A98-4D6D-4765-8055-48E138B4C74C}" type="parTrans" cxnId="{37996713-4453-4AD3-B028-5951B9DB022A}">
      <dgm:prSet/>
      <dgm:spPr/>
      <dgm:t>
        <a:bodyPr/>
        <a:lstStyle/>
        <a:p>
          <a:endParaRPr lang="en-US"/>
        </a:p>
      </dgm:t>
    </dgm:pt>
    <dgm:pt modelId="{01A43158-5049-4FAD-AF95-D43E75D4133B}" type="sibTrans" cxnId="{37996713-4453-4AD3-B028-5951B9DB022A}">
      <dgm:prSet/>
      <dgm:spPr/>
      <dgm:t>
        <a:bodyPr/>
        <a:lstStyle/>
        <a:p>
          <a:endParaRPr lang="en-US"/>
        </a:p>
      </dgm:t>
    </dgm:pt>
    <dgm:pt modelId="{3C705D14-EF0C-4270-8F9A-61CBC107D9DB}" type="pres">
      <dgm:prSet presAssocID="{2105A314-7C2D-416F-AD3C-DA3F64E7D15A}" presName="root" presStyleCnt="0">
        <dgm:presLayoutVars>
          <dgm:dir/>
          <dgm:resizeHandles val="exact"/>
        </dgm:presLayoutVars>
      </dgm:prSet>
      <dgm:spPr/>
    </dgm:pt>
    <dgm:pt modelId="{C2F5BA51-5D1D-4700-A902-4E2E396A05E2}" type="pres">
      <dgm:prSet presAssocID="{2105A314-7C2D-416F-AD3C-DA3F64E7D15A}" presName="container" presStyleCnt="0">
        <dgm:presLayoutVars>
          <dgm:dir/>
          <dgm:resizeHandles val="exact"/>
        </dgm:presLayoutVars>
      </dgm:prSet>
      <dgm:spPr/>
    </dgm:pt>
    <dgm:pt modelId="{25076E53-1D2E-4A81-9C27-4523A761B61C}" type="pres">
      <dgm:prSet presAssocID="{39811CEC-28A0-4438-A914-893D516E3206}" presName="compNode" presStyleCnt="0"/>
      <dgm:spPr/>
    </dgm:pt>
    <dgm:pt modelId="{D34384B6-5C25-41AA-BB7E-4AF273CF740A}" type="pres">
      <dgm:prSet presAssocID="{39811CEC-28A0-4438-A914-893D516E3206}" presName="iconBgRect" presStyleLbl="bgShp" presStyleIdx="0" presStyleCnt="4"/>
      <dgm:spPr/>
    </dgm:pt>
    <dgm:pt modelId="{E91047BF-2253-4B3E-A644-C9B5398FD662}" type="pres">
      <dgm:prSet presAssocID="{39811CEC-28A0-4438-A914-893D516E320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7339E055-44A1-43F7-A289-87BD47C367E0}" type="pres">
      <dgm:prSet presAssocID="{39811CEC-28A0-4438-A914-893D516E3206}" presName="spaceRect" presStyleCnt="0"/>
      <dgm:spPr/>
    </dgm:pt>
    <dgm:pt modelId="{73888BE6-5184-49CD-8F10-8820AF89BE60}" type="pres">
      <dgm:prSet presAssocID="{39811CEC-28A0-4438-A914-893D516E3206}" presName="textRect" presStyleLbl="revTx" presStyleIdx="0" presStyleCnt="4">
        <dgm:presLayoutVars>
          <dgm:chMax val="1"/>
          <dgm:chPref val="1"/>
        </dgm:presLayoutVars>
      </dgm:prSet>
      <dgm:spPr/>
    </dgm:pt>
    <dgm:pt modelId="{F66A108D-B468-4B7A-89E6-76067DD585FF}" type="pres">
      <dgm:prSet presAssocID="{1283CB61-8089-47D3-9E95-241C50CC1AA2}" presName="sibTrans" presStyleLbl="sibTrans2D1" presStyleIdx="0" presStyleCnt="0"/>
      <dgm:spPr/>
    </dgm:pt>
    <dgm:pt modelId="{A19A7389-F1C7-46E5-B6E4-7920B1ED3F48}" type="pres">
      <dgm:prSet presAssocID="{60817D2E-92E2-4662-8ED1-B1C9973A82F5}" presName="compNode" presStyleCnt="0"/>
      <dgm:spPr/>
    </dgm:pt>
    <dgm:pt modelId="{8A5B4567-F528-4151-848F-B23F98EC1925}" type="pres">
      <dgm:prSet presAssocID="{60817D2E-92E2-4662-8ED1-B1C9973A82F5}" presName="iconBgRect" presStyleLbl="bgShp" presStyleIdx="1" presStyleCnt="4"/>
      <dgm:spPr/>
    </dgm:pt>
    <dgm:pt modelId="{67419C8F-34EF-452B-BAA1-F74055722B20}" type="pres">
      <dgm:prSet presAssocID="{60817D2E-92E2-4662-8ED1-B1C9973A82F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ximize"/>
        </a:ext>
      </dgm:extLst>
    </dgm:pt>
    <dgm:pt modelId="{8E024BCC-0239-4BF4-ADA8-D52B46191B39}" type="pres">
      <dgm:prSet presAssocID="{60817D2E-92E2-4662-8ED1-B1C9973A82F5}" presName="spaceRect" presStyleCnt="0"/>
      <dgm:spPr/>
    </dgm:pt>
    <dgm:pt modelId="{82485724-F6AE-4198-9C55-0B291DA1CB2C}" type="pres">
      <dgm:prSet presAssocID="{60817D2E-92E2-4662-8ED1-B1C9973A82F5}" presName="textRect" presStyleLbl="revTx" presStyleIdx="1" presStyleCnt="4">
        <dgm:presLayoutVars>
          <dgm:chMax val="1"/>
          <dgm:chPref val="1"/>
        </dgm:presLayoutVars>
      </dgm:prSet>
      <dgm:spPr/>
    </dgm:pt>
    <dgm:pt modelId="{AA43F2EF-2C09-48DA-A9F1-B10B6BC93BA0}" type="pres">
      <dgm:prSet presAssocID="{D5F1F502-E042-43A0-B851-8505A7DBF8FE}" presName="sibTrans" presStyleLbl="sibTrans2D1" presStyleIdx="0" presStyleCnt="0"/>
      <dgm:spPr/>
    </dgm:pt>
    <dgm:pt modelId="{4CEE2C63-7C7C-4871-BF3F-4C402E76F009}" type="pres">
      <dgm:prSet presAssocID="{F0321EAF-34ED-419B-8356-5242D68CD620}" presName="compNode" presStyleCnt="0"/>
      <dgm:spPr/>
    </dgm:pt>
    <dgm:pt modelId="{15E473B3-B03C-45D6-9A8B-48F394D070B1}" type="pres">
      <dgm:prSet presAssocID="{F0321EAF-34ED-419B-8356-5242D68CD620}" presName="iconBgRect" presStyleLbl="bgShp" presStyleIdx="2" presStyleCnt="4"/>
      <dgm:spPr/>
    </dgm:pt>
    <dgm:pt modelId="{9CC1C8FA-6832-4CA8-81AC-4CC26F0032DC}" type="pres">
      <dgm:prSet presAssocID="{F0321EAF-34ED-419B-8356-5242D68CD62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26BCE036-CC6C-4D75-A3AA-037C03D9A8EC}" type="pres">
      <dgm:prSet presAssocID="{F0321EAF-34ED-419B-8356-5242D68CD620}" presName="spaceRect" presStyleCnt="0"/>
      <dgm:spPr/>
    </dgm:pt>
    <dgm:pt modelId="{5FE1C60E-65E3-4D6B-86C4-0FCC9CA4B23A}" type="pres">
      <dgm:prSet presAssocID="{F0321EAF-34ED-419B-8356-5242D68CD620}" presName="textRect" presStyleLbl="revTx" presStyleIdx="2" presStyleCnt="4">
        <dgm:presLayoutVars>
          <dgm:chMax val="1"/>
          <dgm:chPref val="1"/>
        </dgm:presLayoutVars>
      </dgm:prSet>
      <dgm:spPr/>
    </dgm:pt>
    <dgm:pt modelId="{800A51F3-C260-42E3-818B-B7285C6D4AE2}" type="pres">
      <dgm:prSet presAssocID="{E136502F-BCAD-432F-AEFC-96DA5D0F4A84}" presName="sibTrans" presStyleLbl="sibTrans2D1" presStyleIdx="0" presStyleCnt="0"/>
      <dgm:spPr/>
    </dgm:pt>
    <dgm:pt modelId="{F9126F9F-E82E-4BD6-914B-A3C13A97F58C}" type="pres">
      <dgm:prSet presAssocID="{E5CE704B-DD7A-43A5-8FE7-027D97827878}" presName="compNode" presStyleCnt="0"/>
      <dgm:spPr/>
    </dgm:pt>
    <dgm:pt modelId="{125D75F8-A521-46F2-9173-39E5E344312F}" type="pres">
      <dgm:prSet presAssocID="{E5CE704B-DD7A-43A5-8FE7-027D97827878}" presName="iconBgRect" presStyleLbl="bgShp" presStyleIdx="3" presStyleCnt="4"/>
      <dgm:spPr/>
    </dgm:pt>
    <dgm:pt modelId="{392ACEDF-926F-49EC-AF24-3DD0F5565E33}" type="pres">
      <dgm:prSet presAssocID="{E5CE704B-DD7A-43A5-8FE7-027D9782787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44DDB1CC-3AE0-41E6-A641-600EB8C82C68}" type="pres">
      <dgm:prSet presAssocID="{E5CE704B-DD7A-43A5-8FE7-027D97827878}" presName="spaceRect" presStyleCnt="0"/>
      <dgm:spPr/>
    </dgm:pt>
    <dgm:pt modelId="{68402309-9E3B-472E-84F1-652DA14E7697}" type="pres">
      <dgm:prSet presAssocID="{E5CE704B-DD7A-43A5-8FE7-027D9782787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7996713-4453-4AD3-B028-5951B9DB022A}" srcId="{2105A314-7C2D-416F-AD3C-DA3F64E7D15A}" destId="{E5CE704B-DD7A-43A5-8FE7-027D97827878}" srcOrd="3" destOrd="0" parTransId="{7B601A98-4D6D-4765-8055-48E138B4C74C}" sibTransId="{01A43158-5049-4FAD-AF95-D43E75D4133B}"/>
    <dgm:cxn modelId="{9B7DD222-E760-48D9-A9DD-E591C553C657}" type="presOf" srcId="{2105A314-7C2D-416F-AD3C-DA3F64E7D15A}" destId="{3C705D14-EF0C-4270-8F9A-61CBC107D9DB}" srcOrd="0" destOrd="0" presId="urn:microsoft.com/office/officeart/2018/2/layout/IconCircleList"/>
    <dgm:cxn modelId="{87742C35-7ACF-44F2-BE33-D24B84BD308B}" type="presOf" srcId="{D5F1F502-E042-43A0-B851-8505A7DBF8FE}" destId="{AA43F2EF-2C09-48DA-A9F1-B10B6BC93BA0}" srcOrd="0" destOrd="0" presId="urn:microsoft.com/office/officeart/2018/2/layout/IconCircleList"/>
    <dgm:cxn modelId="{32B85349-72FD-4CE9-AB3F-AC46AD948F3F}" type="presOf" srcId="{E5CE704B-DD7A-43A5-8FE7-027D97827878}" destId="{68402309-9E3B-472E-84F1-652DA14E7697}" srcOrd="0" destOrd="0" presId="urn:microsoft.com/office/officeart/2018/2/layout/IconCircleList"/>
    <dgm:cxn modelId="{D8EC1F4A-2A68-4851-BCDE-2DEDCECFB686}" srcId="{2105A314-7C2D-416F-AD3C-DA3F64E7D15A}" destId="{39811CEC-28A0-4438-A914-893D516E3206}" srcOrd="0" destOrd="0" parTransId="{DAFCE2AB-F4A8-4CDA-8A62-3AD10A058F4F}" sibTransId="{1283CB61-8089-47D3-9E95-241C50CC1AA2}"/>
    <dgm:cxn modelId="{3AF59972-C708-4F4D-96BF-7300DFB39B3F}" srcId="{2105A314-7C2D-416F-AD3C-DA3F64E7D15A}" destId="{F0321EAF-34ED-419B-8356-5242D68CD620}" srcOrd="2" destOrd="0" parTransId="{B7AB00E2-1D1B-4F2F-AA03-305437F74591}" sibTransId="{E136502F-BCAD-432F-AEFC-96DA5D0F4A84}"/>
    <dgm:cxn modelId="{5B4BDB73-33E3-42DB-AFAC-CCCF3056704C}" type="presOf" srcId="{F0321EAF-34ED-419B-8356-5242D68CD620}" destId="{5FE1C60E-65E3-4D6B-86C4-0FCC9CA4B23A}" srcOrd="0" destOrd="0" presId="urn:microsoft.com/office/officeart/2018/2/layout/IconCircleList"/>
    <dgm:cxn modelId="{C20EBA91-A927-4B77-9EAD-97D02DDA19AE}" type="presOf" srcId="{39811CEC-28A0-4438-A914-893D516E3206}" destId="{73888BE6-5184-49CD-8F10-8820AF89BE60}" srcOrd="0" destOrd="0" presId="urn:microsoft.com/office/officeart/2018/2/layout/IconCircleList"/>
    <dgm:cxn modelId="{649739A4-34DF-4951-B2F5-DFC1B7B11D45}" srcId="{2105A314-7C2D-416F-AD3C-DA3F64E7D15A}" destId="{60817D2E-92E2-4662-8ED1-B1C9973A82F5}" srcOrd="1" destOrd="0" parTransId="{E4A6CEE3-C82F-4000-BCA8-4CFCE0C27BF9}" sibTransId="{D5F1F502-E042-43A0-B851-8505A7DBF8FE}"/>
    <dgm:cxn modelId="{2EC2F1B1-10C0-4783-B382-0E2CAB49E032}" type="presOf" srcId="{1283CB61-8089-47D3-9E95-241C50CC1AA2}" destId="{F66A108D-B468-4B7A-89E6-76067DD585FF}" srcOrd="0" destOrd="0" presId="urn:microsoft.com/office/officeart/2018/2/layout/IconCircleList"/>
    <dgm:cxn modelId="{6F4880C9-C477-41AB-9FE2-84AC9EE692A3}" type="presOf" srcId="{60817D2E-92E2-4662-8ED1-B1C9973A82F5}" destId="{82485724-F6AE-4198-9C55-0B291DA1CB2C}" srcOrd="0" destOrd="0" presId="urn:microsoft.com/office/officeart/2018/2/layout/IconCircleList"/>
    <dgm:cxn modelId="{E0F737ED-F217-49C1-B88B-13B2AF24AC30}" type="presOf" srcId="{E136502F-BCAD-432F-AEFC-96DA5D0F4A84}" destId="{800A51F3-C260-42E3-818B-B7285C6D4AE2}" srcOrd="0" destOrd="0" presId="urn:microsoft.com/office/officeart/2018/2/layout/IconCircleList"/>
    <dgm:cxn modelId="{6DB751FF-7C9E-4BF9-A04A-711A55DCD36B}" type="presParOf" srcId="{3C705D14-EF0C-4270-8F9A-61CBC107D9DB}" destId="{C2F5BA51-5D1D-4700-A902-4E2E396A05E2}" srcOrd="0" destOrd="0" presId="urn:microsoft.com/office/officeart/2018/2/layout/IconCircleList"/>
    <dgm:cxn modelId="{E336DFF9-3E69-4CBB-8617-E769C905FD85}" type="presParOf" srcId="{C2F5BA51-5D1D-4700-A902-4E2E396A05E2}" destId="{25076E53-1D2E-4A81-9C27-4523A761B61C}" srcOrd="0" destOrd="0" presId="urn:microsoft.com/office/officeart/2018/2/layout/IconCircleList"/>
    <dgm:cxn modelId="{1E0E9216-2F2E-4B85-B45E-7A6C8F22D550}" type="presParOf" srcId="{25076E53-1D2E-4A81-9C27-4523A761B61C}" destId="{D34384B6-5C25-41AA-BB7E-4AF273CF740A}" srcOrd="0" destOrd="0" presId="urn:microsoft.com/office/officeart/2018/2/layout/IconCircleList"/>
    <dgm:cxn modelId="{3DE353C2-1BD8-400A-9141-D1197FACC237}" type="presParOf" srcId="{25076E53-1D2E-4A81-9C27-4523A761B61C}" destId="{E91047BF-2253-4B3E-A644-C9B5398FD662}" srcOrd="1" destOrd="0" presId="urn:microsoft.com/office/officeart/2018/2/layout/IconCircleList"/>
    <dgm:cxn modelId="{C1D2422E-6AE2-42BB-83F8-7F7EA56A9464}" type="presParOf" srcId="{25076E53-1D2E-4A81-9C27-4523A761B61C}" destId="{7339E055-44A1-43F7-A289-87BD47C367E0}" srcOrd="2" destOrd="0" presId="urn:microsoft.com/office/officeart/2018/2/layout/IconCircleList"/>
    <dgm:cxn modelId="{A99F012B-0C45-4FD1-BDF4-D9DE14C8AEE7}" type="presParOf" srcId="{25076E53-1D2E-4A81-9C27-4523A761B61C}" destId="{73888BE6-5184-49CD-8F10-8820AF89BE60}" srcOrd="3" destOrd="0" presId="urn:microsoft.com/office/officeart/2018/2/layout/IconCircleList"/>
    <dgm:cxn modelId="{C39703D5-A9FD-43C8-93B2-92AE6B7095D3}" type="presParOf" srcId="{C2F5BA51-5D1D-4700-A902-4E2E396A05E2}" destId="{F66A108D-B468-4B7A-89E6-76067DD585FF}" srcOrd="1" destOrd="0" presId="urn:microsoft.com/office/officeart/2018/2/layout/IconCircleList"/>
    <dgm:cxn modelId="{1F4CD5C0-3325-40E0-9371-6922B9E6E898}" type="presParOf" srcId="{C2F5BA51-5D1D-4700-A902-4E2E396A05E2}" destId="{A19A7389-F1C7-46E5-B6E4-7920B1ED3F48}" srcOrd="2" destOrd="0" presId="urn:microsoft.com/office/officeart/2018/2/layout/IconCircleList"/>
    <dgm:cxn modelId="{F4AAA739-7299-4E4F-B556-3DE2BA77BE4B}" type="presParOf" srcId="{A19A7389-F1C7-46E5-B6E4-7920B1ED3F48}" destId="{8A5B4567-F528-4151-848F-B23F98EC1925}" srcOrd="0" destOrd="0" presId="urn:microsoft.com/office/officeart/2018/2/layout/IconCircleList"/>
    <dgm:cxn modelId="{00540582-4D3C-4622-A3CF-6114F417E312}" type="presParOf" srcId="{A19A7389-F1C7-46E5-B6E4-7920B1ED3F48}" destId="{67419C8F-34EF-452B-BAA1-F74055722B20}" srcOrd="1" destOrd="0" presId="urn:microsoft.com/office/officeart/2018/2/layout/IconCircleList"/>
    <dgm:cxn modelId="{AFF90897-25A3-4414-9031-86D23F1DA1D7}" type="presParOf" srcId="{A19A7389-F1C7-46E5-B6E4-7920B1ED3F48}" destId="{8E024BCC-0239-4BF4-ADA8-D52B46191B39}" srcOrd="2" destOrd="0" presId="urn:microsoft.com/office/officeart/2018/2/layout/IconCircleList"/>
    <dgm:cxn modelId="{002D78C7-BEDE-4DBC-941A-64F65FA7F943}" type="presParOf" srcId="{A19A7389-F1C7-46E5-B6E4-7920B1ED3F48}" destId="{82485724-F6AE-4198-9C55-0B291DA1CB2C}" srcOrd="3" destOrd="0" presId="urn:microsoft.com/office/officeart/2018/2/layout/IconCircleList"/>
    <dgm:cxn modelId="{A0B5B2F5-F41D-48A9-9E10-571F46D7B89B}" type="presParOf" srcId="{C2F5BA51-5D1D-4700-A902-4E2E396A05E2}" destId="{AA43F2EF-2C09-48DA-A9F1-B10B6BC93BA0}" srcOrd="3" destOrd="0" presId="urn:microsoft.com/office/officeart/2018/2/layout/IconCircleList"/>
    <dgm:cxn modelId="{8BA838B0-6EEF-4F5D-AA19-6D6BBCF0FD45}" type="presParOf" srcId="{C2F5BA51-5D1D-4700-A902-4E2E396A05E2}" destId="{4CEE2C63-7C7C-4871-BF3F-4C402E76F009}" srcOrd="4" destOrd="0" presId="urn:microsoft.com/office/officeart/2018/2/layout/IconCircleList"/>
    <dgm:cxn modelId="{3720C497-565E-492F-82DF-7BEABC5F4E09}" type="presParOf" srcId="{4CEE2C63-7C7C-4871-BF3F-4C402E76F009}" destId="{15E473B3-B03C-45D6-9A8B-48F394D070B1}" srcOrd="0" destOrd="0" presId="urn:microsoft.com/office/officeart/2018/2/layout/IconCircleList"/>
    <dgm:cxn modelId="{A01311C8-E34B-41F9-98C8-D90BD7F4FCF2}" type="presParOf" srcId="{4CEE2C63-7C7C-4871-BF3F-4C402E76F009}" destId="{9CC1C8FA-6832-4CA8-81AC-4CC26F0032DC}" srcOrd="1" destOrd="0" presId="urn:microsoft.com/office/officeart/2018/2/layout/IconCircleList"/>
    <dgm:cxn modelId="{33EBE42C-1E9F-4A64-AB57-48E28D78DA83}" type="presParOf" srcId="{4CEE2C63-7C7C-4871-BF3F-4C402E76F009}" destId="{26BCE036-CC6C-4D75-A3AA-037C03D9A8EC}" srcOrd="2" destOrd="0" presId="urn:microsoft.com/office/officeart/2018/2/layout/IconCircleList"/>
    <dgm:cxn modelId="{965BAD8C-310C-4933-912F-7B65B1124EF4}" type="presParOf" srcId="{4CEE2C63-7C7C-4871-BF3F-4C402E76F009}" destId="{5FE1C60E-65E3-4D6B-86C4-0FCC9CA4B23A}" srcOrd="3" destOrd="0" presId="urn:microsoft.com/office/officeart/2018/2/layout/IconCircleList"/>
    <dgm:cxn modelId="{2CDCE8D3-7323-473A-813F-0B0CB60B2D1D}" type="presParOf" srcId="{C2F5BA51-5D1D-4700-A902-4E2E396A05E2}" destId="{800A51F3-C260-42E3-818B-B7285C6D4AE2}" srcOrd="5" destOrd="0" presId="urn:microsoft.com/office/officeart/2018/2/layout/IconCircleList"/>
    <dgm:cxn modelId="{2D6816CC-C5B5-43B5-B4AB-E9303B7C12D7}" type="presParOf" srcId="{C2F5BA51-5D1D-4700-A902-4E2E396A05E2}" destId="{F9126F9F-E82E-4BD6-914B-A3C13A97F58C}" srcOrd="6" destOrd="0" presId="urn:microsoft.com/office/officeart/2018/2/layout/IconCircleList"/>
    <dgm:cxn modelId="{A10224BB-5D35-4467-BA2E-51B04F48E702}" type="presParOf" srcId="{F9126F9F-E82E-4BD6-914B-A3C13A97F58C}" destId="{125D75F8-A521-46F2-9173-39E5E344312F}" srcOrd="0" destOrd="0" presId="urn:microsoft.com/office/officeart/2018/2/layout/IconCircleList"/>
    <dgm:cxn modelId="{F4AD4289-CAA8-4C52-BFD2-73BDD7BFAD2F}" type="presParOf" srcId="{F9126F9F-E82E-4BD6-914B-A3C13A97F58C}" destId="{392ACEDF-926F-49EC-AF24-3DD0F5565E33}" srcOrd="1" destOrd="0" presId="urn:microsoft.com/office/officeart/2018/2/layout/IconCircleList"/>
    <dgm:cxn modelId="{D778F15B-9895-416B-83DC-067BBC266A54}" type="presParOf" srcId="{F9126F9F-E82E-4BD6-914B-A3C13A97F58C}" destId="{44DDB1CC-3AE0-41E6-A641-600EB8C82C68}" srcOrd="2" destOrd="0" presId="urn:microsoft.com/office/officeart/2018/2/layout/IconCircleList"/>
    <dgm:cxn modelId="{1D949E47-C5EE-417B-ACFC-1067B36D1B35}" type="presParOf" srcId="{F9126F9F-E82E-4BD6-914B-A3C13A97F58C}" destId="{68402309-9E3B-472E-84F1-652DA14E769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F5B65AB-40FB-4619-A389-7FC5EE3A1BC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81ACC73-47D2-4395-B1A3-2EEC975BFB3D}">
      <dgm:prSet/>
      <dgm:spPr/>
      <dgm:t>
        <a:bodyPr/>
        <a:lstStyle/>
        <a:p>
          <a:r>
            <a:rPr lang="en-US" b="0" i="0"/>
            <a:t>- Add predictive modeling to forecast attrition risk</a:t>
          </a:r>
          <a:endParaRPr lang="en-US"/>
        </a:p>
      </dgm:t>
    </dgm:pt>
    <dgm:pt modelId="{137C7A69-2C4A-4186-A1BC-DB3B47D928F4}" type="parTrans" cxnId="{7A01F08A-254C-45AC-81F2-5CB4A71C2E67}">
      <dgm:prSet/>
      <dgm:spPr/>
      <dgm:t>
        <a:bodyPr/>
        <a:lstStyle/>
        <a:p>
          <a:endParaRPr lang="en-US"/>
        </a:p>
      </dgm:t>
    </dgm:pt>
    <dgm:pt modelId="{1967DDA7-17CB-43E3-81D3-4525C0A13E2C}" type="sibTrans" cxnId="{7A01F08A-254C-45AC-81F2-5CB4A71C2E67}">
      <dgm:prSet/>
      <dgm:spPr/>
      <dgm:t>
        <a:bodyPr/>
        <a:lstStyle/>
        <a:p>
          <a:endParaRPr lang="en-US"/>
        </a:p>
      </dgm:t>
    </dgm:pt>
    <dgm:pt modelId="{06E38DA0-3B7D-489A-8958-096767A84D4F}">
      <dgm:prSet/>
      <dgm:spPr/>
      <dgm:t>
        <a:bodyPr/>
        <a:lstStyle/>
        <a:p>
          <a:r>
            <a:rPr lang="en-US" b="0" i="0"/>
            <a:t>- Automate dashboard updates with live data connections</a:t>
          </a:r>
          <a:endParaRPr lang="en-US"/>
        </a:p>
      </dgm:t>
    </dgm:pt>
    <dgm:pt modelId="{3A3EE150-8354-4ABD-8574-BDBBC61FCC4B}" type="parTrans" cxnId="{BE7855BE-E224-4350-9659-F8DB0FCB5B3E}">
      <dgm:prSet/>
      <dgm:spPr/>
      <dgm:t>
        <a:bodyPr/>
        <a:lstStyle/>
        <a:p>
          <a:endParaRPr lang="en-US"/>
        </a:p>
      </dgm:t>
    </dgm:pt>
    <dgm:pt modelId="{2FCA99B0-8436-4F13-8D4F-3149D246C935}" type="sibTrans" cxnId="{BE7855BE-E224-4350-9659-F8DB0FCB5B3E}">
      <dgm:prSet/>
      <dgm:spPr/>
      <dgm:t>
        <a:bodyPr/>
        <a:lstStyle/>
        <a:p>
          <a:endParaRPr lang="en-US"/>
        </a:p>
      </dgm:t>
    </dgm:pt>
    <dgm:pt modelId="{F5A4528C-F385-4495-AA6D-653516958413}">
      <dgm:prSet/>
      <dgm:spPr/>
      <dgm:t>
        <a:bodyPr/>
        <a:lstStyle/>
        <a:p>
          <a:r>
            <a:rPr lang="en-US" b="0" i="0"/>
            <a:t>- Integrate compensation, promotion, and performance data for deeper insights</a:t>
          </a:r>
          <a:endParaRPr lang="en-US"/>
        </a:p>
      </dgm:t>
    </dgm:pt>
    <dgm:pt modelId="{6AAEB35A-1C5F-4498-AB5B-E2EDED247DD9}" type="parTrans" cxnId="{05CAC99A-C83C-402F-88B9-57E951B55D9C}">
      <dgm:prSet/>
      <dgm:spPr/>
      <dgm:t>
        <a:bodyPr/>
        <a:lstStyle/>
        <a:p>
          <a:endParaRPr lang="en-US"/>
        </a:p>
      </dgm:t>
    </dgm:pt>
    <dgm:pt modelId="{F9CF6CD7-C0C6-4595-A33A-52582D23D708}" type="sibTrans" cxnId="{05CAC99A-C83C-402F-88B9-57E951B55D9C}">
      <dgm:prSet/>
      <dgm:spPr/>
      <dgm:t>
        <a:bodyPr/>
        <a:lstStyle/>
        <a:p>
          <a:endParaRPr lang="en-US"/>
        </a:p>
      </dgm:t>
    </dgm:pt>
    <dgm:pt modelId="{343F3E37-9BA2-4D10-94BB-EA83444706CD}" type="pres">
      <dgm:prSet presAssocID="{BF5B65AB-40FB-4619-A389-7FC5EE3A1BC7}" presName="root" presStyleCnt="0">
        <dgm:presLayoutVars>
          <dgm:dir/>
          <dgm:resizeHandles val="exact"/>
        </dgm:presLayoutVars>
      </dgm:prSet>
      <dgm:spPr/>
    </dgm:pt>
    <dgm:pt modelId="{9D088391-581A-4D7F-BB57-83198FF6204E}" type="pres">
      <dgm:prSet presAssocID="{D81ACC73-47D2-4395-B1A3-2EEC975BFB3D}" presName="compNode" presStyleCnt="0"/>
      <dgm:spPr/>
    </dgm:pt>
    <dgm:pt modelId="{2CB628DD-F139-4ABF-9E22-0AD1B0DB3794}" type="pres">
      <dgm:prSet presAssocID="{D81ACC73-47D2-4395-B1A3-2EEC975BFB3D}" presName="bgRect" presStyleLbl="bgShp" presStyleIdx="0" presStyleCnt="3"/>
      <dgm:spPr/>
    </dgm:pt>
    <dgm:pt modelId="{9DDA734A-9623-4C65-8B2E-EAC611FD6849}" type="pres">
      <dgm:prSet presAssocID="{D81ACC73-47D2-4395-B1A3-2EEC975BFB3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C34E391-D3B1-4A63-8D8A-D12DE83DCF0D}" type="pres">
      <dgm:prSet presAssocID="{D81ACC73-47D2-4395-B1A3-2EEC975BFB3D}" presName="spaceRect" presStyleCnt="0"/>
      <dgm:spPr/>
    </dgm:pt>
    <dgm:pt modelId="{E33403ED-B391-4DC9-83DF-E69BBB963549}" type="pres">
      <dgm:prSet presAssocID="{D81ACC73-47D2-4395-B1A3-2EEC975BFB3D}" presName="parTx" presStyleLbl="revTx" presStyleIdx="0" presStyleCnt="3">
        <dgm:presLayoutVars>
          <dgm:chMax val="0"/>
          <dgm:chPref val="0"/>
        </dgm:presLayoutVars>
      </dgm:prSet>
      <dgm:spPr/>
    </dgm:pt>
    <dgm:pt modelId="{13436372-B193-46EF-B1C9-8816CAEBD085}" type="pres">
      <dgm:prSet presAssocID="{1967DDA7-17CB-43E3-81D3-4525C0A13E2C}" presName="sibTrans" presStyleCnt="0"/>
      <dgm:spPr/>
    </dgm:pt>
    <dgm:pt modelId="{ECB8ED43-5731-4A99-B249-3968863D39E7}" type="pres">
      <dgm:prSet presAssocID="{06E38DA0-3B7D-489A-8958-096767A84D4F}" presName="compNode" presStyleCnt="0"/>
      <dgm:spPr/>
    </dgm:pt>
    <dgm:pt modelId="{77D4F30A-481F-4581-AF64-8B5D5967F39F}" type="pres">
      <dgm:prSet presAssocID="{06E38DA0-3B7D-489A-8958-096767A84D4F}" presName="bgRect" presStyleLbl="bgShp" presStyleIdx="1" presStyleCnt="3"/>
      <dgm:spPr/>
    </dgm:pt>
    <dgm:pt modelId="{BF2BB76E-A100-4896-8D93-656040E7A9E7}" type="pres">
      <dgm:prSet presAssocID="{06E38DA0-3B7D-489A-8958-096767A84D4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5A290671-7BCF-458A-AA7B-BEB9CD1ED96E}" type="pres">
      <dgm:prSet presAssocID="{06E38DA0-3B7D-489A-8958-096767A84D4F}" presName="spaceRect" presStyleCnt="0"/>
      <dgm:spPr/>
    </dgm:pt>
    <dgm:pt modelId="{DFBA7B45-B222-4A03-8DC2-E5C676172DFB}" type="pres">
      <dgm:prSet presAssocID="{06E38DA0-3B7D-489A-8958-096767A84D4F}" presName="parTx" presStyleLbl="revTx" presStyleIdx="1" presStyleCnt="3">
        <dgm:presLayoutVars>
          <dgm:chMax val="0"/>
          <dgm:chPref val="0"/>
        </dgm:presLayoutVars>
      </dgm:prSet>
      <dgm:spPr/>
    </dgm:pt>
    <dgm:pt modelId="{0BD260E7-853D-4D54-9407-53602011B953}" type="pres">
      <dgm:prSet presAssocID="{2FCA99B0-8436-4F13-8D4F-3149D246C935}" presName="sibTrans" presStyleCnt="0"/>
      <dgm:spPr/>
    </dgm:pt>
    <dgm:pt modelId="{CF1AD28E-F0D9-4384-B357-00EE24033B9C}" type="pres">
      <dgm:prSet presAssocID="{F5A4528C-F385-4495-AA6D-653516958413}" presName="compNode" presStyleCnt="0"/>
      <dgm:spPr/>
    </dgm:pt>
    <dgm:pt modelId="{7B3AD7A0-A59D-48F2-895C-304DF488761C}" type="pres">
      <dgm:prSet presAssocID="{F5A4528C-F385-4495-AA6D-653516958413}" presName="bgRect" presStyleLbl="bgShp" presStyleIdx="2" presStyleCnt="3"/>
      <dgm:spPr/>
    </dgm:pt>
    <dgm:pt modelId="{B98EF78B-F437-4077-8777-E30B6255B2D4}" type="pres">
      <dgm:prSet presAssocID="{F5A4528C-F385-4495-AA6D-65351695841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82B55D35-5C20-4144-9D54-DFB3D475114A}" type="pres">
      <dgm:prSet presAssocID="{F5A4528C-F385-4495-AA6D-653516958413}" presName="spaceRect" presStyleCnt="0"/>
      <dgm:spPr/>
    </dgm:pt>
    <dgm:pt modelId="{F0E649D1-E90B-47EE-84AF-AF23167A1A34}" type="pres">
      <dgm:prSet presAssocID="{F5A4528C-F385-4495-AA6D-65351695841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9A19821-DFA8-4542-BBD7-D144059CDA34}" type="presOf" srcId="{06E38DA0-3B7D-489A-8958-096767A84D4F}" destId="{DFBA7B45-B222-4A03-8DC2-E5C676172DFB}" srcOrd="0" destOrd="0" presId="urn:microsoft.com/office/officeart/2018/2/layout/IconVerticalSolidList"/>
    <dgm:cxn modelId="{C436B35D-6730-4DF9-878A-866813812AB8}" type="presOf" srcId="{BF5B65AB-40FB-4619-A389-7FC5EE3A1BC7}" destId="{343F3E37-9BA2-4D10-94BB-EA83444706CD}" srcOrd="0" destOrd="0" presId="urn:microsoft.com/office/officeart/2018/2/layout/IconVerticalSolidList"/>
    <dgm:cxn modelId="{E2EB446D-223A-43FC-BA11-63BE7CA493C9}" type="presOf" srcId="{D81ACC73-47D2-4395-B1A3-2EEC975BFB3D}" destId="{E33403ED-B391-4DC9-83DF-E69BBB963549}" srcOrd="0" destOrd="0" presId="urn:microsoft.com/office/officeart/2018/2/layout/IconVerticalSolidList"/>
    <dgm:cxn modelId="{E3821E82-5FB3-4A7A-9CF2-207DFB58A31B}" type="presOf" srcId="{F5A4528C-F385-4495-AA6D-653516958413}" destId="{F0E649D1-E90B-47EE-84AF-AF23167A1A34}" srcOrd="0" destOrd="0" presId="urn:microsoft.com/office/officeart/2018/2/layout/IconVerticalSolidList"/>
    <dgm:cxn modelId="{7A01F08A-254C-45AC-81F2-5CB4A71C2E67}" srcId="{BF5B65AB-40FB-4619-A389-7FC5EE3A1BC7}" destId="{D81ACC73-47D2-4395-B1A3-2EEC975BFB3D}" srcOrd="0" destOrd="0" parTransId="{137C7A69-2C4A-4186-A1BC-DB3B47D928F4}" sibTransId="{1967DDA7-17CB-43E3-81D3-4525C0A13E2C}"/>
    <dgm:cxn modelId="{05CAC99A-C83C-402F-88B9-57E951B55D9C}" srcId="{BF5B65AB-40FB-4619-A389-7FC5EE3A1BC7}" destId="{F5A4528C-F385-4495-AA6D-653516958413}" srcOrd="2" destOrd="0" parTransId="{6AAEB35A-1C5F-4498-AB5B-E2EDED247DD9}" sibTransId="{F9CF6CD7-C0C6-4595-A33A-52582D23D708}"/>
    <dgm:cxn modelId="{BE7855BE-E224-4350-9659-F8DB0FCB5B3E}" srcId="{BF5B65AB-40FB-4619-A389-7FC5EE3A1BC7}" destId="{06E38DA0-3B7D-489A-8958-096767A84D4F}" srcOrd="1" destOrd="0" parTransId="{3A3EE150-8354-4ABD-8574-BDBBC61FCC4B}" sibTransId="{2FCA99B0-8436-4F13-8D4F-3149D246C935}"/>
    <dgm:cxn modelId="{D747F223-DC16-41CC-8791-D0E3815A3DC0}" type="presParOf" srcId="{343F3E37-9BA2-4D10-94BB-EA83444706CD}" destId="{9D088391-581A-4D7F-BB57-83198FF6204E}" srcOrd="0" destOrd="0" presId="urn:microsoft.com/office/officeart/2018/2/layout/IconVerticalSolidList"/>
    <dgm:cxn modelId="{F0618FD3-CFB7-4982-BE07-DF5D338DE554}" type="presParOf" srcId="{9D088391-581A-4D7F-BB57-83198FF6204E}" destId="{2CB628DD-F139-4ABF-9E22-0AD1B0DB3794}" srcOrd="0" destOrd="0" presId="urn:microsoft.com/office/officeart/2018/2/layout/IconVerticalSolidList"/>
    <dgm:cxn modelId="{03D5726E-2623-4BB8-A00E-3D469A23051B}" type="presParOf" srcId="{9D088391-581A-4D7F-BB57-83198FF6204E}" destId="{9DDA734A-9623-4C65-8B2E-EAC611FD6849}" srcOrd="1" destOrd="0" presId="urn:microsoft.com/office/officeart/2018/2/layout/IconVerticalSolidList"/>
    <dgm:cxn modelId="{053F8EDF-3CCE-487F-898F-16E47E439C03}" type="presParOf" srcId="{9D088391-581A-4D7F-BB57-83198FF6204E}" destId="{2C34E391-D3B1-4A63-8D8A-D12DE83DCF0D}" srcOrd="2" destOrd="0" presId="urn:microsoft.com/office/officeart/2018/2/layout/IconVerticalSolidList"/>
    <dgm:cxn modelId="{E668D7D4-5713-4368-8AB1-43ECA8C9F28C}" type="presParOf" srcId="{9D088391-581A-4D7F-BB57-83198FF6204E}" destId="{E33403ED-B391-4DC9-83DF-E69BBB963549}" srcOrd="3" destOrd="0" presId="urn:microsoft.com/office/officeart/2018/2/layout/IconVerticalSolidList"/>
    <dgm:cxn modelId="{7C9BA5B1-E7BA-434A-A8BC-76F2229CBF2D}" type="presParOf" srcId="{343F3E37-9BA2-4D10-94BB-EA83444706CD}" destId="{13436372-B193-46EF-B1C9-8816CAEBD085}" srcOrd="1" destOrd="0" presId="urn:microsoft.com/office/officeart/2018/2/layout/IconVerticalSolidList"/>
    <dgm:cxn modelId="{176B5D30-DDBE-4A5C-9217-920E62F084E8}" type="presParOf" srcId="{343F3E37-9BA2-4D10-94BB-EA83444706CD}" destId="{ECB8ED43-5731-4A99-B249-3968863D39E7}" srcOrd="2" destOrd="0" presId="urn:microsoft.com/office/officeart/2018/2/layout/IconVerticalSolidList"/>
    <dgm:cxn modelId="{2330E9B8-10DA-4228-A550-49918D1000CC}" type="presParOf" srcId="{ECB8ED43-5731-4A99-B249-3968863D39E7}" destId="{77D4F30A-481F-4581-AF64-8B5D5967F39F}" srcOrd="0" destOrd="0" presId="urn:microsoft.com/office/officeart/2018/2/layout/IconVerticalSolidList"/>
    <dgm:cxn modelId="{FFB9A162-E2EC-460E-8E3D-8F54F49B830C}" type="presParOf" srcId="{ECB8ED43-5731-4A99-B249-3968863D39E7}" destId="{BF2BB76E-A100-4896-8D93-656040E7A9E7}" srcOrd="1" destOrd="0" presId="urn:microsoft.com/office/officeart/2018/2/layout/IconVerticalSolidList"/>
    <dgm:cxn modelId="{71E50767-9A80-4B8F-8038-D68D617C9D52}" type="presParOf" srcId="{ECB8ED43-5731-4A99-B249-3968863D39E7}" destId="{5A290671-7BCF-458A-AA7B-BEB9CD1ED96E}" srcOrd="2" destOrd="0" presId="urn:microsoft.com/office/officeart/2018/2/layout/IconVerticalSolidList"/>
    <dgm:cxn modelId="{D5905ACF-441B-4B80-BCBC-E44E890DA6E7}" type="presParOf" srcId="{ECB8ED43-5731-4A99-B249-3968863D39E7}" destId="{DFBA7B45-B222-4A03-8DC2-E5C676172DFB}" srcOrd="3" destOrd="0" presId="urn:microsoft.com/office/officeart/2018/2/layout/IconVerticalSolidList"/>
    <dgm:cxn modelId="{2C63A92B-1F8E-4032-B100-0DC5EF741BFC}" type="presParOf" srcId="{343F3E37-9BA2-4D10-94BB-EA83444706CD}" destId="{0BD260E7-853D-4D54-9407-53602011B953}" srcOrd="3" destOrd="0" presId="urn:microsoft.com/office/officeart/2018/2/layout/IconVerticalSolidList"/>
    <dgm:cxn modelId="{0937792F-91A7-4ABE-B875-56F245504B72}" type="presParOf" srcId="{343F3E37-9BA2-4D10-94BB-EA83444706CD}" destId="{CF1AD28E-F0D9-4384-B357-00EE24033B9C}" srcOrd="4" destOrd="0" presId="urn:microsoft.com/office/officeart/2018/2/layout/IconVerticalSolidList"/>
    <dgm:cxn modelId="{37F2F99D-45F6-436B-9F98-221F16E8F883}" type="presParOf" srcId="{CF1AD28E-F0D9-4384-B357-00EE24033B9C}" destId="{7B3AD7A0-A59D-48F2-895C-304DF488761C}" srcOrd="0" destOrd="0" presId="urn:microsoft.com/office/officeart/2018/2/layout/IconVerticalSolidList"/>
    <dgm:cxn modelId="{8BDA7F69-C092-4A2E-A8C0-42F9AD35AA86}" type="presParOf" srcId="{CF1AD28E-F0D9-4384-B357-00EE24033B9C}" destId="{B98EF78B-F437-4077-8777-E30B6255B2D4}" srcOrd="1" destOrd="0" presId="urn:microsoft.com/office/officeart/2018/2/layout/IconVerticalSolidList"/>
    <dgm:cxn modelId="{B85D0164-2477-40B5-BF6C-0B791EC20C5C}" type="presParOf" srcId="{CF1AD28E-F0D9-4384-B357-00EE24033B9C}" destId="{82B55D35-5C20-4144-9D54-DFB3D475114A}" srcOrd="2" destOrd="0" presId="urn:microsoft.com/office/officeart/2018/2/layout/IconVerticalSolidList"/>
    <dgm:cxn modelId="{BECE9DA2-BBC8-449D-B510-133431618911}" type="presParOf" srcId="{CF1AD28E-F0D9-4384-B357-00EE24033B9C}" destId="{F0E649D1-E90B-47EE-84AF-AF23167A1A3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4E0B56E-658B-4AE9-865E-38E7511CC1D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98CF946-9E22-4F27-9A03-5BC7B7008DBE}">
      <dgm:prSet/>
      <dgm:spPr/>
      <dgm:t>
        <a:bodyPr/>
        <a:lstStyle/>
        <a:p>
          <a:r>
            <a:rPr lang="en-US" b="0" i="0"/>
            <a:t>Prepared by: Ganiyat Kareem</a:t>
          </a:r>
          <a:endParaRPr lang="en-US"/>
        </a:p>
      </dgm:t>
    </dgm:pt>
    <dgm:pt modelId="{21E1441A-5CF8-455C-A3F1-14902D74F4C3}" type="parTrans" cxnId="{C8E17217-D6AD-4452-A60F-21EFC2910DF5}">
      <dgm:prSet/>
      <dgm:spPr/>
      <dgm:t>
        <a:bodyPr/>
        <a:lstStyle/>
        <a:p>
          <a:endParaRPr lang="en-US"/>
        </a:p>
      </dgm:t>
    </dgm:pt>
    <dgm:pt modelId="{F89C8E79-BCF8-4802-ADFB-7C353BCBAEF8}" type="sibTrans" cxnId="{C8E17217-D6AD-4452-A60F-21EFC2910DF5}">
      <dgm:prSet/>
      <dgm:spPr/>
      <dgm:t>
        <a:bodyPr/>
        <a:lstStyle/>
        <a:p>
          <a:endParaRPr lang="en-US"/>
        </a:p>
      </dgm:t>
    </dgm:pt>
    <dgm:pt modelId="{E32BDFC1-C056-4A6E-8CCA-EF2EAA5CAD4F}">
      <dgm:prSet/>
      <dgm:spPr/>
      <dgm:t>
        <a:bodyPr/>
        <a:lstStyle/>
        <a:p>
          <a:r>
            <a:rPr lang="en-US" b="0" i="0"/>
            <a:t>Data Scientist | Analytics Specialist</a:t>
          </a:r>
          <a:endParaRPr lang="en-US"/>
        </a:p>
      </dgm:t>
    </dgm:pt>
    <dgm:pt modelId="{6DE61612-AFEA-4877-B2DE-BECA685A5693}" type="parTrans" cxnId="{4EA3FCBD-DB9A-4687-890A-66E764596133}">
      <dgm:prSet/>
      <dgm:spPr/>
      <dgm:t>
        <a:bodyPr/>
        <a:lstStyle/>
        <a:p>
          <a:endParaRPr lang="en-US"/>
        </a:p>
      </dgm:t>
    </dgm:pt>
    <dgm:pt modelId="{7854C9C1-0A57-4AEA-8FE0-43E84CAF914C}" type="sibTrans" cxnId="{4EA3FCBD-DB9A-4687-890A-66E764596133}">
      <dgm:prSet/>
      <dgm:spPr/>
      <dgm:t>
        <a:bodyPr/>
        <a:lstStyle/>
        <a:p>
          <a:endParaRPr lang="en-US"/>
        </a:p>
      </dgm:t>
    </dgm:pt>
    <dgm:pt modelId="{EC1B18C8-D2D3-4032-8386-D2B254314375}">
      <dgm:prSet/>
      <dgm:spPr/>
      <dgm:t>
        <a:bodyPr/>
        <a:lstStyle/>
        <a:p>
          <a:r>
            <a:rPr lang="en-US" b="0" i="0"/>
            <a:t>LinkedIn: linkedin.com/in/ganiyat-kareem</a:t>
          </a:r>
          <a:endParaRPr lang="en-US"/>
        </a:p>
      </dgm:t>
    </dgm:pt>
    <dgm:pt modelId="{1FA6E41C-1D49-4C8E-A22A-9719440AFB7E}" type="parTrans" cxnId="{FC4B462F-1A54-48AC-AADB-3F992F27F233}">
      <dgm:prSet/>
      <dgm:spPr/>
      <dgm:t>
        <a:bodyPr/>
        <a:lstStyle/>
        <a:p>
          <a:endParaRPr lang="en-US"/>
        </a:p>
      </dgm:t>
    </dgm:pt>
    <dgm:pt modelId="{B7E79A78-0BC8-4A92-A942-7F9A0332F047}" type="sibTrans" cxnId="{FC4B462F-1A54-48AC-AADB-3F992F27F233}">
      <dgm:prSet/>
      <dgm:spPr/>
      <dgm:t>
        <a:bodyPr/>
        <a:lstStyle/>
        <a:p>
          <a:endParaRPr lang="en-US"/>
        </a:p>
      </dgm:t>
    </dgm:pt>
    <dgm:pt modelId="{4B4EA310-AB53-4192-A5C6-A6A96BF339FB}" type="pres">
      <dgm:prSet presAssocID="{94E0B56E-658B-4AE9-865E-38E7511CC1D4}" presName="root" presStyleCnt="0">
        <dgm:presLayoutVars>
          <dgm:dir/>
          <dgm:resizeHandles val="exact"/>
        </dgm:presLayoutVars>
      </dgm:prSet>
      <dgm:spPr/>
    </dgm:pt>
    <dgm:pt modelId="{C1EB998F-1EB9-4C6B-860B-962332E08FBF}" type="pres">
      <dgm:prSet presAssocID="{798CF946-9E22-4F27-9A03-5BC7B7008DBE}" presName="compNode" presStyleCnt="0"/>
      <dgm:spPr/>
    </dgm:pt>
    <dgm:pt modelId="{FD1D7518-C950-4E1C-A41B-2533A812F0B9}" type="pres">
      <dgm:prSet presAssocID="{798CF946-9E22-4F27-9A03-5BC7B7008DBE}" presName="bgRect" presStyleLbl="bgShp" presStyleIdx="0" presStyleCnt="3"/>
      <dgm:spPr/>
    </dgm:pt>
    <dgm:pt modelId="{BA863DD8-583A-4ECA-8C23-B0A5C3928A60}" type="pres">
      <dgm:prSet presAssocID="{798CF946-9E22-4F27-9A03-5BC7B7008DB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E1BB5510-B5EA-415F-841B-7983FFE6B4F5}" type="pres">
      <dgm:prSet presAssocID="{798CF946-9E22-4F27-9A03-5BC7B7008DBE}" presName="spaceRect" presStyleCnt="0"/>
      <dgm:spPr/>
    </dgm:pt>
    <dgm:pt modelId="{3CBD23FF-479F-41FA-AFF7-7BBECCD83CBC}" type="pres">
      <dgm:prSet presAssocID="{798CF946-9E22-4F27-9A03-5BC7B7008DBE}" presName="parTx" presStyleLbl="revTx" presStyleIdx="0" presStyleCnt="3">
        <dgm:presLayoutVars>
          <dgm:chMax val="0"/>
          <dgm:chPref val="0"/>
        </dgm:presLayoutVars>
      </dgm:prSet>
      <dgm:spPr/>
    </dgm:pt>
    <dgm:pt modelId="{43604DAF-C9F5-459E-849A-4B4B44D53A21}" type="pres">
      <dgm:prSet presAssocID="{F89C8E79-BCF8-4802-ADFB-7C353BCBAEF8}" presName="sibTrans" presStyleCnt="0"/>
      <dgm:spPr/>
    </dgm:pt>
    <dgm:pt modelId="{72A189B0-C3F8-4619-91B1-BF77CFF41B0C}" type="pres">
      <dgm:prSet presAssocID="{E32BDFC1-C056-4A6E-8CCA-EF2EAA5CAD4F}" presName="compNode" presStyleCnt="0"/>
      <dgm:spPr/>
    </dgm:pt>
    <dgm:pt modelId="{7C789017-795C-43FE-8471-FDC6EC51CA2D}" type="pres">
      <dgm:prSet presAssocID="{E32BDFC1-C056-4A6E-8CCA-EF2EAA5CAD4F}" presName="bgRect" presStyleLbl="bgShp" presStyleIdx="1" presStyleCnt="3"/>
      <dgm:spPr/>
    </dgm:pt>
    <dgm:pt modelId="{0A225058-1E52-41D8-8EFC-920916A93AB2}" type="pres">
      <dgm:prSet presAssocID="{E32BDFC1-C056-4A6E-8CCA-EF2EAA5CAD4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607B915F-5BAF-4DE6-A915-F778EF0B3DB8}" type="pres">
      <dgm:prSet presAssocID="{E32BDFC1-C056-4A6E-8CCA-EF2EAA5CAD4F}" presName="spaceRect" presStyleCnt="0"/>
      <dgm:spPr/>
    </dgm:pt>
    <dgm:pt modelId="{8282CF37-3650-4E5B-B6CB-805CCC5CD793}" type="pres">
      <dgm:prSet presAssocID="{E32BDFC1-C056-4A6E-8CCA-EF2EAA5CAD4F}" presName="parTx" presStyleLbl="revTx" presStyleIdx="1" presStyleCnt="3">
        <dgm:presLayoutVars>
          <dgm:chMax val="0"/>
          <dgm:chPref val="0"/>
        </dgm:presLayoutVars>
      </dgm:prSet>
      <dgm:spPr/>
    </dgm:pt>
    <dgm:pt modelId="{58B6EBEC-B93B-4F90-AB37-33B84A4D5CAF}" type="pres">
      <dgm:prSet presAssocID="{7854C9C1-0A57-4AEA-8FE0-43E84CAF914C}" presName="sibTrans" presStyleCnt="0"/>
      <dgm:spPr/>
    </dgm:pt>
    <dgm:pt modelId="{58C5DF93-B521-490A-9C95-80407C1E8327}" type="pres">
      <dgm:prSet presAssocID="{EC1B18C8-D2D3-4032-8386-D2B254314375}" presName="compNode" presStyleCnt="0"/>
      <dgm:spPr/>
    </dgm:pt>
    <dgm:pt modelId="{A8CB564D-04CF-41FF-A554-4A83E6F8F391}" type="pres">
      <dgm:prSet presAssocID="{EC1B18C8-D2D3-4032-8386-D2B254314375}" presName="bgRect" presStyleLbl="bgShp" presStyleIdx="2" presStyleCnt="3"/>
      <dgm:spPr/>
    </dgm:pt>
    <dgm:pt modelId="{80154691-B1E6-422A-A27C-FEEC9D06F0AE}" type="pres">
      <dgm:prSet presAssocID="{EC1B18C8-D2D3-4032-8386-D2B25431437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00C62B34-AD8A-4864-ABF5-5ED044E91737}" type="pres">
      <dgm:prSet presAssocID="{EC1B18C8-D2D3-4032-8386-D2B254314375}" presName="spaceRect" presStyleCnt="0"/>
      <dgm:spPr/>
    </dgm:pt>
    <dgm:pt modelId="{38E2E9D6-668D-4279-93D3-2A89A05029A3}" type="pres">
      <dgm:prSet presAssocID="{EC1B18C8-D2D3-4032-8386-D2B25431437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8E17217-D6AD-4452-A60F-21EFC2910DF5}" srcId="{94E0B56E-658B-4AE9-865E-38E7511CC1D4}" destId="{798CF946-9E22-4F27-9A03-5BC7B7008DBE}" srcOrd="0" destOrd="0" parTransId="{21E1441A-5CF8-455C-A3F1-14902D74F4C3}" sibTransId="{F89C8E79-BCF8-4802-ADFB-7C353BCBAEF8}"/>
    <dgm:cxn modelId="{FC4B462F-1A54-48AC-AADB-3F992F27F233}" srcId="{94E0B56E-658B-4AE9-865E-38E7511CC1D4}" destId="{EC1B18C8-D2D3-4032-8386-D2B254314375}" srcOrd="2" destOrd="0" parTransId="{1FA6E41C-1D49-4C8E-A22A-9719440AFB7E}" sibTransId="{B7E79A78-0BC8-4A92-A942-7F9A0332F047}"/>
    <dgm:cxn modelId="{9868D838-D552-4F6D-8C6D-3BAB1FCEE2B0}" type="presOf" srcId="{EC1B18C8-D2D3-4032-8386-D2B254314375}" destId="{38E2E9D6-668D-4279-93D3-2A89A05029A3}" srcOrd="0" destOrd="0" presId="urn:microsoft.com/office/officeart/2018/2/layout/IconVerticalSolidList"/>
    <dgm:cxn modelId="{D18AC354-9C8B-4D86-BB89-3DE324D617A5}" type="presOf" srcId="{94E0B56E-658B-4AE9-865E-38E7511CC1D4}" destId="{4B4EA310-AB53-4192-A5C6-A6A96BF339FB}" srcOrd="0" destOrd="0" presId="urn:microsoft.com/office/officeart/2018/2/layout/IconVerticalSolidList"/>
    <dgm:cxn modelId="{AC18BAB9-7E65-4963-817A-47A14FE29B54}" type="presOf" srcId="{E32BDFC1-C056-4A6E-8CCA-EF2EAA5CAD4F}" destId="{8282CF37-3650-4E5B-B6CB-805CCC5CD793}" srcOrd="0" destOrd="0" presId="urn:microsoft.com/office/officeart/2018/2/layout/IconVerticalSolidList"/>
    <dgm:cxn modelId="{4EA3FCBD-DB9A-4687-890A-66E764596133}" srcId="{94E0B56E-658B-4AE9-865E-38E7511CC1D4}" destId="{E32BDFC1-C056-4A6E-8CCA-EF2EAA5CAD4F}" srcOrd="1" destOrd="0" parTransId="{6DE61612-AFEA-4877-B2DE-BECA685A5693}" sibTransId="{7854C9C1-0A57-4AEA-8FE0-43E84CAF914C}"/>
    <dgm:cxn modelId="{326466E7-FD39-4739-99B8-C2D7544322AC}" type="presOf" srcId="{798CF946-9E22-4F27-9A03-5BC7B7008DBE}" destId="{3CBD23FF-479F-41FA-AFF7-7BBECCD83CBC}" srcOrd="0" destOrd="0" presId="urn:microsoft.com/office/officeart/2018/2/layout/IconVerticalSolidList"/>
    <dgm:cxn modelId="{32479602-E952-4814-9FEC-123DE21725BA}" type="presParOf" srcId="{4B4EA310-AB53-4192-A5C6-A6A96BF339FB}" destId="{C1EB998F-1EB9-4C6B-860B-962332E08FBF}" srcOrd="0" destOrd="0" presId="urn:microsoft.com/office/officeart/2018/2/layout/IconVerticalSolidList"/>
    <dgm:cxn modelId="{3036861A-F949-499C-805C-F04CDC29073C}" type="presParOf" srcId="{C1EB998F-1EB9-4C6B-860B-962332E08FBF}" destId="{FD1D7518-C950-4E1C-A41B-2533A812F0B9}" srcOrd="0" destOrd="0" presId="urn:microsoft.com/office/officeart/2018/2/layout/IconVerticalSolidList"/>
    <dgm:cxn modelId="{A37ECE51-5223-463C-91B1-67595DD43921}" type="presParOf" srcId="{C1EB998F-1EB9-4C6B-860B-962332E08FBF}" destId="{BA863DD8-583A-4ECA-8C23-B0A5C3928A60}" srcOrd="1" destOrd="0" presId="urn:microsoft.com/office/officeart/2018/2/layout/IconVerticalSolidList"/>
    <dgm:cxn modelId="{DD3AB9C3-CD0D-44AC-B397-EAF097FE44C5}" type="presParOf" srcId="{C1EB998F-1EB9-4C6B-860B-962332E08FBF}" destId="{E1BB5510-B5EA-415F-841B-7983FFE6B4F5}" srcOrd="2" destOrd="0" presId="urn:microsoft.com/office/officeart/2018/2/layout/IconVerticalSolidList"/>
    <dgm:cxn modelId="{B4A10D3A-B647-4D56-B62C-CF6FB6EFC121}" type="presParOf" srcId="{C1EB998F-1EB9-4C6B-860B-962332E08FBF}" destId="{3CBD23FF-479F-41FA-AFF7-7BBECCD83CBC}" srcOrd="3" destOrd="0" presId="urn:microsoft.com/office/officeart/2018/2/layout/IconVerticalSolidList"/>
    <dgm:cxn modelId="{E83FE21C-3440-48DA-B983-E28647BEB0ED}" type="presParOf" srcId="{4B4EA310-AB53-4192-A5C6-A6A96BF339FB}" destId="{43604DAF-C9F5-459E-849A-4B4B44D53A21}" srcOrd="1" destOrd="0" presId="urn:microsoft.com/office/officeart/2018/2/layout/IconVerticalSolidList"/>
    <dgm:cxn modelId="{DAB3DC9C-75D3-4B6D-B447-AAA8E17900DA}" type="presParOf" srcId="{4B4EA310-AB53-4192-A5C6-A6A96BF339FB}" destId="{72A189B0-C3F8-4619-91B1-BF77CFF41B0C}" srcOrd="2" destOrd="0" presId="urn:microsoft.com/office/officeart/2018/2/layout/IconVerticalSolidList"/>
    <dgm:cxn modelId="{E86B6814-6392-4E81-B783-3A649F445893}" type="presParOf" srcId="{72A189B0-C3F8-4619-91B1-BF77CFF41B0C}" destId="{7C789017-795C-43FE-8471-FDC6EC51CA2D}" srcOrd="0" destOrd="0" presId="urn:microsoft.com/office/officeart/2018/2/layout/IconVerticalSolidList"/>
    <dgm:cxn modelId="{7766DC3E-0788-4A1F-BD8F-E35D6CA2FF50}" type="presParOf" srcId="{72A189B0-C3F8-4619-91B1-BF77CFF41B0C}" destId="{0A225058-1E52-41D8-8EFC-920916A93AB2}" srcOrd="1" destOrd="0" presId="urn:microsoft.com/office/officeart/2018/2/layout/IconVerticalSolidList"/>
    <dgm:cxn modelId="{7C66C998-8254-448B-963C-FB907032E90E}" type="presParOf" srcId="{72A189B0-C3F8-4619-91B1-BF77CFF41B0C}" destId="{607B915F-5BAF-4DE6-A915-F778EF0B3DB8}" srcOrd="2" destOrd="0" presId="urn:microsoft.com/office/officeart/2018/2/layout/IconVerticalSolidList"/>
    <dgm:cxn modelId="{B1B55EB7-56A3-4841-8C85-8F8A67ECE782}" type="presParOf" srcId="{72A189B0-C3F8-4619-91B1-BF77CFF41B0C}" destId="{8282CF37-3650-4E5B-B6CB-805CCC5CD793}" srcOrd="3" destOrd="0" presId="urn:microsoft.com/office/officeart/2018/2/layout/IconVerticalSolidList"/>
    <dgm:cxn modelId="{76FA9457-96DC-484F-98B6-FF6E6EBA183C}" type="presParOf" srcId="{4B4EA310-AB53-4192-A5C6-A6A96BF339FB}" destId="{58B6EBEC-B93B-4F90-AB37-33B84A4D5CAF}" srcOrd="3" destOrd="0" presId="urn:microsoft.com/office/officeart/2018/2/layout/IconVerticalSolidList"/>
    <dgm:cxn modelId="{D497FE5C-7FEA-482F-B64E-BEDE16119350}" type="presParOf" srcId="{4B4EA310-AB53-4192-A5C6-A6A96BF339FB}" destId="{58C5DF93-B521-490A-9C95-80407C1E8327}" srcOrd="4" destOrd="0" presId="urn:microsoft.com/office/officeart/2018/2/layout/IconVerticalSolidList"/>
    <dgm:cxn modelId="{3F86D930-53A6-4CE4-8B15-BBD661BB7594}" type="presParOf" srcId="{58C5DF93-B521-490A-9C95-80407C1E8327}" destId="{A8CB564D-04CF-41FF-A554-4A83E6F8F391}" srcOrd="0" destOrd="0" presId="urn:microsoft.com/office/officeart/2018/2/layout/IconVerticalSolidList"/>
    <dgm:cxn modelId="{525D6728-3666-465A-90DB-34C3CB7F0F6D}" type="presParOf" srcId="{58C5DF93-B521-490A-9C95-80407C1E8327}" destId="{80154691-B1E6-422A-A27C-FEEC9D06F0AE}" srcOrd="1" destOrd="0" presId="urn:microsoft.com/office/officeart/2018/2/layout/IconVerticalSolidList"/>
    <dgm:cxn modelId="{95B76DBC-7752-4B6D-9496-6C43C7AB96B4}" type="presParOf" srcId="{58C5DF93-B521-490A-9C95-80407C1E8327}" destId="{00C62B34-AD8A-4864-ABF5-5ED044E91737}" srcOrd="2" destOrd="0" presId="urn:microsoft.com/office/officeart/2018/2/layout/IconVerticalSolidList"/>
    <dgm:cxn modelId="{739C639E-14F7-4BC5-9304-9A441621A6D6}" type="presParOf" srcId="{58C5DF93-B521-490A-9C95-80407C1E8327}" destId="{38E2E9D6-668D-4279-93D3-2A89A05029A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6D9421-99DF-40C5-BF13-BC7C1E61A1A5}">
      <dsp:nvSpPr>
        <dsp:cNvPr id="0" name=""/>
        <dsp:cNvSpPr/>
      </dsp:nvSpPr>
      <dsp:spPr>
        <a:xfrm>
          <a:off x="0" y="4257"/>
          <a:ext cx="4793456" cy="68000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7C2C94-3BD7-4BD6-8BFD-52E8FB68756C}">
      <dsp:nvSpPr>
        <dsp:cNvPr id="0" name=""/>
        <dsp:cNvSpPr/>
      </dsp:nvSpPr>
      <dsp:spPr>
        <a:xfrm>
          <a:off x="205701" y="157258"/>
          <a:ext cx="374368" cy="3740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1DC428-57DF-4A1F-BBC6-D6E10C78E27C}">
      <dsp:nvSpPr>
        <dsp:cNvPr id="0" name=""/>
        <dsp:cNvSpPr/>
      </dsp:nvSpPr>
      <dsp:spPr>
        <a:xfrm>
          <a:off x="785772" y="4257"/>
          <a:ext cx="3983883" cy="722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465" tIns="76465" rIns="76465" bIns="7646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This project analyzes employee attrition trends and patterns to uncover the causes of workforce turnover.</a:t>
          </a:r>
        </a:p>
      </dsp:txBody>
      <dsp:txXfrm>
        <a:off x="785772" y="4257"/>
        <a:ext cx="3983883" cy="722506"/>
      </dsp:txXfrm>
    </dsp:sp>
    <dsp:sp modelId="{4335A6CA-9D1E-40E7-AC8C-AD5F3433F7CA}">
      <dsp:nvSpPr>
        <dsp:cNvPr id="0" name=""/>
        <dsp:cNvSpPr/>
      </dsp:nvSpPr>
      <dsp:spPr>
        <a:xfrm>
          <a:off x="0" y="907390"/>
          <a:ext cx="4793456" cy="6800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4C0310-0551-4931-ADAD-751080584D66}">
      <dsp:nvSpPr>
        <dsp:cNvPr id="0" name=""/>
        <dsp:cNvSpPr/>
      </dsp:nvSpPr>
      <dsp:spPr>
        <a:xfrm>
          <a:off x="205701" y="1060391"/>
          <a:ext cx="374368" cy="3740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F41053-41A2-48CD-A2F8-572A4243DF00}">
      <dsp:nvSpPr>
        <dsp:cNvPr id="0" name=""/>
        <dsp:cNvSpPr/>
      </dsp:nvSpPr>
      <dsp:spPr>
        <a:xfrm>
          <a:off x="785772" y="907390"/>
          <a:ext cx="3983883" cy="722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465" tIns="76465" rIns="76465" bIns="7646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Tools: SQL for data analysis, Tableau for dashboard creation.</a:t>
          </a:r>
        </a:p>
      </dsp:txBody>
      <dsp:txXfrm>
        <a:off x="785772" y="907390"/>
        <a:ext cx="3983883" cy="722506"/>
      </dsp:txXfrm>
    </dsp:sp>
    <dsp:sp modelId="{B031BBF5-16EF-4CC9-A7FF-EEBAA50AF436}">
      <dsp:nvSpPr>
        <dsp:cNvPr id="0" name=""/>
        <dsp:cNvSpPr/>
      </dsp:nvSpPr>
      <dsp:spPr>
        <a:xfrm>
          <a:off x="0" y="1810523"/>
          <a:ext cx="4793456" cy="68000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FAF9E3-1BAB-46CE-BDAA-ED1A0405FAA4}">
      <dsp:nvSpPr>
        <dsp:cNvPr id="0" name=""/>
        <dsp:cNvSpPr/>
      </dsp:nvSpPr>
      <dsp:spPr>
        <a:xfrm>
          <a:off x="205701" y="1963525"/>
          <a:ext cx="374368" cy="3740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B30D31-CDF8-480B-BAC3-C9D0E701EF77}">
      <dsp:nvSpPr>
        <dsp:cNvPr id="0" name=""/>
        <dsp:cNvSpPr/>
      </dsp:nvSpPr>
      <dsp:spPr>
        <a:xfrm>
          <a:off x="785772" y="1810523"/>
          <a:ext cx="3983883" cy="722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465" tIns="76465" rIns="76465" bIns="7646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Objectives:</a:t>
          </a:r>
        </a:p>
      </dsp:txBody>
      <dsp:txXfrm>
        <a:off x="785772" y="1810523"/>
        <a:ext cx="3983883" cy="722506"/>
      </dsp:txXfrm>
    </dsp:sp>
    <dsp:sp modelId="{E3AD00CE-BF69-4B48-99B3-21E93D7A86E9}">
      <dsp:nvSpPr>
        <dsp:cNvPr id="0" name=""/>
        <dsp:cNvSpPr/>
      </dsp:nvSpPr>
      <dsp:spPr>
        <a:xfrm>
          <a:off x="0" y="2713656"/>
          <a:ext cx="4793456" cy="68000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83D852-064D-4E1C-BA71-FBB3BD88E783}">
      <dsp:nvSpPr>
        <dsp:cNvPr id="0" name=""/>
        <dsp:cNvSpPr/>
      </dsp:nvSpPr>
      <dsp:spPr>
        <a:xfrm>
          <a:off x="205701" y="2866658"/>
          <a:ext cx="374368" cy="37400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59E6C5-175B-46CA-B28F-1CC34AF728E8}">
      <dsp:nvSpPr>
        <dsp:cNvPr id="0" name=""/>
        <dsp:cNvSpPr/>
      </dsp:nvSpPr>
      <dsp:spPr>
        <a:xfrm>
          <a:off x="785772" y="2713656"/>
          <a:ext cx="3983883" cy="722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465" tIns="76465" rIns="76465" bIns="7646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Identify key factors driving attrition</a:t>
          </a:r>
        </a:p>
      </dsp:txBody>
      <dsp:txXfrm>
        <a:off x="785772" y="2713656"/>
        <a:ext cx="3983883" cy="722506"/>
      </dsp:txXfrm>
    </dsp:sp>
    <dsp:sp modelId="{C0069351-381E-4D6F-BAE9-481C5980B3B6}">
      <dsp:nvSpPr>
        <dsp:cNvPr id="0" name=""/>
        <dsp:cNvSpPr/>
      </dsp:nvSpPr>
      <dsp:spPr>
        <a:xfrm>
          <a:off x="0" y="3616789"/>
          <a:ext cx="4793456" cy="68000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7B2A4E-F97D-426A-9F50-326031346B0A}">
      <dsp:nvSpPr>
        <dsp:cNvPr id="0" name=""/>
        <dsp:cNvSpPr/>
      </dsp:nvSpPr>
      <dsp:spPr>
        <a:xfrm>
          <a:off x="205701" y="3769791"/>
          <a:ext cx="374368" cy="37400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AFEB3B-B098-4034-A1A7-20F4CC21BE68}">
      <dsp:nvSpPr>
        <dsp:cNvPr id="0" name=""/>
        <dsp:cNvSpPr/>
      </dsp:nvSpPr>
      <dsp:spPr>
        <a:xfrm>
          <a:off x="785772" y="3616789"/>
          <a:ext cx="3983883" cy="722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465" tIns="76465" rIns="76465" bIns="7646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Provide insights to HR and management</a:t>
          </a:r>
        </a:p>
      </dsp:txBody>
      <dsp:txXfrm>
        <a:off x="785772" y="3616789"/>
        <a:ext cx="3983883" cy="722506"/>
      </dsp:txXfrm>
    </dsp:sp>
    <dsp:sp modelId="{9AA822B8-99D7-480B-A9B1-B2CEA4EBD19A}">
      <dsp:nvSpPr>
        <dsp:cNvPr id="0" name=""/>
        <dsp:cNvSpPr/>
      </dsp:nvSpPr>
      <dsp:spPr>
        <a:xfrm>
          <a:off x="0" y="4519923"/>
          <a:ext cx="4793456" cy="68000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C611E5-7B0C-4601-A6D7-849B6F05DBD0}">
      <dsp:nvSpPr>
        <dsp:cNvPr id="0" name=""/>
        <dsp:cNvSpPr/>
      </dsp:nvSpPr>
      <dsp:spPr>
        <a:xfrm>
          <a:off x="205701" y="4672924"/>
          <a:ext cx="374368" cy="37400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6A52F7-9831-44F1-9A0D-6F5525C38B28}">
      <dsp:nvSpPr>
        <dsp:cNvPr id="0" name=""/>
        <dsp:cNvSpPr/>
      </dsp:nvSpPr>
      <dsp:spPr>
        <a:xfrm>
          <a:off x="785772" y="4519923"/>
          <a:ext cx="3983883" cy="722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465" tIns="76465" rIns="76465" bIns="7646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Develop an interactive dashboard to support decision-making</a:t>
          </a:r>
        </a:p>
      </dsp:txBody>
      <dsp:txXfrm>
        <a:off x="785772" y="4519923"/>
        <a:ext cx="3983883" cy="7225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98DE94-8358-4D69-AD22-71E18B306F08}">
      <dsp:nvSpPr>
        <dsp:cNvPr id="0" name=""/>
        <dsp:cNvSpPr/>
      </dsp:nvSpPr>
      <dsp:spPr>
        <a:xfrm>
          <a:off x="0" y="244974"/>
          <a:ext cx="2255949" cy="135356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dataset includes employee-level information such as:</a:t>
          </a:r>
        </a:p>
      </dsp:txBody>
      <dsp:txXfrm>
        <a:off x="0" y="244974"/>
        <a:ext cx="2255949" cy="1353569"/>
      </dsp:txXfrm>
    </dsp:sp>
    <dsp:sp modelId="{30A368AF-17AF-4293-97E8-670F67A09DF0}">
      <dsp:nvSpPr>
        <dsp:cNvPr id="0" name=""/>
        <dsp:cNvSpPr/>
      </dsp:nvSpPr>
      <dsp:spPr>
        <a:xfrm>
          <a:off x="2481543" y="244974"/>
          <a:ext cx="2255949" cy="135356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Age, Gender, Education, Department</a:t>
          </a:r>
        </a:p>
      </dsp:txBody>
      <dsp:txXfrm>
        <a:off x="2481543" y="244974"/>
        <a:ext cx="2255949" cy="1353569"/>
      </dsp:txXfrm>
    </dsp:sp>
    <dsp:sp modelId="{9933F585-BC8B-448F-A62A-9D04934A9CCB}">
      <dsp:nvSpPr>
        <dsp:cNvPr id="0" name=""/>
        <dsp:cNvSpPr/>
      </dsp:nvSpPr>
      <dsp:spPr>
        <a:xfrm>
          <a:off x="4963087" y="244974"/>
          <a:ext cx="2255949" cy="135356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Job Role, Job Satisfaction, Salary</a:t>
          </a:r>
        </a:p>
      </dsp:txBody>
      <dsp:txXfrm>
        <a:off x="4963087" y="244974"/>
        <a:ext cx="2255949" cy="1353569"/>
      </dsp:txXfrm>
    </dsp:sp>
    <dsp:sp modelId="{2D401893-DF76-40A7-B742-BD2C38B461FF}">
      <dsp:nvSpPr>
        <dsp:cNvPr id="0" name=""/>
        <dsp:cNvSpPr/>
      </dsp:nvSpPr>
      <dsp:spPr>
        <a:xfrm>
          <a:off x="0" y="1824138"/>
          <a:ext cx="2255949" cy="135356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Years at Company, Overtime, Marital Status</a:t>
          </a:r>
        </a:p>
      </dsp:txBody>
      <dsp:txXfrm>
        <a:off x="0" y="1824138"/>
        <a:ext cx="2255949" cy="1353569"/>
      </dsp:txXfrm>
    </dsp:sp>
    <dsp:sp modelId="{43EA70C1-C526-449B-AEB7-BEC25A012390}">
      <dsp:nvSpPr>
        <dsp:cNvPr id="0" name=""/>
        <dsp:cNvSpPr/>
      </dsp:nvSpPr>
      <dsp:spPr>
        <a:xfrm>
          <a:off x="2481543" y="1824138"/>
          <a:ext cx="2255949" cy="1353569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Attrition status (Yes/No)</a:t>
          </a:r>
        </a:p>
      </dsp:txBody>
      <dsp:txXfrm>
        <a:off x="2481543" y="1824138"/>
        <a:ext cx="2255949" cy="1353569"/>
      </dsp:txXfrm>
    </dsp:sp>
    <dsp:sp modelId="{77129EAA-5312-4B30-A534-4E4C831366B4}">
      <dsp:nvSpPr>
        <dsp:cNvPr id="0" name=""/>
        <dsp:cNvSpPr/>
      </dsp:nvSpPr>
      <dsp:spPr>
        <a:xfrm>
          <a:off x="4963087" y="1824138"/>
          <a:ext cx="2255949" cy="135356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Size: 1,470 employees</a:t>
          </a:r>
        </a:p>
      </dsp:txBody>
      <dsp:txXfrm>
        <a:off x="4963087" y="1824138"/>
        <a:ext cx="2255949" cy="13535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CCA69F-293F-43C0-A256-F72AB07A320C}">
      <dsp:nvSpPr>
        <dsp:cNvPr id="0" name=""/>
        <dsp:cNvSpPr/>
      </dsp:nvSpPr>
      <dsp:spPr>
        <a:xfrm>
          <a:off x="0" y="476419"/>
          <a:ext cx="1982893" cy="11897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- Overall attrition rate: ~16%</a:t>
          </a:r>
          <a:endParaRPr lang="en-US" sz="1500" kern="1200"/>
        </a:p>
      </dsp:txBody>
      <dsp:txXfrm>
        <a:off x="0" y="476419"/>
        <a:ext cx="1982893" cy="1189736"/>
      </dsp:txXfrm>
    </dsp:sp>
    <dsp:sp modelId="{622860DD-2042-4B92-96CF-09167FA59DD9}">
      <dsp:nvSpPr>
        <dsp:cNvPr id="0" name=""/>
        <dsp:cNvSpPr/>
      </dsp:nvSpPr>
      <dsp:spPr>
        <a:xfrm>
          <a:off x="2181183" y="476419"/>
          <a:ext cx="1982893" cy="11897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- Sales and R&amp;D departments show higher turnover</a:t>
          </a:r>
          <a:endParaRPr lang="en-US" sz="1500" kern="1200"/>
        </a:p>
      </dsp:txBody>
      <dsp:txXfrm>
        <a:off x="2181183" y="476419"/>
        <a:ext cx="1982893" cy="1189736"/>
      </dsp:txXfrm>
    </dsp:sp>
    <dsp:sp modelId="{166C19D4-A296-40B5-9175-8848DA7391CA}">
      <dsp:nvSpPr>
        <dsp:cNvPr id="0" name=""/>
        <dsp:cNvSpPr/>
      </dsp:nvSpPr>
      <dsp:spPr>
        <a:xfrm>
          <a:off x="4362366" y="476419"/>
          <a:ext cx="1982893" cy="11897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- Younger employees (18–35 years) more likely to leave</a:t>
          </a:r>
          <a:endParaRPr lang="en-US" sz="1500" kern="1200"/>
        </a:p>
      </dsp:txBody>
      <dsp:txXfrm>
        <a:off x="4362366" y="476419"/>
        <a:ext cx="1982893" cy="1189736"/>
      </dsp:txXfrm>
    </dsp:sp>
    <dsp:sp modelId="{3046FA16-603B-4AF3-9914-3FF58877488D}">
      <dsp:nvSpPr>
        <dsp:cNvPr id="0" name=""/>
        <dsp:cNvSpPr/>
      </dsp:nvSpPr>
      <dsp:spPr>
        <a:xfrm>
          <a:off x="1090591" y="1864444"/>
          <a:ext cx="1982893" cy="11897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- Low job satisfaction strongly linked to attrition</a:t>
          </a:r>
          <a:endParaRPr lang="en-US" sz="1500" kern="1200"/>
        </a:p>
      </dsp:txBody>
      <dsp:txXfrm>
        <a:off x="1090591" y="1864444"/>
        <a:ext cx="1982893" cy="1189736"/>
      </dsp:txXfrm>
    </dsp:sp>
    <dsp:sp modelId="{48C50BCB-AEBA-415D-964C-2C1FFC2F314D}">
      <dsp:nvSpPr>
        <dsp:cNvPr id="0" name=""/>
        <dsp:cNvSpPr/>
      </dsp:nvSpPr>
      <dsp:spPr>
        <a:xfrm>
          <a:off x="3271774" y="1864444"/>
          <a:ext cx="1982893" cy="11897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- Employees with Life Sciences/Medical backgrounds have higher attrition</a:t>
          </a:r>
          <a:endParaRPr lang="en-US" sz="1500" kern="1200"/>
        </a:p>
      </dsp:txBody>
      <dsp:txXfrm>
        <a:off x="3271774" y="1864444"/>
        <a:ext cx="1982893" cy="11897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263252-D959-4BED-8E29-B8B494F7BA1F}">
      <dsp:nvSpPr>
        <dsp:cNvPr id="0" name=""/>
        <dsp:cNvSpPr/>
      </dsp:nvSpPr>
      <dsp:spPr>
        <a:xfrm>
          <a:off x="0" y="0"/>
          <a:ext cx="5775229" cy="7529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- Summary of attrition by age, gender, and department</a:t>
          </a:r>
          <a:endParaRPr lang="en-US" sz="1900" kern="1200"/>
        </a:p>
      </dsp:txBody>
      <dsp:txXfrm>
        <a:off x="22054" y="22054"/>
        <a:ext cx="4899067" cy="708882"/>
      </dsp:txXfrm>
    </dsp:sp>
    <dsp:sp modelId="{95869E4B-E529-488B-9FF9-A241D6395141}">
      <dsp:nvSpPr>
        <dsp:cNvPr id="0" name=""/>
        <dsp:cNvSpPr/>
      </dsp:nvSpPr>
      <dsp:spPr>
        <a:xfrm>
          <a:off x="483675" y="889897"/>
          <a:ext cx="5775229" cy="7529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- Interactive drill-down by job role, education, and satisfaction</a:t>
          </a:r>
          <a:endParaRPr lang="en-US" sz="1900" kern="1200"/>
        </a:p>
      </dsp:txBody>
      <dsp:txXfrm>
        <a:off x="505729" y="911951"/>
        <a:ext cx="4758002" cy="708882"/>
      </dsp:txXfrm>
    </dsp:sp>
    <dsp:sp modelId="{44F1D093-CCFD-4AD9-AFBF-325FD28CDC23}">
      <dsp:nvSpPr>
        <dsp:cNvPr id="0" name=""/>
        <dsp:cNvSpPr/>
      </dsp:nvSpPr>
      <dsp:spPr>
        <a:xfrm>
          <a:off x="960131" y="1779795"/>
          <a:ext cx="5775229" cy="7529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- Time-series attrition trends</a:t>
          </a:r>
          <a:endParaRPr lang="en-US" sz="1900" kern="1200"/>
        </a:p>
      </dsp:txBody>
      <dsp:txXfrm>
        <a:off x="982185" y="1801849"/>
        <a:ext cx="4765221" cy="708882"/>
      </dsp:txXfrm>
    </dsp:sp>
    <dsp:sp modelId="{9F0654F6-26CB-4C28-BAD2-53564E99B7ED}">
      <dsp:nvSpPr>
        <dsp:cNvPr id="0" name=""/>
        <dsp:cNvSpPr/>
      </dsp:nvSpPr>
      <dsp:spPr>
        <a:xfrm>
          <a:off x="1443807" y="2669692"/>
          <a:ext cx="5775229" cy="7529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- Key KPIs such as Attrition Rate, Total Employees, Department Breakdown</a:t>
          </a:r>
          <a:endParaRPr lang="en-US" sz="1900" kern="1200"/>
        </a:p>
      </dsp:txBody>
      <dsp:txXfrm>
        <a:off x="1465861" y="2691746"/>
        <a:ext cx="4758002" cy="708882"/>
      </dsp:txXfrm>
    </dsp:sp>
    <dsp:sp modelId="{81B75BED-7993-4969-B59B-15EB0DFE10E7}">
      <dsp:nvSpPr>
        <dsp:cNvPr id="0" name=""/>
        <dsp:cNvSpPr/>
      </dsp:nvSpPr>
      <dsp:spPr>
        <a:xfrm>
          <a:off x="5285785" y="576722"/>
          <a:ext cx="489443" cy="48944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5395910" y="576722"/>
        <a:ext cx="269193" cy="368306"/>
      </dsp:txXfrm>
    </dsp:sp>
    <dsp:sp modelId="{7A89BB7C-B59D-438E-906A-6AC2173F424F}">
      <dsp:nvSpPr>
        <dsp:cNvPr id="0" name=""/>
        <dsp:cNvSpPr/>
      </dsp:nvSpPr>
      <dsp:spPr>
        <a:xfrm>
          <a:off x="5769461" y="1466619"/>
          <a:ext cx="489443" cy="48944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5879586" y="1466619"/>
        <a:ext cx="269193" cy="368306"/>
      </dsp:txXfrm>
    </dsp:sp>
    <dsp:sp modelId="{B1FA2A36-452B-471E-BED1-7CB29BA19D32}">
      <dsp:nvSpPr>
        <dsp:cNvPr id="0" name=""/>
        <dsp:cNvSpPr/>
      </dsp:nvSpPr>
      <dsp:spPr>
        <a:xfrm>
          <a:off x="6245917" y="2356517"/>
          <a:ext cx="489443" cy="489443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6356042" y="2356517"/>
        <a:ext cx="269193" cy="3683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4384B6-5C25-41AA-BB7E-4AF273CF740A}">
      <dsp:nvSpPr>
        <dsp:cNvPr id="0" name=""/>
        <dsp:cNvSpPr/>
      </dsp:nvSpPr>
      <dsp:spPr>
        <a:xfrm>
          <a:off x="155020" y="505747"/>
          <a:ext cx="914666" cy="91466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1047BF-2253-4B3E-A644-C9B5398FD662}">
      <dsp:nvSpPr>
        <dsp:cNvPr id="0" name=""/>
        <dsp:cNvSpPr/>
      </dsp:nvSpPr>
      <dsp:spPr>
        <a:xfrm>
          <a:off x="347100" y="697827"/>
          <a:ext cx="530506" cy="5305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888BE6-5184-49CD-8F10-8820AF89BE60}">
      <dsp:nvSpPr>
        <dsp:cNvPr id="0" name=""/>
        <dsp:cNvSpPr/>
      </dsp:nvSpPr>
      <dsp:spPr>
        <a:xfrm>
          <a:off x="1265686" y="505747"/>
          <a:ext cx="2155998" cy="914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- Enhance employee engagement programs for young professionals</a:t>
          </a:r>
          <a:endParaRPr lang="en-US" sz="1600" kern="1200"/>
        </a:p>
      </dsp:txBody>
      <dsp:txXfrm>
        <a:off x="1265686" y="505747"/>
        <a:ext cx="2155998" cy="914666"/>
      </dsp:txXfrm>
    </dsp:sp>
    <dsp:sp modelId="{8A5B4567-F528-4151-848F-B23F98EC1925}">
      <dsp:nvSpPr>
        <dsp:cNvPr id="0" name=""/>
        <dsp:cNvSpPr/>
      </dsp:nvSpPr>
      <dsp:spPr>
        <a:xfrm>
          <a:off x="3797351" y="505747"/>
          <a:ext cx="914666" cy="91466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419C8F-34EF-452B-BAA1-F74055722B20}">
      <dsp:nvSpPr>
        <dsp:cNvPr id="0" name=""/>
        <dsp:cNvSpPr/>
      </dsp:nvSpPr>
      <dsp:spPr>
        <a:xfrm>
          <a:off x="3989431" y="697827"/>
          <a:ext cx="530506" cy="5305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485724-F6AE-4198-9C55-0B291DA1CB2C}">
      <dsp:nvSpPr>
        <dsp:cNvPr id="0" name=""/>
        <dsp:cNvSpPr/>
      </dsp:nvSpPr>
      <dsp:spPr>
        <a:xfrm>
          <a:off x="4908017" y="505747"/>
          <a:ext cx="2155998" cy="914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- Focus retention strategies in Sales and R&amp;D departments</a:t>
          </a:r>
          <a:endParaRPr lang="en-US" sz="1600" kern="1200"/>
        </a:p>
      </dsp:txBody>
      <dsp:txXfrm>
        <a:off x="4908017" y="505747"/>
        <a:ext cx="2155998" cy="914666"/>
      </dsp:txXfrm>
    </dsp:sp>
    <dsp:sp modelId="{15E473B3-B03C-45D6-9A8B-48F394D070B1}">
      <dsp:nvSpPr>
        <dsp:cNvPr id="0" name=""/>
        <dsp:cNvSpPr/>
      </dsp:nvSpPr>
      <dsp:spPr>
        <a:xfrm>
          <a:off x="155020" y="2002269"/>
          <a:ext cx="914666" cy="91466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C1C8FA-6832-4CA8-81AC-4CC26F0032DC}">
      <dsp:nvSpPr>
        <dsp:cNvPr id="0" name=""/>
        <dsp:cNvSpPr/>
      </dsp:nvSpPr>
      <dsp:spPr>
        <a:xfrm>
          <a:off x="347100" y="2194349"/>
          <a:ext cx="530506" cy="5305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E1C60E-65E3-4D6B-86C4-0FCC9CA4B23A}">
      <dsp:nvSpPr>
        <dsp:cNvPr id="0" name=""/>
        <dsp:cNvSpPr/>
      </dsp:nvSpPr>
      <dsp:spPr>
        <a:xfrm>
          <a:off x="1265686" y="2002269"/>
          <a:ext cx="2155998" cy="914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- Address job satisfaction with targeted surveys and action plans</a:t>
          </a:r>
          <a:endParaRPr lang="en-US" sz="1600" kern="1200"/>
        </a:p>
      </dsp:txBody>
      <dsp:txXfrm>
        <a:off x="1265686" y="2002269"/>
        <a:ext cx="2155998" cy="914666"/>
      </dsp:txXfrm>
    </dsp:sp>
    <dsp:sp modelId="{125D75F8-A521-46F2-9173-39E5E344312F}">
      <dsp:nvSpPr>
        <dsp:cNvPr id="0" name=""/>
        <dsp:cNvSpPr/>
      </dsp:nvSpPr>
      <dsp:spPr>
        <a:xfrm>
          <a:off x="3797351" y="2002269"/>
          <a:ext cx="914666" cy="91466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2ACEDF-926F-49EC-AF24-3DD0F5565E33}">
      <dsp:nvSpPr>
        <dsp:cNvPr id="0" name=""/>
        <dsp:cNvSpPr/>
      </dsp:nvSpPr>
      <dsp:spPr>
        <a:xfrm>
          <a:off x="3989431" y="2194349"/>
          <a:ext cx="530506" cy="53050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402309-9E3B-472E-84F1-652DA14E7697}">
      <dsp:nvSpPr>
        <dsp:cNvPr id="0" name=""/>
        <dsp:cNvSpPr/>
      </dsp:nvSpPr>
      <dsp:spPr>
        <a:xfrm>
          <a:off x="4908017" y="2002269"/>
          <a:ext cx="2155998" cy="914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- Monitor attrition trends quarterly using dashboards</a:t>
          </a:r>
          <a:endParaRPr lang="en-US" sz="1600" kern="1200"/>
        </a:p>
      </dsp:txBody>
      <dsp:txXfrm>
        <a:off x="4908017" y="2002269"/>
        <a:ext cx="2155998" cy="91466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B628DD-F139-4ABF-9E22-0AD1B0DB3794}">
      <dsp:nvSpPr>
        <dsp:cNvPr id="0" name=""/>
        <dsp:cNvSpPr/>
      </dsp:nvSpPr>
      <dsp:spPr>
        <a:xfrm>
          <a:off x="0" y="640"/>
          <a:ext cx="4793456" cy="149868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DA734A-9623-4C65-8B2E-EAC611FD6849}">
      <dsp:nvSpPr>
        <dsp:cNvPr id="0" name=""/>
        <dsp:cNvSpPr/>
      </dsp:nvSpPr>
      <dsp:spPr>
        <a:xfrm>
          <a:off x="453352" y="337845"/>
          <a:ext cx="824278" cy="8242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403ED-B391-4DC9-83DF-E69BBB963549}">
      <dsp:nvSpPr>
        <dsp:cNvPr id="0" name=""/>
        <dsp:cNvSpPr/>
      </dsp:nvSpPr>
      <dsp:spPr>
        <a:xfrm>
          <a:off x="1730984" y="640"/>
          <a:ext cx="3062471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- Add predictive modeling to forecast attrition risk</a:t>
          </a:r>
          <a:endParaRPr lang="en-US" sz="1700" kern="1200"/>
        </a:p>
      </dsp:txBody>
      <dsp:txXfrm>
        <a:off x="1730984" y="640"/>
        <a:ext cx="3062471" cy="1498687"/>
      </dsp:txXfrm>
    </dsp:sp>
    <dsp:sp modelId="{77D4F30A-481F-4581-AF64-8B5D5967F39F}">
      <dsp:nvSpPr>
        <dsp:cNvPr id="0" name=""/>
        <dsp:cNvSpPr/>
      </dsp:nvSpPr>
      <dsp:spPr>
        <a:xfrm>
          <a:off x="0" y="1873999"/>
          <a:ext cx="4793456" cy="149868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2BB76E-A100-4896-8D93-656040E7A9E7}">
      <dsp:nvSpPr>
        <dsp:cNvPr id="0" name=""/>
        <dsp:cNvSpPr/>
      </dsp:nvSpPr>
      <dsp:spPr>
        <a:xfrm>
          <a:off x="453352" y="2211204"/>
          <a:ext cx="824278" cy="8242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BA7B45-B222-4A03-8DC2-E5C676172DFB}">
      <dsp:nvSpPr>
        <dsp:cNvPr id="0" name=""/>
        <dsp:cNvSpPr/>
      </dsp:nvSpPr>
      <dsp:spPr>
        <a:xfrm>
          <a:off x="1730984" y="1873999"/>
          <a:ext cx="3062471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- Automate dashboard updates with live data connections</a:t>
          </a:r>
          <a:endParaRPr lang="en-US" sz="1700" kern="1200"/>
        </a:p>
      </dsp:txBody>
      <dsp:txXfrm>
        <a:off x="1730984" y="1873999"/>
        <a:ext cx="3062471" cy="1498687"/>
      </dsp:txXfrm>
    </dsp:sp>
    <dsp:sp modelId="{7B3AD7A0-A59D-48F2-895C-304DF488761C}">
      <dsp:nvSpPr>
        <dsp:cNvPr id="0" name=""/>
        <dsp:cNvSpPr/>
      </dsp:nvSpPr>
      <dsp:spPr>
        <a:xfrm>
          <a:off x="0" y="3747359"/>
          <a:ext cx="4793456" cy="149868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8EF78B-F437-4077-8777-E30B6255B2D4}">
      <dsp:nvSpPr>
        <dsp:cNvPr id="0" name=""/>
        <dsp:cNvSpPr/>
      </dsp:nvSpPr>
      <dsp:spPr>
        <a:xfrm>
          <a:off x="453352" y="4084563"/>
          <a:ext cx="824278" cy="8242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E649D1-E90B-47EE-84AF-AF23167A1A34}">
      <dsp:nvSpPr>
        <dsp:cNvPr id="0" name=""/>
        <dsp:cNvSpPr/>
      </dsp:nvSpPr>
      <dsp:spPr>
        <a:xfrm>
          <a:off x="1730984" y="3747359"/>
          <a:ext cx="3062471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- Integrate compensation, promotion, and performance data for deeper insights</a:t>
          </a:r>
          <a:endParaRPr lang="en-US" sz="1700" kern="1200"/>
        </a:p>
      </dsp:txBody>
      <dsp:txXfrm>
        <a:off x="1730984" y="3747359"/>
        <a:ext cx="3062471" cy="149868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1D7518-C950-4E1C-A41B-2533A812F0B9}">
      <dsp:nvSpPr>
        <dsp:cNvPr id="0" name=""/>
        <dsp:cNvSpPr/>
      </dsp:nvSpPr>
      <dsp:spPr>
        <a:xfrm>
          <a:off x="0" y="640"/>
          <a:ext cx="4793456" cy="14986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863DD8-583A-4ECA-8C23-B0A5C3928A60}">
      <dsp:nvSpPr>
        <dsp:cNvPr id="0" name=""/>
        <dsp:cNvSpPr/>
      </dsp:nvSpPr>
      <dsp:spPr>
        <a:xfrm>
          <a:off x="453352" y="337845"/>
          <a:ext cx="824278" cy="8242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BD23FF-479F-41FA-AFF7-7BBECCD83CBC}">
      <dsp:nvSpPr>
        <dsp:cNvPr id="0" name=""/>
        <dsp:cNvSpPr/>
      </dsp:nvSpPr>
      <dsp:spPr>
        <a:xfrm>
          <a:off x="1730984" y="640"/>
          <a:ext cx="3062471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Prepared by: Ganiyat Kareem</a:t>
          </a:r>
          <a:endParaRPr lang="en-US" sz="1700" kern="1200"/>
        </a:p>
      </dsp:txBody>
      <dsp:txXfrm>
        <a:off x="1730984" y="640"/>
        <a:ext cx="3062471" cy="1498687"/>
      </dsp:txXfrm>
    </dsp:sp>
    <dsp:sp modelId="{7C789017-795C-43FE-8471-FDC6EC51CA2D}">
      <dsp:nvSpPr>
        <dsp:cNvPr id="0" name=""/>
        <dsp:cNvSpPr/>
      </dsp:nvSpPr>
      <dsp:spPr>
        <a:xfrm>
          <a:off x="0" y="1873999"/>
          <a:ext cx="4793456" cy="14986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225058-1E52-41D8-8EFC-920916A93AB2}">
      <dsp:nvSpPr>
        <dsp:cNvPr id="0" name=""/>
        <dsp:cNvSpPr/>
      </dsp:nvSpPr>
      <dsp:spPr>
        <a:xfrm>
          <a:off x="453352" y="2211204"/>
          <a:ext cx="824278" cy="8242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82CF37-3650-4E5B-B6CB-805CCC5CD793}">
      <dsp:nvSpPr>
        <dsp:cNvPr id="0" name=""/>
        <dsp:cNvSpPr/>
      </dsp:nvSpPr>
      <dsp:spPr>
        <a:xfrm>
          <a:off x="1730984" y="1873999"/>
          <a:ext cx="3062471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Data Scientist | Analytics Specialist</a:t>
          </a:r>
          <a:endParaRPr lang="en-US" sz="1700" kern="1200"/>
        </a:p>
      </dsp:txBody>
      <dsp:txXfrm>
        <a:off x="1730984" y="1873999"/>
        <a:ext cx="3062471" cy="1498687"/>
      </dsp:txXfrm>
    </dsp:sp>
    <dsp:sp modelId="{A8CB564D-04CF-41FF-A554-4A83E6F8F391}">
      <dsp:nvSpPr>
        <dsp:cNvPr id="0" name=""/>
        <dsp:cNvSpPr/>
      </dsp:nvSpPr>
      <dsp:spPr>
        <a:xfrm>
          <a:off x="0" y="3747359"/>
          <a:ext cx="4793456" cy="14986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154691-B1E6-422A-A27C-FEEC9D06F0AE}">
      <dsp:nvSpPr>
        <dsp:cNvPr id="0" name=""/>
        <dsp:cNvSpPr/>
      </dsp:nvSpPr>
      <dsp:spPr>
        <a:xfrm>
          <a:off x="453352" y="4084563"/>
          <a:ext cx="824278" cy="8242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E2E9D6-668D-4279-93D3-2A89A05029A3}">
      <dsp:nvSpPr>
        <dsp:cNvPr id="0" name=""/>
        <dsp:cNvSpPr/>
      </dsp:nvSpPr>
      <dsp:spPr>
        <a:xfrm>
          <a:off x="1730984" y="3747359"/>
          <a:ext cx="3062471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LinkedIn: linkedin.com/in/ganiyat-kareem</a:t>
          </a:r>
          <a:endParaRPr lang="en-US" sz="1700" kern="1200"/>
        </a:p>
      </dsp:txBody>
      <dsp:txXfrm>
        <a:off x="1730984" y="3747359"/>
        <a:ext cx="3062471" cy="14986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290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4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02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40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66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91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20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877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27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4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483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88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176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498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973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06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306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Employee Attrition Dataset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Insights &amp; Dashboard Visualization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G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G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G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G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NG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NG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NG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7"/>
            <a:ext cx="2206657" cy="48337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Project Overview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G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B389178-60F4-602C-2044-C879DE5A1F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5764347"/>
              </p:ext>
            </p:extLst>
          </p:nvPr>
        </p:nvGraphicFramePr>
        <p:xfrm>
          <a:off x="3895725" y="808038"/>
          <a:ext cx="4793456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G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NG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973668"/>
            <a:ext cx="6571060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Dataset Description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G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4279CD8-8D4B-35AA-33EC-BE8948D2D9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9939800"/>
              </p:ext>
            </p:extLst>
          </p:nvPr>
        </p:nvGraphicFramePr>
        <p:xfrm>
          <a:off x="965200" y="2324100"/>
          <a:ext cx="7219037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132DB8-9EC0-1049-4028-270BB5AF3D2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64382" y="2489200"/>
          <a:ext cx="6345260" cy="353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G"/>
            </a:p>
          </p:txBody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NG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973668"/>
            <a:ext cx="6571060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Dashboard Features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G"/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578511BD-8B00-5567-795C-75A3E49E5E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1325730"/>
              </p:ext>
            </p:extLst>
          </p:nvPr>
        </p:nvGraphicFramePr>
        <p:xfrm>
          <a:off x="965200" y="2324100"/>
          <a:ext cx="7219037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G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NG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973668"/>
            <a:ext cx="6571060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Recommendations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G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5F8DFCB-181F-255D-B1B5-F028F06F6A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433837"/>
              </p:ext>
            </p:extLst>
          </p:nvPr>
        </p:nvGraphicFramePr>
        <p:xfrm>
          <a:off x="965200" y="2324100"/>
          <a:ext cx="7219037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G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G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G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G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NG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NG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NG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7"/>
            <a:ext cx="2206657" cy="4833745"/>
          </a:xfrm>
        </p:spPr>
        <p:txBody>
          <a:bodyPr>
            <a:normAutofit/>
          </a:bodyPr>
          <a:lstStyle/>
          <a:p>
            <a:r>
              <a:rPr lang="en-US" sz="2200">
                <a:solidFill>
                  <a:srgbClr val="EBEBEB"/>
                </a:solidFill>
              </a:rPr>
              <a:t>Future Improvements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G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67A7C28-375C-E3D4-4096-BEA34C9392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4885590"/>
              </p:ext>
            </p:extLst>
          </p:nvPr>
        </p:nvGraphicFramePr>
        <p:xfrm>
          <a:off x="3895725" y="808038"/>
          <a:ext cx="4793456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G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G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G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G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NG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NG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NG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7"/>
            <a:ext cx="2206657" cy="48337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Thank You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G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87059A7-8310-EA70-2637-6B0407C307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108843"/>
              </p:ext>
            </p:extLst>
          </p:nvPr>
        </p:nvGraphicFramePr>
        <p:xfrm>
          <a:off x="3895725" y="808038"/>
          <a:ext cx="4793456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</TotalTime>
  <Words>287</Words>
  <Application>Microsoft Office PowerPoint</Application>
  <PresentationFormat>On-screen Show (4:3)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Employee Attrition Dataset Analysis</vt:lpstr>
      <vt:lpstr>Project Overview</vt:lpstr>
      <vt:lpstr>Dataset Description</vt:lpstr>
      <vt:lpstr>Key Insights</vt:lpstr>
      <vt:lpstr>Dashboard Features</vt:lpstr>
      <vt:lpstr>Recommendations</vt:lpstr>
      <vt:lpstr>Future Improvements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AFEEZ AZEEZ</dc:creator>
  <cp:keywords/>
  <dc:description>generated using python-pptx</dc:description>
  <cp:lastModifiedBy>Ganiyat Kareem</cp:lastModifiedBy>
  <cp:revision>2</cp:revision>
  <dcterms:created xsi:type="dcterms:W3CDTF">2013-01-27T09:14:16Z</dcterms:created>
  <dcterms:modified xsi:type="dcterms:W3CDTF">2025-08-31T18:32:16Z</dcterms:modified>
  <cp:category/>
</cp:coreProperties>
</file>