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2" r:id="rId7"/>
    <p:sldId id="276" r:id="rId8"/>
    <p:sldId id="270" r:id="rId9"/>
    <p:sldId id="271" r:id="rId10"/>
    <p:sldId id="274" r:id="rId11"/>
    <p:sldId id="275" r:id="rId12"/>
    <p:sldId id="261" r:id="rId13"/>
    <p:sldId id="266" r:id="rId14"/>
    <p:sldId id="265" r:id="rId15"/>
    <p:sldId id="267" r:id="rId16"/>
    <p:sldId id="269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5" autoAdjust="0"/>
    <p:restoredTop sz="94618" autoAdjust="0"/>
  </p:normalViewPr>
  <p:slideViewPr>
    <p:cSldViewPr>
      <p:cViewPr varScale="1">
        <p:scale>
          <a:sx n="100" d="100"/>
          <a:sy n="100" d="100"/>
        </p:scale>
        <p:origin x="21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8.svg"/><Relationship Id="rId4" Type="http://schemas.openxmlformats.org/officeDocument/2006/relationships/image" Target="../media/image24.svg"/><Relationship Id="rId9" Type="http://schemas.openxmlformats.org/officeDocument/2006/relationships/image" Target="../media/image2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8.svg"/><Relationship Id="rId4" Type="http://schemas.openxmlformats.org/officeDocument/2006/relationships/image" Target="../media/image24.svg"/><Relationship Id="rId9" Type="http://schemas.openxmlformats.org/officeDocument/2006/relationships/image" Target="../media/image2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358867-2936-4431-A7D7-70AEA40CB83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99FE38-CC97-497E-B056-7E91B411C7A9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7EAC081-9491-469B-9570-BEB02491E8DC}" type="parTrans" cxnId="{70CCB362-7C44-4B0D-8E99-845E18CD5BA4}">
      <dgm:prSet/>
      <dgm:spPr/>
      <dgm:t>
        <a:bodyPr/>
        <a:lstStyle/>
        <a:p>
          <a:endParaRPr lang="en-US"/>
        </a:p>
      </dgm:t>
    </dgm:pt>
    <dgm:pt modelId="{2480F335-3D53-4F9A-8F08-8C5A363168DC}" type="sibTrans" cxnId="{70CCB362-7C44-4B0D-8E99-845E18CD5BA4}">
      <dgm:prSet/>
      <dgm:spPr/>
      <dgm:t>
        <a:bodyPr/>
        <a:lstStyle/>
        <a:p>
          <a:endParaRPr lang="en-US"/>
        </a:p>
      </dgm:t>
    </dgm:pt>
    <dgm:pt modelId="{68AFF9E8-6C13-4FFC-A98E-3CA25A04EFC9}">
      <dgm:prSet/>
      <dgm:spPr/>
      <dgm:t>
        <a:bodyPr/>
        <a:lstStyle/>
        <a:p>
          <a:r>
            <a:rPr lang="en-US"/>
            <a:t>Data cleaning and processing</a:t>
          </a:r>
        </a:p>
      </dgm:t>
    </dgm:pt>
    <dgm:pt modelId="{D338677F-75D6-477D-B3D5-C5C3B54AB776}" type="parTrans" cxnId="{CAAE19B4-BE15-47ED-AA36-D1A0BC337245}">
      <dgm:prSet/>
      <dgm:spPr/>
      <dgm:t>
        <a:bodyPr/>
        <a:lstStyle/>
        <a:p>
          <a:endParaRPr lang="en-US"/>
        </a:p>
      </dgm:t>
    </dgm:pt>
    <dgm:pt modelId="{A6F430DE-D300-4B4F-A821-7BAE76F2FF92}" type="sibTrans" cxnId="{CAAE19B4-BE15-47ED-AA36-D1A0BC337245}">
      <dgm:prSet/>
      <dgm:spPr/>
      <dgm:t>
        <a:bodyPr/>
        <a:lstStyle/>
        <a:p>
          <a:endParaRPr lang="en-US"/>
        </a:p>
      </dgm:t>
    </dgm:pt>
    <dgm:pt modelId="{4EB54E98-96AA-44B6-94F1-B9A8D4B910C1}">
      <dgm:prSet/>
      <dgm:spPr/>
      <dgm:t>
        <a:bodyPr/>
        <a:lstStyle/>
        <a:p>
          <a:r>
            <a:rPr lang="en-US"/>
            <a:t>Descriptive statistics of relevant columns</a:t>
          </a:r>
        </a:p>
      </dgm:t>
    </dgm:pt>
    <dgm:pt modelId="{3466B3E1-7205-460E-9FBE-3837F4332204}" type="parTrans" cxnId="{65745DED-821B-49E8-B563-07265EA69665}">
      <dgm:prSet/>
      <dgm:spPr/>
      <dgm:t>
        <a:bodyPr/>
        <a:lstStyle/>
        <a:p>
          <a:endParaRPr lang="en-US"/>
        </a:p>
      </dgm:t>
    </dgm:pt>
    <dgm:pt modelId="{B26C4F86-ED07-4DC5-923E-7A02ED92FEC3}" type="sibTrans" cxnId="{65745DED-821B-49E8-B563-07265EA69665}">
      <dgm:prSet/>
      <dgm:spPr/>
      <dgm:t>
        <a:bodyPr/>
        <a:lstStyle/>
        <a:p>
          <a:endParaRPr lang="en-US"/>
        </a:p>
      </dgm:t>
    </dgm:pt>
    <dgm:pt modelId="{717B1C6F-4C0A-4CED-A74B-94D9B148CEBB}">
      <dgm:prSet/>
      <dgm:spPr/>
      <dgm:t>
        <a:bodyPr/>
        <a:lstStyle/>
        <a:p>
          <a:r>
            <a:rPr lang="en-US"/>
            <a:t>Dashboard</a:t>
          </a:r>
        </a:p>
      </dgm:t>
    </dgm:pt>
    <dgm:pt modelId="{2B9ED9E6-B5FD-4864-812A-43C12CE18223}" type="parTrans" cxnId="{1193086C-1FC5-4C15-8A44-13A2C978E881}">
      <dgm:prSet/>
      <dgm:spPr/>
      <dgm:t>
        <a:bodyPr/>
        <a:lstStyle/>
        <a:p>
          <a:endParaRPr lang="en-US"/>
        </a:p>
      </dgm:t>
    </dgm:pt>
    <dgm:pt modelId="{5C764263-92FB-4DAF-9E35-73A35F4D625B}" type="sibTrans" cxnId="{1193086C-1FC5-4C15-8A44-13A2C978E881}">
      <dgm:prSet/>
      <dgm:spPr/>
      <dgm:t>
        <a:bodyPr/>
        <a:lstStyle/>
        <a:p>
          <a:endParaRPr lang="en-US"/>
        </a:p>
      </dgm:t>
    </dgm:pt>
    <dgm:pt modelId="{0ACAFF95-0229-41BC-83A5-09DAD3B02DC6}">
      <dgm:prSet/>
      <dgm:spPr/>
      <dgm:t>
        <a:bodyPr/>
        <a:lstStyle/>
        <a:p>
          <a:r>
            <a:rPr lang="en-US"/>
            <a:t>Statistical analysis</a:t>
          </a:r>
        </a:p>
      </dgm:t>
    </dgm:pt>
    <dgm:pt modelId="{624A2DA5-E40A-4CBA-AF58-AA387F44F946}" type="parTrans" cxnId="{1693033A-213E-4499-95C5-5DD29B84BA1B}">
      <dgm:prSet/>
      <dgm:spPr/>
      <dgm:t>
        <a:bodyPr/>
        <a:lstStyle/>
        <a:p>
          <a:endParaRPr lang="en-US"/>
        </a:p>
      </dgm:t>
    </dgm:pt>
    <dgm:pt modelId="{F160BF97-01D2-4E91-BC95-E64A45CCA629}" type="sibTrans" cxnId="{1693033A-213E-4499-95C5-5DD29B84BA1B}">
      <dgm:prSet/>
      <dgm:spPr/>
      <dgm:t>
        <a:bodyPr/>
        <a:lstStyle/>
        <a:p>
          <a:endParaRPr lang="en-US"/>
        </a:p>
      </dgm:t>
    </dgm:pt>
    <dgm:pt modelId="{C0D682A7-51DF-4120-A20C-CC27AF1BF1B6}">
      <dgm:prSet/>
      <dgm:spPr/>
      <dgm:t>
        <a:bodyPr/>
        <a:lstStyle/>
        <a:p>
          <a:r>
            <a:rPr lang="en-US"/>
            <a:t>Recommendations</a:t>
          </a:r>
        </a:p>
      </dgm:t>
    </dgm:pt>
    <dgm:pt modelId="{ECE21802-AF88-40C5-BB44-F9F7B1F1F402}" type="parTrans" cxnId="{A3001CEC-5148-439C-B110-1E04A0E8CAC9}">
      <dgm:prSet/>
      <dgm:spPr/>
      <dgm:t>
        <a:bodyPr/>
        <a:lstStyle/>
        <a:p>
          <a:endParaRPr lang="en-US"/>
        </a:p>
      </dgm:t>
    </dgm:pt>
    <dgm:pt modelId="{7F20F2DF-BD19-48EB-9698-296953C5CA02}" type="sibTrans" cxnId="{A3001CEC-5148-439C-B110-1E04A0E8CAC9}">
      <dgm:prSet/>
      <dgm:spPr/>
      <dgm:t>
        <a:bodyPr/>
        <a:lstStyle/>
        <a:p>
          <a:endParaRPr lang="en-US"/>
        </a:p>
      </dgm:t>
    </dgm:pt>
    <dgm:pt modelId="{FEF31FBA-8CB5-48AA-B78C-D8AC1E587000}" type="pres">
      <dgm:prSet presAssocID="{B8358867-2936-4431-A7D7-70AEA40CB838}" presName="linear" presStyleCnt="0">
        <dgm:presLayoutVars>
          <dgm:animLvl val="lvl"/>
          <dgm:resizeHandles val="exact"/>
        </dgm:presLayoutVars>
      </dgm:prSet>
      <dgm:spPr/>
    </dgm:pt>
    <dgm:pt modelId="{96A8FE85-81C6-427F-9BE9-7D48581352EA}" type="pres">
      <dgm:prSet presAssocID="{FC99FE38-CC97-497E-B056-7E91B411C7A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01E111C-7134-421F-82CC-93E16F464A85}" type="pres">
      <dgm:prSet presAssocID="{2480F335-3D53-4F9A-8F08-8C5A363168DC}" presName="spacer" presStyleCnt="0"/>
      <dgm:spPr/>
    </dgm:pt>
    <dgm:pt modelId="{4678573A-3C4A-488D-8285-D6086865A81C}" type="pres">
      <dgm:prSet presAssocID="{68AFF9E8-6C13-4FFC-A98E-3CA25A04EFC9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18B09EC-7A80-49B0-BCB3-19F7B67E965A}" type="pres">
      <dgm:prSet presAssocID="{A6F430DE-D300-4B4F-A821-7BAE76F2FF92}" presName="spacer" presStyleCnt="0"/>
      <dgm:spPr/>
    </dgm:pt>
    <dgm:pt modelId="{076561A7-998C-4991-B53C-2C754F866C3B}" type="pres">
      <dgm:prSet presAssocID="{4EB54E98-96AA-44B6-94F1-B9A8D4B910C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F3E715D-F100-4C5E-A16D-7891B569BBA2}" type="pres">
      <dgm:prSet presAssocID="{B26C4F86-ED07-4DC5-923E-7A02ED92FEC3}" presName="spacer" presStyleCnt="0"/>
      <dgm:spPr/>
    </dgm:pt>
    <dgm:pt modelId="{7ECF5943-6995-4C81-82B5-C355B04B7613}" type="pres">
      <dgm:prSet presAssocID="{717B1C6F-4C0A-4CED-A74B-94D9B148CEB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BF1FF8D-F4A7-4854-8125-A7A297DBA2CA}" type="pres">
      <dgm:prSet presAssocID="{5C764263-92FB-4DAF-9E35-73A35F4D625B}" presName="spacer" presStyleCnt="0"/>
      <dgm:spPr/>
    </dgm:pt>
    <dgm:pt modelId="{3E385A63-B302-4A81-A170-71FA7C9F7692}" type="pres">
      <dgm:prSet presAssocID="{0ACAFF95-0229-41BC-83A5-09DAD3B02DC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AFDB356-6A30-4676-A91D-53A5A19C3FA2}" type="pres">
      <dgm:prSet presAssocID="{F160BF97-01D2-4E91-BC95-E64A45CCA629}" presName="spacer" presStyleCnt="0"/>
      <dgm:spPr/>
    </dgm:pt>
    <dgm:pt modelId="{E3583AA3-D30B-424C-9CF1-500746ECB363}" type="pres">
      <dgm:prSet presAssocID="{C0D682A7-51DF-4120-A20C-CC27AF1BF1B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026AA16-15E9-4A6E-90D8-F649B7C4CB6E}" type="presOf" srcId="{4EB54E98-96AA-44B6-94F1-B9A8D4B910C1}" destId="{076561A7-998C-4991-B53C-2C754F866C3B}" srcOrd="0" destOrd="0" presId="urn:microsoft.com/office/officeart/2005/8/layout/vList2"/>
    <dgm:cxn modelId="{5AD0851B-E9E6-47A4-A318-BB7AA92A5511}" type="presOf" srcId="{C0D682A7-51DF-4120-A20C-CC27AF1BF1B6}" destId="{E3583AA3-D30B-424C-9CF1-500746ECB363}" srcOrd="0" destOrd="0" presId="urn:microsoft.com/office/officeart/2005/8/layout/vList2"/>
    <dgm:cxn modelId="{047E9231-1DCD-4C41-B6F2-B715BEC6E210}" type="presOf" srcId="{B8358867-2936-4431-A7D7-70AEA40CB838}" destId="{FEF31FBA-8CB5-48AA-B78C-D8AC1E587000}" srcOrd="0" destOrd="0" presId="urn:microsoft.com/office/officeart/2005/8/layout/vList2"/>
    <dgm:cxn modelId="{1693033A-213E-4499-95C5-5DD29B84BA1B}" srcId="{B8358867-2936-4431-A7D7-70AEA40CB838}" destId="{0ACAFF95-0229-41BC-83A5-09DAD3B02DC6}" srcOrd="4" destOrd="0" parTransId="{624A2DA5-E40A-4CBA-AF58-AA387F44F946}" sibTransId="{F160BF97-01D2-4E91-BC95-E64A45CCA629}"/>
    <dgm:cxn modelId="{70CCB362-7C44-4B0D-8E99-845E18CD5BA4}" srcId="{B8358867-2936-4431-A7D7-70AEA40CB838}" destId="{FC99FE38-CC97-497E-B056-7E91B411C7A9}" srcOrd="0" destOrd="0" parTransId="{67EAC081-9491-469B-9570-BEB02491E8DC}" sibTransId="{2480F335-3D53-4F9A-8F08-8C5A363168DC}"/>
    <dgm:cxn modelId="{1193086C-1FC5-4C15-8A44-13A2C978E881}" srcId="{B8358867-2936-4431-A7D7-70AEA40CB838}" destId="{717B1C6F-4C0A-4CED-A74B-94D9B148CEBB}" srcOrd="3" destOrd="0" parTransId="{2B9ED9E6-B5FD-4864-812A-43C12CE18223}" sibTransId="{5C764263-92FB-4DAF-9E35-73A35F4D625B}"/>
    <dgm:cxn modelId="{DF638A9E-DF92-4334-A7E3-DB46DA9A8D77}" type="presOf" srcId="{FC99FE38-CC97-497E-B056-7E91B411C7A9}" destId="{96A8FE85-81C6-427F-9BE9-7D48581352EA}" srcOrd="0" destOrd="0" presId="urn:microsoft.com/office/officeart/2005/8/layout/vList2"/>
    <dgm:cxn modelId="{CAAE19B4-BE15-47ED-AA36-D1A0BC337245}" srcId="{B8358867-2936-4431-A7D7-70AEA40CB838}" destId="{68AFF9E8-6C13-4FFC-A98E-3CA25A04EFC9}" srcOrd="1" destOrd="0" parTransId="{D338677F-75D6-477D-B3D5-C5C3B54AB776}" sibTransId="{A6F430DE-D300-4B4F-A821-7BAE76F2FF92}"/>
    <dgm:cxn modelId="{82F9BEC5-3122-404C-AB19-6083767823E4}" type="presOf" srcId="{717B1C6F-4C0A-4CED-A74B-94D9B148CEBB}" destId="{7ECF5943-6995-4C81-82B5-C355B04B7613}" srcOrd="0" destOrd="0" presId="urn:microsoft.com/office/officeart/2005/8/layout/vList2"/>
    <dgm:cxn modelId="{85FACCE6-ECAD-4B8A-8DC2-B0130252DAB1}" type="presOf" srcId="{0ACAFF95-0229-41BC-83A5-09DAD3B02DC6}" destId="{3E385A63-B302-4A81-A170-71FA7C9F7692}" srcOrd="0" destOrd="0" presId="urn:microsoft.com/office/officeart/2005/8/layout/vList2"/>
    <dgm:cxn modelId="{A3001CEC-5148-439C-B110-1E04A0E8CAC9}" srcId="{B8358867-2936-4431-A7D7-70AEA40CB838}" destId="{C0D682A7-51DF-4120-A20C-CC27AF1BF1B6}" srcOrd="5" destOrd="0" parTransId="{ECE21802-AF88-40C5-BB44-F9F7B1F1F402}" sibTransId="{7F20F2DF-BD19-48EB-9698-296953C5CA02}"/>
    <dgm:cxn modelId="{75CCF8EC-120B-40F4-A0C7-B1356EAC65F2}" type="presOf" srcId="{68AFF9E8-6C13-4FFC-A98E-3CA25A04EFC9}" destId="{4678573A-3C4A-488D-8285-D6086865A81C}" srcOrd="0" destOrd="0" presId="urn:microsoft.com/office/officeart/2005/8/layout/vList2"/>
    <dgm:cxn modelId="{65745DED-821B-49E8-B563-07265EA69665}" srcId="{B8358867-2936-4431-A7D7-70AEA40CB838}" destId="{4EB54E98-96AA-44B6-94F1-B9A8D4B910C1}" srcOrd="2" destOrd="0" parTransId="{3466B3E1-7205-460E-9FBE-3837F4332204}" sibTransId="{B26C4F86-ED07-4DC5-923E-7A02ED92FEC3}"/>
    <dgm:cxn modelId="{971F04B8-678F-43F7-A114-F9C0D258307A}" type="presParOf" srcId="{FEF31FBA-8CB5-48AA-B78C-D8AC1E587000}" destId="{96A8FE85-81C6-427F-9BE9-7D48581352EA}" srcOrd="0" destOrd="0" presId="urn:microsoft.com/office/officeart/2005/8/layout/vList2"/>
    <dgm:cxn modelId="{DCDCAE94-135C-4030-9C20-CCBC3CBE7693}" type="presParOf" srcId="{FEF31FBA-8CB5-48AA-B78C-D8AC1E587000}" destId="{401E111C-7134-421F-82CC-93E16F464A85}" srcOrd="1" destOrd="0" presId="urn:microsoft.com/office/officeart/2005/8/layout/vList2"/>
    <dgm:cxn modelId="{A214E236-47D9-4DFE-8A3A-D4457421415E}" type="presParOf" srcId="{FEF31FBA-8CB5-48AA-B78C-D8AC1E587000}" destId="{4678573A-3C4A-488D-8285-D6086865A81C}" srcOrd="2" destOrd="0" presId="urn:microsoft.com/office/officeart/2005/8/layout/vList2"/>
    <dgm:cxn modelId="{9B7C9E82-A135-4D63-96A6-4A6E296E22C7}" type="presParOf" srcId="{FEF31FBA-8CB5-48AA-B78C-D8AC1E587000}" destId="{218B09EC-7A80-49B0-BCB3-19F7B67E965A}" srcOrd="3" destOrd="0" presId="urn:microsoft.com/office/officeart/2005/8/layout/vList2"/>
    <dgm:cxn modelId="{AAF3E16C-3571-421E-A1DB-4995E80DBE6D}" type="presParOf" srcId="{FEF31FBA-8CB5-48AA-B78C-D8AC1E587000}" destId="{076561A7-998C-4991-B53C-2C754F866C3B}" srcOrd="4" destOrd="0" presId="urn:microsoft.com/office/officeart/2005/8/layout/vList2"/>
    <dgm:cxn modelId="{9C78A530-94B6-4BFE-A7C5-283263F49034}" type="presParOf" srcId="{FEF31FBA-8CB5-48AA-B78C-D8AC1E587000}" destId="{DF3E715D-F100-4C5E-A16D-7891B569BBA2}" srcOrd="5" destOrd="0" presId="urn:microsoft.com/office/officeart/2005/8/layout/vList2"/>
    <dgm:cxn modelId="{D59B9411-65CE-4C58-99FE-BA52C288ACDC}" type="presParOf" srcId="{FEF31FBA-8CB5-48AA-B78C-D8AC1E587000}" destId="{7ECF5943-6995-4C81-82B5-C355B04B7613}" srcOrd="6" destOrd="0" presId="urn:microsoft.com/office/officeart/2005/8/layout/vList2"/>
    <dgm:cxn modelId="{C5D00A6E-D84D-4DEA-BDAD-2A4CC3A7D07C}" type="presParOf" srcId="{FEF31FBA-8CB5-48AA-B78C-D8AC1E587000}" destId="{9BF1FF8D-F4A7-4854-8125-A7A297DBA2CA}" srcOrd="7" destOrd="0" presId="urn:microsoft.com/office/officeart/2005/8/layout/vList2"/>
    <dgm:cxn modelId="{1C313F40-880A-488E-BB32-EF4278DEB327}" type="presParOf" srcId="{FEF31FBA-8CB5-48AA-B78C-D8AC1E587000}" destId="{3E385A63-B302-4A81-A170-71FA7C9F7692}" srcOrd="8" destOrd="0" presId="urn:microsoft.com/office/officeart/2005/8/layout/vList2"/>
    <dgm:cxn modelId="{F029665B-3000-4713-864E-3E205F907535}" type="presParOf" srcId="{FEF31FBA-8CB5-48AA-B78C-D8AC1E587000}" destId="{4AFDB356-6A30-4676-A91D-53A5A19C3FA2}" srcOrd="9" destOrd="0" presId="urn:microsoft.com/office/officeart/2005/8/layout/vList2"/>
    <dgm:cxn modelId="{43E39D28-F47B-46B8-89F4-6D2A3723F68A}" type="presParOf" srcId="{FEF31FBA-8CB5-48AA-B78C-D8AC1E587000}" destId="{E3583AA3-D30B-424C-9CF1-500746ECB36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9A8DC3-59D0-4839-9337-7025717B55DB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A7B8C4-CB80-45C9-A87E-4B8684625315}">
      <dgm:prSet/>
      <dgm:spPr/>
      <dgm:t>
        <a:bodyPr/>
        <a:lstStyle/>
        <a:p>
          <a:r>
            <a:rPr lang="en-US"/>
            <a:t>Checking blanks and Errors</a:t>
          </a:r>
        </a:p>
      </dgm:t>
    </dgm:pt>
    <dgm:pt modelId="{C6ED32D1-CE82-4369-A62D-120789F8EACE}" type="parTrans" cxnId="{9D6A6D60-0E55-4F7F-979D-6521961CD431}">
      <dgm:prSet/>
      <dgm:spPr/>
      <dgm:t>
        <a:bodyPr/>
        <a:lstStyle/>
        <a:p>
          <a:endParaRPr lang="en-US"/>
        </a:p>
      </dgm:t>
    </dgm:pt>
    <dgm:pt modelId="{3F724FA0-5818-4841-A28F-27F15274DD8C}" type="sibTrans" cxnId="{9D6A6D60-0E55-4F7F-979D-6521961CD431}">
      <dgm:prSet/>
      <dgm:spPr/>
      <dgm:t>
        <a:bodyPr/>
        <a:lstStyle/>
        <a:p>
          <a:endParaRPr lang="en-US"/>
        </a:p>
      </dgm:t>
    </dgm:pt>
    <dgm:pt modelId="{581ED9A9-AC0F-4A60-B352-2B80485572AE}">
      <dgm:prSet/>
      <dgm:spPr/>
      <dgm:t>
        <a:bodyPr/>
        <a:lstStyle/>
        <a:p>
          <a:r>
            <a:rPr lang="en-US"/>
            <a:t>Removing duplicates </a:t>
          </a:r>
        </a:p>
      </dgm:t>
    </dgm:pt>
    <dgm:pt modelId="{CA7DA42A-E740-4342-8123-53F1C1C1E8A5}" type="parTrans" cxnId="{5D36E5A7-B037-4ABF-B913-9E286D0B79E5}">
      <dgm:prSet/>
      <dgm:spPr/>
      <dgm:t>
        <a:bodyPr/>
        <a:lstStyle/>
        <a:p>
          <a:endParaRPr lang="en-US"/>
        </a:p>
      </dgm:t>
    </dgm:pt>
    <dgm:pt modelId="{2CB59ACA-D807-4D9E-983C-E1534032C55D}" type="sibTrans" cxnId="{5D36E5A7-B037-4ABF-B913-9E286D0B79E5}">
      <dgm:prSet/>
      <dgm:spPr/>
      <dgm:t>
        <a:bodyPr/>
        <a:lstStyle/>
        <a:p>
          <a:endParaRPr lang="en-US"/>
        </a:p>
      </dgm:t>
    </dgm:pt>
    <dgm:pt modelId="{2A5E9BEA-280E-479D-8DF1-FEE446C8E0D6}">
      <dgm:prSet/>
      <dgm:spPr/>
      <dgm:t>
        <a:bodyPr/>
        <a:lstStyle/>
        <a:p>
          <a:r>
            <a:rPr lang="en-US"/>
            <a:t>Data transformation</a:t>
          </a:r>
        </a:p>
      </dgm:t>
    </dgm:pt>
    <dgm:pt modelId="{B0515B82-6E08-45CF-83BE-ABDC146902EF}" type="parTrans" cxnId="{625DE2C5-28AB-4990-8322-8289B42AA9A9}">
      <dgm:prSet/>
      <dgm:spPr/>
      <dgm:t>
        <a:bodyPr/>
        <a:lstStyle/>
        <a:p>
          <a:endParaRPr lang="en-US"/>
        </a:p>
      </dgm:t>
    </dgm:pt>
    <dgm:pt modelId="{8D7FBC16-C37A-4D81-A06A-1ED592B16B0F}" type="sibTrans" cxnId="{625DE2C5-28AB-4990-8322-8289B42AA9A9}">
      <dgm:prSet/>
      <dgm:spPr/>
      <dgm:t>
        <a:bodyPr/>
        <a:lstStyle/>
        <a:p>
          <a:endParaRPr lang="en-US"/>
        </a:p>
      </dgm:t>
    </dgm:pt>
    <dgm:pt modelId="{7316BF9B-678A-4E96-AA99-7587666E625E}">
      <dgm:prSet/>
      <dgm:spPr/>
      <dgm:t>
        <a:bodyPr/>
        <a:lstStyle/>
        <a:p>
          <a:r>
            <a:rPr lang="en-US"/>
            <a:t>Data consistency with respect to data type, format and values used.</a:t>
          </a:r>
        </a:p>
      </dgm:t>
    </dgm:pt>
    <dgm:pt modelId="{E4351E99-E11E-4D66-AA12-BF3C356B6B03}" type="parTrans" cxnId="{B2C72B39-8D2A-452E-A36F-782B933FD22C}">
      <dgm:prSet/>
      <dgm:spPr/>
      <dgm:t>
        <a:bodyPr/>
        <a:lstStyle/>
        <a:p>
          <a:endParaRPr lang="en-US"/>
        </a:p>
      </dgm:t>
    </dgm:pt>
    <dgm:pt modelId="{D9CD2244-49B8-4453-992D-7C32B42817C6}" type="sibTrans" cxnId="{B2C72B39-8D2A-452E-A36F-782B933FD22C}">
      <dgm:prSet/>
      <dgm:spPr/>
      <dgm:t>
        <a:bodyPr/>
        <a:lstStyle/>
        <a:p>
          <a:endParaRPr lang="en-US"/>
        </a:p>
      </dgm:t>
    </dgm:pt>
    <dgm:pt modelId="{83DBF35C-B071-4977-A3B5-A7911220DD5E}" type="pres">
      <dgm:prSet presAssocID="{469A8DC3-59D0-4839-9337-7025717B55D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212FD9-50FA-45EA-A3FF-059AE2B768D4}" type="pres">
      <dgm:prSet presAssocID="{74A7B8C4-CB80-45C9-A87E-4B8684625315}" presName="hierRoot1" presStyleCnt="0"/>
      <dgm:spPr/>
    </dgm:pt>
    <dgm:pt modelId="{6321513E-8B8C-420B-8356-D5C4144D6F1B}" type="pres">
      <dgm:prSet presAssocID="{74A7B8C4-CB80-45C9-A87E-4B8684625315}" presName="composite" presStyleCnt="0"/>
      <dgm:spPr/>
    </dgm:pt>
    <dgm:pt modelId="{99F3650E-6906-49CB-B41F-B6704293FEB6}" type="pres">
      <dgm:prSet presAssocID="{74A7B8C4-CB80-45C9-A87E-4B8684625315}" presName="background" presStyleLbl="node0" presStyleIdx="0" presStyleCnt="4"/>
      <dgm:spPr/>
    </dgm:pt>
    <dgm:pt modelId="{DB52EF2E-3302-45B1-99BE-8512796C500F}" type="pres">
      <dgm:prSet presAssocID="{74A7B8C4-CB80-45C9-A87E-4B8684625315}" presName="text" presStyleLbl="fgAcc0" presStyleIdx="0" presStyleCnt="4">
        <dgm:presLayoutVars>
          <dgm:chPref val="3"/>
        </dgm:presLayoutVars>
      </dgm:prSet>
      <dgm:spPr/>
    </dgm:pt>
    <dgm:pt modelId="{2777F7AC-0BB9-42A4-B2A7-D6D4BED823C1}" type="pres">
      <dgm:prSet presAssocID="{74A7B8C4-CB80-45C9-A87E-4B8684625315}" presName="hierChild2" presStyleCnt="0"/>
      <dgm:spPr/>
    </dgm:pt>
    <dgm:pt modelId="{CC573676-8225-4BBD-8D85-41F1887D7083}" type="pres">
      <dgm:prSet presAssocID="{581ED9A9-AC0F-4A60-B352-2B80485572AE}" presName="hierRoot1" presStyleCnt="0"/>
      <dgm:spPr/>
    </dgm:pt>
    <dgm:pt modelId="{029F0BD3-DE41-422D-92EC-36272ED59540}" type="pres">
      <dgm:prSet presAssocID="{581ED9A9-AC0F-4A60-B352-2B80485572AE}" presName="composite" presStyleCnt="0"/>
      <dgm:spPr/>
    </dgm:pt>
    <dgm:pt modelId="{78861C80-53CD-41B1-951B-DFD42CEFF2E8}" type="pres">
      <dgm:prSet presAssocID="{581ED9A9-AC0F-4A60-B352-2B80485572AE}" presName="background" presStyleLbl="node0" presStyleIdx="1" presStyleCnt="4"/>
      <dgm:spPr/>
    </dgm:pt>
    <dgm:pt modelId="{6D3DCE1C-948A-4A3E-BD0D-CEC9BF349D0D}" type="pres">
      <dgm:prSet presAssocID="{581ED9A9-AC0F-4A60-B352-2B80485572AE}" presName="text" presStyleLbl="fgAcc0" presStyleIdx="1" presStyleCnt="4">
        <dgm:presLayoutVars>
          <dgm:chPref val="3"/>
        </dgm:presLayoutVars>
      </dgm:prSet>
      <dgm:spPr/>
    </dgm:pt>
    <dgm:pt modelId="{02D7F199-6D9B-4ED0-9A1C-A3EFD80B6281}" type="pres">
      <dgm:prSet presAssocID="{581ED9A9-AC0F-4A60-B352-2B80485572AE}" presName="hierChild2" presStyleCnt="0"/>
      <dgm:spPr/>
    </dgm:pt>
    <dgm:pt modelId="{9BD6F418-FC64-4819-93DB-FE9ECD91288C}" type="pres">
      <dgm:prSet presAssocID="{2A5E9BEA-280E-479D-8DF1-FEE446C8E0D6}" presName="hierRoot1" presStyleCnt="0"/>
      <dgm:spPr/>
    </dgm:pt>
    <dgm:pt modelId="{39CF79E6-C802-471A-B1FA-06BE606F305D}" type="pres">
      <dgm:prSet presAssocID="{2A5E9BEA-280E-479D-8DF1-FEE446C8E0D6}" presName="composite" presStyleCnt="0"/>
      <dgm:spPr/>
    </dgm:pt>
    <dgm:pt modelId="{521CE380-C7B7-4734-88E8-E69B1FC2B2BF}" type="pres">
      <dgm:prSet presAssocID="{2A5E9BEA-280E-479D-8DF1-FEE446C8E0D6}" presName="background" presStyleLbl="node0" presStyleIdx="2" presStyleCnt="4"/>
      <dgm:spPr/>
    </dgm:pt>
    <dgm:pt modelId="{AA252ADB-C512-4A79-A9D0-5E615744A231}" type="pres">
      <dgm:prSet presAssocID="{2A5E9BEA-280E-479D-8DF1-FEE446C8E0D6}" presName="text" presStyleLbl="fgAcc0" presStyleIdx="2" presStyleCnt="4">
        <dgm:presLayoutVars>
          <dgm:chPref val="3"/>
        </dgm:presLayoutVars>
      </dgm:prSet>
      <dgm:spPr/>
    </dgm:pt>
    <dgm:pt modelId="{C80D8A26-A0BA-4CA2-B58E-BFDB30F12BD0}" type="pres">
      <dgm:prSet presAssocID="{2A5E9BEA-280E-479D-8DF1-FEE446C8E0D6}" presName="hierChild2" presStyleCnt="0"/>
      <dgm:spPr/>
    </dgm:pt>
    <dgm:pt modelId="{5A59FA34-5A38-4CAD-935E-BDC9C0FE0EA6}" type="pres">
      <dgm:prSet presAssocID="{7316BF9B-678A-4E96-AA99-7587666E625E}" presName="hierRoot1" presStyleCnt="0"/>
      <dgm:spPr/>
    </dgm:pt>
    <dgm:pt modelId="{E90BFB4C-6B39-4771-B991-CC1D524841D2}" type="pres">
      <dgm:prSet presAssocID="{7316BF9B-678A-4E96-AA99-7587666E625E}" presName="composite" presStyleCnt="0"/>
      <dgm:spPr/>
    </dgm:pt>
    <dgm:pt modelId="{0CDAF5F6-C535-43F0-8685-93A062656F96}" type="pres">
      <dgm:prSet presAssocID="{7316BF9B-678A-4E96-AA99-7587666E625E}" presName="background" presStyleLbl="node0" presStyleIdx="3" presStyleCnt="4"/>
      <dgm:spPr/>
    </dgm:pt>
    <dgm:pt modelId="{E8A57D1E-BFF8-45C0-9419-50E6B39357CB}" type="pres">
      <dgm:prSet presAssocID="{7316BF9B-678A-4E96-AA99-7587666E625E}" presName="text" presStyleLbl="fgAcc0" presStyleIdx="3" presStyleCnt="4">
        <dgm:presLayoutVars>
          <dgm:chPref val="3"/>
        </dgm:presLayoutVars>
      </dgm:prSet>
      <dgm:spPr/>
    </dgm:pt>
    <dgm:pt modelId="{44A5141E-677C-447B-A3D8-5666DA1521B2}" type="pres">
      <dgm:prSet presAssocID="{7316BF9B-678A-4E96-AA99-7587666E625E}" presName="hierChild2" presStyleCnt="0"/>
      <dgm:spPr/>
    </dgm:pt>
  </dgm:ptLst>
  <dgm:cxnLst>
    <dgm:cxn modelId="{B2C72B39-8D2A-452E-A36F-782B933FD22C}" srcId="{469A8DC3-59D0-4839-9337-7025717B55DB}" destId="{7316BF9B-678A-4E96-AA99-7587666E625E}" srcOrd="3" destOrd="0" parTransId="{E4351E99-E11E-4D66-AA12-BF3C356B6B03}" sibTransId="{D9CD2244-49B8-4453-992D-7C32B42817C6}"/>
    <dgm:cxn modelId="{6CF5B939-31E9-4D7E-B55F-B854690C143F}" type="presOf" srcId="{74A7B8C4-CB80-45C9-A87E-4B8684625315}" destId="{DB52EF2E-3302-45B1-99BE-8512796C500F}" srcOrd="0" destOrd="0" presId="urn:microsoft.com/office/officeart/2005/8/layout/hierarchy1"/>
    <dgm:cxn modelId="{9D6A6D60-0E55-4F7F-979D-6521961CD431}" srcId="{469A8DC3-59D0-4839-9337-7025717B55DB}" destId="{74A7B8C4-CB80-45C9-A87E-4B8684625315}" srcOrd="0" destOrd="0" parTransId="{C6ED32D1-CE82-4369-A62D-120789F8EACE}" sibTransId="{3F724FA0-5818-4841-A28F-27F15274DD8C}"/>
    <dgm:cxn modelId="{4B76D492-9C88-4492-8FCB-B4C9883B0475}" type="presOf" srcId="{469A8DC3-59D0-4839-9337-7025717B55DB}" destId="{83DBF35C-B071-4977-A3B5-A7911220DD5E}" srcOrd="0" destOrd="0" presId="urn:microsoft.com/office/officeart/2005/8/layout/hierarchy1"/>
    <dgm:cxn modelId="{2CCD789B-370A-4FFD-B9AF-34AA391E20BA}" type="presOf" srcId="{581ED9A9-AC0F-4A60-B352-2B80485572AE}" destId="{6D3DCE1C-948A-4A3E-BD0D-CEC9BF349D0D}" srcOrd="0" destOrd="0" presId="urn:microsoft.com/office/officeart/2005/8/layout/hierarchy1"/>
    <dgm:cxn modelId="{5D36E5A7-B037-4ABF-B913-9E286D0B79E5}" srcId="{469A8DC3-59D0-4839-9337-7025717B55DB}" destId="{581ED9A9-AC0F-4A60-B352-2B80485572AE}" srcOrd="1" destOrd="0" parTransId="{CA7DA42A-E740-4342-8123-53F1C1C1E8A5}" sibTransId="{2CB59ACA-D807-4D9E-983C-E1534032C55D}"/>
    <dgm:cxn modelId="{54672FAF-EA40-4293-86F0-946720E9B9C9}" type="presOf" srcId="{7316BF9B-678A-4E96-AA99-7587666E625E}" destId="{E8A57D1E-BFF8-45C0-9419-50E6B39357CB}" srcOrd="0" destOrd="0" presId="urn:microsoft.com/office/officeart/2005/8/layout/hierarchy1"/>
    <dgm:cxn modelId="{625DE2C5-28AB-4990-8322-8289B42AA9A9}" srcId="{469A8DC3-59D0-4839-9337-7025717B55DB}" destId="{2A5E9BEA-280E-479D-8DF1-FEE446C8E0D6}" srcOrd="2" destOrd="0" parTransId="{B0515B82-6E08-45CF-83BE-ABDC146902EF}" sibTransId="{8D7FBC16-C37A-4D81-A06A-1ED592B16B0F}"/>
    <dgm:cxn modelId="{444E7CF6-0716-431A-9D98-48DB4AD0BC8F}" type="presOf" srcId="{2A5E9BEA-280E-479D-8DF1-FEE446C8E0D6}" destId="{AA252ADB-C512-4A79-A9D0-5E615744A231}" srcOrd="0" destOrd="0" presId="urn:microsoft.com/office/officeart/2005/8/layout/hierarchy1"/>
    <dgm:cxn modelId="{36741F72-2BBB-42DB-A331-B6774D7CCC7E}" type="presParOf" srcId="{83DBF35C-B071-4977-A3B5-A7911220DD5E}" destId="{C6212FD9-50FA-45EA-A3FF-059AE2B768D4}" srcOrd="0" destOrd="0" presId="urn:microsoft.com/office/officeart/2005/8/layout/hierarchy1"/>
    <dgm:cxn modelId="{061F3989-7287-487F-A978-1E0A425D0304}" type="presParOf" srcId="{C6212FD9-50FA-45EA-A3FF-059AE2B768D4}" destId="{6321513E-8B8C-420B-8356-D5C4144D6F1B}" srcOrd="0" destOrd="0" presId="urn:microsoft.com/office/officeart/2005/8/layout/hierarchy1"/>
    <dgm:cxn modelId="{8A21A7FE-F0E6-4404-B9FB-6F2BEF9C442E}" type="presParOf" srcId="{6321513E-8B8C-420B-8356-D5C4144D6F1B}" destId="{99F3650E-6906-49CB-B41F-B6704293FEB6}" srcOrd="0" destOrd="0" presId="urn:microsoft.com/office/officeart/2005/8/layout/hierarchy1"/>
    <dgm:cxn modelId="{F434CE6C-7D44-4D8F-BE44-1A30522DA61C}" type="presParOf" srcId="{6321513E-8B8C-420B-8356-D5C4144D6F1B}" destId="{DB52EF2E-3302-45B1-99BE-8512796C500F}" srcOrd="1" destOrd="0" presId="urn:microsoft.com/office/officeart/2005/8/layout/hierarchy1"/>
    <dgm:cxn modelId="{AE30BD99-6802-49B6-85AE-6CA458D779B0}" type="presParOf" srcId="{C6212FD9-50FA-45EA-A3FF-059AE2B768D4}" destId="{2777F7AC-0BB9-42A4-B2A7-D6D4BED823C1}" srcOrd="1" destOrd="0" presId="urn:microsoft.com/office/officeart/2005/8/layout/hierarchy1"/>
    <dgm:cxn modelId="{FB59E92C-064C-477B-A1F5-E85FD36D163A}" type="presParOf" srcId="{83DBF35C-B071-4977-A3B5-A7911220DD5E}" destId="{CC573676-8225-4BBD-8D85-41F1887D7083}" srcOrd="1" destOrd="0" presId="urn:microsoft.com/office/officeart/2005/8/layout/hierarchy1"/>
    <dgm:cxn modelId="{DF505BD2-4C2D-4917-B8FF-5D22D227DC52}" type="presParOf" srcId="{CC573676-8225-4BBD-8D85-41F1887D7083}" destId="{029F0BD3-DE41-422D-92EC-36272ED59540}" srcOrd="0" destOrd="0" presId="urn:microsoft.com/office/officeart/2005/8/layout/hierarchy1"/>
    <dgm:cxn modelId="{408F3BB0-A5C1-4A6B-8F58-015AB46AFF73}" type="presParOf" srcId="{029F0BD3-DE41-422D-92EC-36272ED59540}" destId="{78861C80-53CD-41B1-951B-DFD42CEFF2E8}" srcOrd="0" destOrd="0" presId="urn:microsoft.com/office/officeart/2005/8/layout/hierarchy1"/>
    <dgm:cxn modelId="{B36617EC-E92B-4E96-BA61-375DCBDCCBE8}" type="presParOf" srcId="{029F0BD3-DE41-422D-92EC-36272ED59540}" destId="{6D3DCE1C-948A-4A3E-BD0D-CEC9BF349D0D}" srcOrd="1" destOrd="0" presId="urn:microsoft.com/office/officeart/2005/8/layout/hierarchy1"/>
    <dgm:cxn modelId="{9B3E13BD-C549-4E75-97D9-2BA5AF162158}" type="presParOf" srcId="{CC573676-8225-4BBD-8D85-41F1887D7083}" destId="{02D7F199-6D9B-4ED0-9A1C-A3EFD80B6281}" srcOrd="1" destOrd="0" presId="urn:microsoft.com/office/officeart/2005/8/layout/hierarchy1"/>
    <dgm:cxn modelId="{F7035216-9ACF-494B-9054-E4E478F308F7}" type="presParOf" srcId="{83DBF35C-B071-4977-A3B5-A7911220DD5E}" destId="{9BD6F418-FC64-4819-93DB-FE9ECD91288C}" srcOrd="2" destOrd="0" presId="urn:microsoft.com/office/officeart/2005/8/layout/hierarchy1"/>
    <dgm:cxn modelId="{7B52F75C-CE6D-44D3-83FB-BCDE5311FFD7}" type="presParOf" srcId="{9BD6F418-FC64-4819-93DB-FE9ECD91288C}" destId="{39CF79E6-C802-471A-B1FA-06BE606F305D}" srcOrd="0" destOrd="0" presId="urn:microsoft.com/office/officeart/2005/8/layout/hierarchy1"/>
    <dgm:cxn modelId="{B2AD3756-1E5D-43B5-ADE2-603CE2C399FD}" type="presParOf" srcId="{39CF79E6-C802-471A-B1FA-06BE606F305D}" destId="{521CE380-C7B7-4734-88E8-E69B1FC2B2BF}" srcOrd="0" destOrd="0" presId="urn:microsoft.com/office/officeart/2005/8/layout/hierarchy1"/>
    <dgm:cxn modelId="{D477D280-24CE-4D71-876C-C28266C8BA60}" type="presParOf" srcId="{39CF79E6-C802-471A-B1FA-06BE606F305D}" destId="{AA252ADB-C512-4A79-A9D0-5E615744A231}" srcOrd="1" destOrd="0" presId="urn:microsoft.com/office/officeart/2005/8/layout/hierarchy1"/>
    <dgm:cxn modelId="{890F943A-FAA9-4E25-A113-8B0CB161EED3}" type="presParOf" srcId="{9BD6F418-FC64-4819-93DB-FE9ECD91288C}" destId="{C80D8A26-A0BA-4CA2-B58E-BFDB30F12BD0}" srcOrd="1" destOrd="0" presId="urn:microsoft.com/office/officeart/2005/8/layout/hierarchy1"/>
    <dgm:cxn modelId="{B5F701E1-D6C0-4C16-A513-F29732B7BFFE}" type="presParOf" srcId="{83DBF35C-B071-4977-A3B5-A7911220DD5E}" destId="{5A59FA34-5A38-4CAD-935E-BDC9C0FE0EA6}" srcOrd="3" destOrd="0" presId="urn:microsoft.com/office/officeart/2005/8/layout/hierarchy1"/>
    <dgm:cxn modelId="{8B59574E-35D5-49B0-BAB0-85ED8B81D558}" type="presParOf" srcId="{5A59FA34-5A38-4CAD-935E-BDC9C0FE0EA6}" destId="{E90BFB4C-6B39-4771-B991-CC1D524841D2}" srcOrd="0" destOrd="0" presId="urn:microsoft.com/office/officeart/2005/8/layout/hierarchy1"/>
    <dgm:cxn modelId="{2F72507E-8706-4540-A7AC-1521E029569A}" type="presParOf" srcId="{E90BFB4C-6B39-4771-B991-CC1D524841D2}" destId="{0CDAF5F6-C535-43F0-8685-93A062656F96}" srcOrd="0" destOrd="0" presId="urn:microsoft.com/office/officeart/2005/8/layout/hierarchy1"/>
    <dgm:cxn modelId="{D94104C1-F4B6-4F1A-AE72-5A7F7571B772}" type="presParOf" srcId="{E90BFB4C-6B39-4771-B991-CC1D524841D2}" destId="{E8A57D1E-BFF8-45C0-9419-50E6B39357CB}" srcOrd="1" destOrd="0" presId="urn:microsoft.com/office/officeart/2005/8/layout/hierarchy1"/>
    <dgm:cxn modelId="{9D862BE5-7484-417D-89AA-9A191E242763}" type="presParOf" srcId="{5A59FA34-5A38-4CAD-935E-BDC9C0FE0EA6}" destId="{44A5141E-677C-447B-A3D8-5666DA1521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FBA8EF-EF88-45F9-9FFB-AEDC03BF941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27368C-0047-4CEA-A86C-0712D77B89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Percentage of accidents decrease slightly while the percentages of serious and fatal accidents gradually increase</a:t>
          </a:r>
        </a:p>
      </dgm:t>
    </dgm:pt>
    <dgm:pt modelId="{6B76E4BB-1410-48E3-A76B-6311CCE3878B}" type="parTrans" cxnId="{7B15BE94-F6D0-4437-9241-32054F87EA8A}">
      <dgm:prSet/>
      <dgm:spPr/>
      <dgm:t>
        <a:bodyPr/>
        <a:lstStyle/>
        <a:p>
          <a:endParaRPr lang="en-US"/>
        </a:p>
      </dgm:t>
    </dgm:pt>
    <dgm:pt modelId="{E4BAE9B1-02A5-4B0A-8498-7D587B9456A0}" type="sibTrans" cxnId="{7B15BE94-F6D0-4437-9241-32054F87EA8A}">
      <dgm:prSet/>
      <dgm:spPr/>
      <dgm:t>
        <a:bodyPr/>
        <a:lstStyle/>
        <a:p>
          <a:endParaRPr lang="en-US"/>
        </a:p>
      </dgm:t>
    </dgm:pt>
    <dgm:pt modelId="{9063BC27-7F0C-48E6-9B34-6395C4F3D5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Higher speed is a contributing factor to severe outcomes</a:t>
          </a:r>
        </a:p>
      </dgm:t>
    </dgm:pt>
    <dgm:pt modelId="{A808844A-3AD7-415B-9458-F5939E2D26A6}" type="parTrans" cxnId="{C399EE7D-4E70-4247-85C0-C4211365EBE5}">
      <dgm:prSet/>
      <dgm:spPr/>
      <dgm:t>
        <a:bodyPr/>
        <a:lstStyle/>
        <a:p>
          <a:endParaRPr lang="en-US"/>
        </a:p>
      </dgm:t>
    </dgm:pt>
    <dgm:pt modelId="{35833DDC-575C-41CB-9351-E965B8EED5A3}" type="sibTrans" cxnId="{C399EE7D-4E70-4247-85C0-C4211365EBE5}">
      <dgm:prSet/>
      <dgm:spPr/>
      <dgm:t>
        <a:bodyPr/>
        <a:lstStyle/>
        <a:p>
          <a:endParaRPr lang="en-US"/>
        </a:p>
      </dgm:t>
    </dgm:pt>
    <dgm:pt modelId="{08168E75-56E1-404B-80E3-FA35CFD26369}" type="pres">
      <dgm:prSet presAssocID="{6BFBA8EF-EF88-45F9-9FFB-AEDC03BF9412}" presName="root" presStyleCnt="0">
        <dgm:presLayoutVars>
          <dgm:dir/>
          <dgm:resizeHandles val="exact"/>
        </dgm:presLayoutVars>
      </dgm:prSet>
      <dgm:spPr/>
    </dgm:pt>
    <dgm:pt modelId="{E0DEBB83-5715-4A94-8E7C-AA927BFDFD23}" type="pres">
      <dgm:prSet presAssocID="{5A27368C-0047-4CEA-A86C-0712D77B892C}" presName="compNode" presStyleCnt="0"/>
      <dgm:spPr/>
    </dgm:pt>
    <dgm:pt modelId="{163A1A10-40E3-4484-AB06-E8E6867B67B0}" type="pres">
      <dgm:prSet presAssocID="{5A27368C-0047-4CEA-A86C-0712D77B892C}" presName="bgRect" presStyleLbl="bgShp" presStyleIdx="0" presStyleCnt="2"/>
      <dgm:spPr/>
    </dgm:pt>
    <dgm:pt modelId="{B1A0C1A7-B9E8-4805-864F-88EA42F2637B}" type="pres">
      <dgm:prSet presAssocID="{5A27368C-0047-4CEA-A86C-0712D77B89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8CBF6FCC-D1B9-415A-95BE-9AC5883ACBC9}" type="pres">
      <dgm:prSet presAssocID="{5A27368C-0047-4CEA-A86C-0712D77B892C}" presName="spaceRect" presStyleCnt="0"/>
      <dgm:spPr/>
    </dgm:pt>
    <dgm:pt modelId="{4E6C703E-F657-48F0-92DA-8B5973BCCEF6}" type="pres">
      <dgm:prSet presAssocID="{5A27368C-0047-4CEA-A86C-0712D77B892C}" presName="parTx" presStyleLbl="revTx" presStyleIdx="0" presStyleCnt="2">
        <dgm:presLayoutVars>
          <dgm:chMax val="0"/>
          <dgm:chPref val="0"/>
        </dgm:presLayoutVars>
      </dgm:prSet>
      <dgm:spPr/>
    </dgm:pt>
    <dgm:pt modelId="{24CF1E9F-AF75-45F6-8FBE-D98FD793B031}" type="pres">
      <dgm:prSet presAssocID="{E4BAE9B1-02A5-4B0A-8498-7D587B9456A0}" presName="sibTrans" presStyleCnt="0"/>
      <dgm:spPr/>
    </dgm:pt>
    <dgm:pt modelId="{96350F9F-89E4-4C73-9743-EF768EBE7518}" type="pres">
      <dgm:prSet presAssocID="{9063BC27-7F0C-48E6-9B34-6395C4F3D52C}" presName="compNode" presStyleCnt="0"/>
      <dgm:spPr/>
    </dgm:pt>
    <dgm:pt modelId="{2DE4601F-6926-4690-BA99-F9E4613D400D}" type="pres">
      <dgm:prSet presAssocID="{9063BC27-7F0C-48E6-9B34-6395C4F3D52C}" presName="bgRect" presStyleLbl="bgShp" presStyleIdx="1" presStyleCnt="2"/>
      <dgm:spPr/>
    </dgm:pt>
    <dgm:pt modelId="{6058C8DE-B97B-41E9-9DA9-2776D2C541D1}" type="pres">
      <dgm:prSet presAssocID="{9063BC27-7F0C-48E6-9B34-6395C4F3D5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30E8DF5-1F49-4D39-A508-6811E5476F86}" type="pres">
      <dgm:prSet presAssocID="{9063BC27-7F0C-48E6-9B34-6395C4F3D52C}" presName="spaceRect" presStyleCnt="0"/>
      <dgm:spPr/>
    </dgm:pt>
    <dgm:pt modelId="{C4F1F07F-DEC7-4ED9-9871-A245D9C93497}" type="pres">
      <dgm:prSet presAssocID="{9063BC27-7F0C-48E6-9B34-6395C4F3D52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CDDA013-E629-4420-A721-56126BE2EE7E}" type="presOf" srcId="{9063BC27-7F0C-48E6-9B34-6395C4F3D52C}" destId="{C4F1F07F-DEC7-4ED9-9871-A245D9C93497}" srcOrd="0" destOrd="0" presId="urn:microsoft.com/office/officeart/2018/2/layout/IconVerticalSolidList"/>
    <dgm:cxn modelId="{0AD60B67-BB7F-457F-9866-4B7D444EA01A}" type="presOf" srcId="{5A27368C-0047-4CEA-A86C-0712D77B892C}" destId="{4E6C703E-F657-48F0-92DA-8B5973BCCEF6}" srcOrd="0" destOrd="0" presId="urn:microsoft.com/office/officeart/2018/2/layout/IconVerticalSolidList"/>
    <dgm:cxn modelId="{C399EE7D-4E70-4247-85C0-C4211365EBE5}" srcId="{6BFBA8EF-EF88-45F9-9FFB-AEDC03BF9412}" destId="{9063BC27-7F0C-48E6-9B34-6395C4F3D52C}" srcOrd="1" destOrd="0" parTransId="{A808844A-3AD7-415B-9458-F5939E2D26A6}" sibTransId="{35833DDC-575C-41CB-9351-E965B8EED5A3}"/>
    <dgm:cxn modelId="{516EAB7F-7BF3-4BA5-B45E-EE02F6A067B8}" type="presOf" srcId="{6BFBA8EF-EF88-45F9-9FFB-AEDC03BF9412}" destId="{08168E75-56E1-404B-80E3-FA35CFD26369}" srcOrd="0" destOrd="0" presId="urn:microsoft.com/office/officeart/2018/2/layout/IconVerticalSolidList"/>
    <dgm:cxn modelId="{7B15BE94-F6D0-4437-9241-32054F87EA8A}" srcId="{6BFBA8EF-EF88-45F9-9FFB-AEDC03BF9412}" destId="{5A27368C-0047-4CEA-A86C-0712D77B892C}" srcOrd="0" destOrd="0" parTransId="{6B76E4BB-1410-48E3-A76B-6311CCE3878B}" sibTransId="{E4BAE9B1-02A5-4B0A-8498-7D587B9456A0}"/>
    <dgm:cxn modelId="{281BA33D-DCE5-43E9-91AF-A86A9BB766B5}" type="presParOf" srcId="{08168E75-56E1-404B-80E3-FA35CFD26369}" destId="{E0DEBB83-5715-4A94-8E7C-AA927BFDFD23}" srcOrd="0" destOrd="0" presId="urn:microsoft.com/office/officeart/2018/2/layout/IconVerticalSolidList"/>
    <dgm:cxn modelId="{6AF11A3D-A99F-4ACF-A8B9-F625D3C90596}" type="presParOf" srcId="{E0DEBB83-5715-4A94-8E7C-AA927BFDFD23}" destId="{163A1A10-40E3-4484-AB06-E8E6867B67B0}" srcOrd="0" destOrd="0" presId="urn:microsoft.com/office/officeart/2018/2/layout/IconVerticalSolidList"/>
    <dgm:cxn modelId="{6C67A91B-47F5-47FB-B149-319ED4F537E7}" type="presParOf" srcId="{E0DEBB83-5715-4A94-8E7C-AA927BFDFD23}" destId="{B1A0C1A7-B9E8-4805-864F-88EA42F2637B}" srcOrd="1" destOrd="0" presId="urn:microsoft.com/office/officeart/2018/2/layout/IconVerticalSolidList"/>
    <dgm:cxn modelId="{F0C942A1-EBAC-4196-9FEA-F60A6EF6D566}" type="presParOf" srcId="{E0DEBB83-5715-4A94-8E7C-AA927BFDFD23}" destId="{8CBF6FCC-D1B9-415A-95BE-9AC5883ACBC9}" srcOrd="2" destOrd="0" presId="urn:microsoft.com/office/officeart/2018/2/layout/IconVerticalSolidList"/>
    <dgm:cxn modelId="{6563189C-E2F2-45A4-B92B-FAA8EE3134BE}" type="presParOf" srcId="{E0DEBB83-5715-4A94-8E7C-AA927BFDFD23}" destId="{4E6C703E-F657-48F0-92DA-8B5973BCCEF6}" srcOrd="3" destOrd="0" presId="urn:microsoft.com/office/officeart/2018/2/layout/IconVerticalSolidList"/>
    <dgm:cxn modelId="{0766808C-CC32-4108-AAB1-D046B31D6FA2}" type="presParOf" srcId="{08168E75-56E1-404B-80E3-FA35CFD26369}" destId="{24CF1E9F-AF75-45F6-8FBE-D98FD793B031}" srcOrd="1" destOrd="0" presId="urn:microsoft.com/office/officeart/2018/2/layout/IconVerticalSolidList"/>
    <dgm:cxn modelId="{811216BB-72C2-4456-B746-DAEA428417E9}" type="presParOf" srcId="{08168E75-56E1-404B-80E3-FA35CFD26369}" destId="{96350F9F-89E4-4C73-9743-EF768EBE7518}" srcOrd="2" destOrd="0" presId="urn:microsoft.com/office/officeart/2018/2/layout/IconVerticalSolidList"/>
    <dgm:cxn modelId="{DA97FD51-1199-4FC0-B4F3-F83CA30B0A02}" type="presParOf" srcId="{96350F9F-89E4-4C73-9743-EF768EBE7518}" destId="{2DE4601F-6926-4690-BA99-F9E4613D400D}" srcOrd="0" destOrd="0" presId="urn:microsoft.com/office/officeart/2018/2/layout/IconVerticalSolidList"/>
    <dgm:cxn modelId="{FB488134-6EBD-416E-B931-36453D693344}" type="presParOf" srcId="{96350F9F-89E4-4C73-9743-EF768EBE7518}" destId="{6058C8DE-B97B-41E9-9DA9-2776D2C541D1}" srcOrd="1" destOrd="0" presId="urn:microsoft.com/office/officeart/2018/2/layout/IconVerticalSolidList"/>
    <dgm:cxn modelId="{CD51C5FB-3B79-40E8-85D1-A45914B784E2}" type="presParOf" srcId="{96350F9F-89E4-4C73-9743-EF768EBE7518}" destId="{C30E8DF5-1F49-4D39-A508-6811E5476F86}" srcOrd="2" destOrd="0" presId="urn:microsoft.com/office/officeart/2018/2/layout/IconVerticalSolidList"/>
    <dgm:cxn modelId="{EB123D04-EF4F-4DBC-B905-7F8469A38399}" type="presParOf" srcId="{96350F9F-89E4-4C73-9743-EF768EBE7518}" destId="{C4F1F07F-DEC7-4ED9-9871-A245D9C934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6AB662-ED60-474B-BA84-107B2983AB2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DD7128-8CCD-4161-8EE8-F9DCCCD9DC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Approximately 15.02% of accidents are either serious or fatal for dry roads serving as baseline</a:t>
          </a:r>
        </a:p>
      </dgm:t>
    </dgm:pt>
    <dgm:pt modelId="{2DE2F14D-5523-40D0-A74D-D0AB38ABFED5}" type="parTrans" cxnId="{510FF4BA-E436-4B6F-94BE-4F944490091A}">
      <dgm:prSet/>
      <dgm:spPr/>
      <dgm:t>
        <a:bodyPr/>
        <a:lstStyle/>
        <a:p>
          <a:endParaRPr lang="en-US"/>
        </a:p>
      </dgm:t>
    </dgm:pt>
    <dgm:pt modelId="{404D428B-924B-419F-B0E3-FA5810B1F0BD}" type="sibTrans" cxnId="{510FF4BA-E436-4B6F-94BE-4F944490091A}">
      <dgm:prSet/>
      <dgm:spPr/>
      <dgm:t>
        <a:bodyPr/>
        <a:lstStyle/>
        <a:p>
          <a:endParaRPr lang="en-US"/>
        </a:p>
      </dgm:t>
    </dgm:pt>
    <dgm:pt modelId="{A790343F-01E3-4E36-A645-B9376A4E8E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risk conditions are flood over 3cm deep road conditions and wet and damp road with likelihood</a:t>
          </a:r>
        </a:p>
      </dgm:t>
    </dgm:pt>
    <dgm:pt modelId="{DFF59F00-24D9-4963-A6E2-75ECE59936E1}" type="parTrans" cxnId="{A2D33DF1-4AED-425A-98AD-FE920D94C769}">
      <dgm:prSet/>
      <dgm:spPr/>
      <dgm:t>
        <a:bodyPr/>
        <a:lstStyle/>
        <a:p>
          <a:endParaRPr lang="en-US"/>
        </a:p>
      </dgm:t>
    </dgm:pt>
    <dgm:pt modelId="{9560C752-E5CA-4C52-B8A0-A5B35FA898A6}" type="sibTrans" cxnId="{A2D33DF1-4AED-425A-98AD-FE920D94C769}">
      <dgm:prSet/>
      <dgm:spPr/>
      <dgm:t>
        <a:bodyPr/>
        <a:lstStyle/>
        <a:p>
          <a:endParaRPr lang="en-US"/>
        </a:p>
      </dgm:t>
    </dgm:pt>
    <dgm:pt modelId="{A2998F2E-9F02-4EBB-9587-2BD93948D3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 fatal and serious accidents at 17.65% </a:t>
          </a:r>
        </a:p>
      </dgm:t>
    </dgm:pt>
    <dgm:pt modelId="{5F7931E3-F87A-40C5-A70E-C72521F9604D}" type="parTrans" cxnId="{EBCE2796-4B77-4FA7-BA17-EBD6DF0C74AE}">
      <dgm:prSet/>
      <dgm:spPr/>
      <dgm:t>
        <a:bodyPr/>
        <a:lstStyle/>
        <a:p>
          <a:endParaRPr lang="en-US"/>
        </a:p>
      </dgm:t>
    </dgm:pt>
    <dgm:pt modelId="{0E9D5E13-FBB2-4A11-8B75-71C391928D54}" type="sibTrans" cxnId="{EBCE2796-4B77-4FA7-BA17-EBD6DF0C74AE}">
      <dgm:prSet/>
      <dgm:spPr/>
      <dgm:t>
        <a:bodyPr/>
        <a:lstStyle/>
        <a:p>
          <a:endParaRPr lang="en-US"/>
        </a:p>
      </dgm:t>
    </dgm:pt>
    <dgm:pt modelId="{9FAB571D-2A6E-4ADD-9B73-4C96ED893C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and 13.96% respectively</a:t>
          </a:r>
        </a:p>
      </dgm:t>
    </dgm:pt>
    <dgm:pt modelId="{B4CF77FA-7DAD-493E-A568-A04B8C40466A}" type="parTrans" cxnId="{FF91BB6C-61C3-4EE3-AA58-CC7BE29620E7}">
      <dgm:prSet/>
      <dgm:spPr/>
      <dgm:t>
        <a:bodyPr/>
        <a:lstStyle/>
        <a:p>
          <a:endParaRPr lang="en-US"/>
        </a:p>
      </dgm:t>
    </dgm:pt>
    <dgm:pt modelId="{9A491620-D3E0-489D-9FE7-164DF2439C44}" type="sibTrans" cxnId="{FF91BB6C-61C3-4EE3-AA58-CC7BE29620E7}">
      <dgm:prSet/>
      <dgm:spPr/>
      <dgm:t>
        <a:bodyPr/>
        <a:lstStyle/>
        <a:p>
          <a:endParaRPr lang="en-US"/>
        </a:p>
      </dgm:t>
    </dgm:pt>
    <dgm:pt modelId="{CF653928-D2D5-42D4-99FB-5291DDCF5A6B}" type="pres">
      <dgm:prSet presAssocID="{7F6AB662-ED60-474B-BA84-107B2983AB25}" presName="root" presStyleCnt="0">
        <dgm:presLayoutVars>
          <dgm:dir/>
          <dgm:resizeHandles val="exact"/>
        </dgm:presLayoutVars>
      </dgm:prSet>
      <dgm:spPr/>
    </dgm:pt>
    <dgm:pt modelId="{9A68991D-D1E1-4767-9F03-3DD1942773B5}" type="pres">
      <dgm:prSet presAssocID="{D3DD7128-8CCD-4161-8EE8-F9DCCCD9DC71}" presName="compNode" presStyleCnt="0"/>
      <dgm:spPr/>
    </dgm:pt>
    <dgm:pt modelId="{06673175-4233-4178-A620-08A298B51978}" type="pres">
      <dgm:prSet presAssocID="{D3DD7128-8CCD-4161-8EE8-F9DCCCD9DC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9DBBC913-F5A4-4461-8FA3-02EE212222FE}" type="pres">
      <dgm:prSet presAssocID="{D3DD7128-8CCD-4161-8EE8-F9DCCCD9DC71}" presName="spaceRect" presStyleCnt="0"/>
      <dgm:spPr/>
    </dgm:pt>
    <dgm:pt modelId="{F7A3647F-90FB-47E5-AEE6-D8CD5712F485}" type="pres">
      <dgm:prSet presAssocID="{D3DD7128-8CCD-4161-8EE8-F9DCCCD9DC71}" presName="textRect" presStyleLbl="revTx" presStyleIdx="0" presStyleCnt="4">
        <dgm:presLayoutVars>
          <dgm:chMax val="1"/>
          <dgm:chPref val="1"/>
        </dgm:presLayoutVars>
      </dgm:prSet>
      <dgm:spPr/>
    </dgm:pt>
    <dgm:pt modelId="{76089081-1FBA-4598-9A87-FF3E0279EEE0}" type="pres">
      <dgm:prSet presAssocID="{404D428B-924B-419F-B0E3-FA5810B1F0BD}" presName="sibTrans" presStyleCnt="0"/>
      <dgm:spPr/>
    </dgm:pt>
    <dgm:pt modelId="{2403A2B5-4D85-4EC7-97D1-0572D375DAEC}" type="pres">
      <dgm:prSet presAssocID="{A790343F-01E3-4E36-A645-B9376A4E8E13}" presName="compNode" presStyleCnt="0"/>
      <dgm:spPr/>
    </dgm:pt>
    <dgm:pt modelId="{E33BC7F4-614C-49C8-81B9-2E496CFEECB2}" type="pres">
      <dgm:prSet presAssocID="{A790343F-01E3-4E36-A645-B9376A4E8E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9065F8B1-8DBE-47E5-8B6E-BEEF1B5AF7C9}" type="pres">
      <dgm:prSet presAssocID="{A790343F-01E3-4E36-A645-B9376A4E8E13}" presName="spaceRect" presStyleCnt="0"/>
      <dgm:spPr/>
    </dgm:pt>
    <dgm:pt modelId="{A154C606-7BF4-45CF-8843-C80B1160C2B7}" type="pres">
      <dgm:prSet presAssocID="{A790343F-01E3-4E36-A645-B9376A4E8E13}" presName="textRect" presStyleLbl="revTx" presStyleIdx="1" presStyleCnt="4">
        <dgm:presLayoutVars>
          <dgm:chMax val="1"/>
          <dgm:chPref val="1"/>
        </dgm:presLayoutVars>
      </dgm:prSet>
      <dgm:spPr/>
    </dgm:pt>
    <dgm:pt modelId="{81EAEFA2-63D1-4B01-92AA-BD2B16E53329}" type="pres">
      <dgm:prSet presAssocID="{9560C752-E5CA-4C52-B8A0-A5B35FA898A6}" presName="sibTrans" presStyleCnt="0"/>
      <dgm:spPr/>
    </dgm:pt>
    <dgm:pt modelId="{BFEFD245-1E81-4EED-A357-7A89DA2711D3}" type="pres">
      <dgm:prSet presAssocID="{A2998F2E-9F02-4EBB-9587-2BD93948D3C8}" presName="compNode" presStyleCnt="0"/>
      <dgm:spPr/>
    </dgm:pt>
    <dgm:pt modelId="{6AF5ED83-31E3-467A-B35B-774C211374EA}" type="pres">
      <dgm:prSet presAssocID="{A2998F2E-9F02-4EBB-9587-2BD93948D3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6D7EBF8C-162D-4736-B498-DC6856BCA460}" type="pres">
      <dgm:prSet presAssocID="{A2998F2E-9F02-4EBB-9587-2BD93948D3C8}" presName="spaceRect" presStyleCnt="0"/>
      <dgm:spPr/>
    </dgm:pt>
    <dgm:pt modelId="{80AF621C-347F-49F2-B1E5-6B70AF56CAF3}" type="pres">
      <dgm:prSet presAssocID="{A2998F2E-9F02-4EBB-9587-2BD93948D3C8}" presName="textRect" presStyleLbl="revTx" presStyleIdx="2" presStyleCnt="4">
        <dgm:presLayoutVars>
          <dgm:chMax val="1"/>
          <dgm:chPref val="1"/>
        </dgm:presLayoutVars>
      </dgm:prSet>
      <dgm:spPr/>
    </dgm:pt>
    <dgm:pt modelId="{5FED2F7E-23B9-4646-B615-4DA0CF5A8772}" type="pres">
      <dgm:prSet presAssocID="{0E9D5E13-FBB2-4A11-8B75-71C391928D54}" presName="sibTrans" presStyleCnt="0"/>
      <dgm:spPr/>
    </dgm:pt>
    <dgm:pt modelId="{F10DAE22-F432-474A-9C7D-B48B99BAF205}" type="pres">
      <dgm:prSet presAssocID="{9FAB571D-2A6E-4ADD-9B73-4C96ED893C59}" presName="compNode" presStyleCnt="0"/>
      <dgm:spPr/>
    </dgm:pt>
    <dgm:pt modelId="{E0DF7029-7004-43C9-A492-3A63274337F7}" type="pres">
      <dgm:prSet presAssocID="{9FAB571D-2A6E-4ADD-9B73-4C96ED893C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65154373-490F-4C55-B7FC-607524E33998}" type="pres">
      <dgm:prSet presAssocID="{9FAB571D-2A6E-4ADD-9B73-4C96ED893C59}" presName="spaceRect" presStyleCnt="0"/>
      <dgm:spPr/>
    </dgm:pt>
    <dgm:pt modelId="{83171427-AEE2-477B-A0FC-15A9A668838E}" type="pres">
      <dgm:prSet presAssocID="{9FAB571D-2A6E-4ADD-9B73-4C96ED893C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F45C40-B7C1-4FE5-B9D7-0E401C94FB47}" type="presOf" srcId="{A2998F2E-9F02-4EBB-9587-2BD93948D3C8}" destId="{80AF621C-347F-49F2-B1E5-6B70AF56CAF3}" srcOrd="0" destOrd="0" presId="urn:microsoft.com/office/officeart/2018/2/layout/IconLabelList"/>
    <dgm:cxn modelId="{EDE33D47-1E2F-47CC-A6DE-41983B698A52}" type="presOf" srcId="{7F6AB662-ED60-474B-BA84-107B2983AB25}" destId="{CF653928-D2D5-42D4-99FB-5291DDCF5A6B}" srcOrd="0" destOrd="0" presId="urn:microsoft.com/office/officeart/2018/2/layout/IconLabelList"/>
    <dgm:cxn modelId="{C199214A-A2AF-41F2-8686-1E6906BCAF45}" type="presOf" srcId="{D3DD7128-8CCD-4161-8EE8-F9DCCCD9DC71}" destId="{F7A3647F-90FB-47E5-AEE6-D8CD5712F485}" srcOrd="0" destOrd="0" presId="urn:microsoft.com/office/officeart/2018/2/layout/IconLabelList"/>
    <dgm:cxn modelId="{FF91BB6C-61C3-4EE3-AA58-CC7BE29620E7}" srcId="{7F6AB662-ED60-474B-BA84-107B2983AB25}" destId="{9FAB571D-2A6E-4ADD-9B73-4C96ED893C59}" srcOrd="3" destOrd="0" parTransId="{B4CF77FA-7DAD-493E-A568-A04B8C40466A}" sibTransId="{9A491620-D3E0-489D-9FE7-164DF2439C44}"/>
    <dgm:cxn modelId="{EBCE2796-4B77-4FA7-BA17-EBD6DF0C74AE}" srcId="{7F6AB662-ED60-474B-BA84-107B2983AB25}" destId="{A2998F2E-9F02-4EBB-9587-2BD93948D3C8}" srcOrd="2" destOrd="0" parTransId="{5F7931E3-F87A-40C5-A70E-C72521F9604D}" sibTransId="{0E9D5E13-FBB2-4A11-8B75-71C391928D54}"/>
    <dgm:cxn modelId="{510FF4BA-E436-4B6F-94BE-4F944490091A}" srcId="{7F6AB662-ED60-474B-BA84-107B2983AB25}" destId="{D3DD7128-8CCD-4161-8EE8-F9DCCCD9DC71}" srcOrd="0" destOrd="0" parTransId="{2DE2F14D-5523-40D0-A74D-D0AB38ABFED5}" sibTransId="{404D428B-924B-419F-B0E3-FA5810B1F0BD}"/>
    <dgm:cxn modelId="{2147F5BE-0999-4D4A-AF62-FFC19C619F83}" type="presOf" srcId="{9FAB571D-2A6E-4ADD-9B73-4C96ED893C59}" destId="{83171427-AEE2-477B-A0FC-15A9A668838E}" srcOrd="0" destOrd="0" presId="urn:microsoft.com/office/officeart/2018/2/layout/IconLabelList"/>
    <dgm:cxn modelId="{5E8AEAE6-7F02-4C9E-B36D-B565699BA520}" type="presOf" srcId="{A790343F-01E3-4E36-A645-B9376A4E8E13}" destId="{A154C606-7BF4-45CF-8843-C80B1160C2B7}" srcOrd="0" destOrd="0" presId="urn:microsoft.com/office/officeart/2018/2/layout/IconLabelList"/>
    <dgm:cxn modelId="{A2D33DF1-4AED-425A-98AD-FE920D94C769}" srcId="{7F6AB662-ED60-474B-BA84-107B2983AB25}" destId="{A790343F-01E3-4E36-A645-B9376A4E8E13}" srcOrd="1" destOrd="0" parTransId="{DFF59F00-24D9-4963-A6E2-75ECE59936E1}" sibTransId="{9560C752-E5CA-4C52-B8A0-A5B35FA898A6}"/>
    <dgm:cxn modelId="{67A17776-2602-4F8D-8A50-D66ECA07A3B9}" type="presParOf" srcId="{CF653928-D2D5-42D4-99FB-5291DDCF5A6B}" destId="{9A68991D-D1E1-4767-9F03-3DD1942773B5}" srcOrd="0" destOrd="0" presId="urn:microsoft.com/office/officeart/2018/2/layout/IconLabelList"/>
    <dgm:cxn modelId="{D6397A8D-479E-46A1-A498-AC89E1214255}" type="presParOf" srcId="{9A68991D-D1E1-4767-9F03-3DD1942773B5}" destId="{06673175-4233-4178-A620-08A298B51978}" srcOrd="0" destOrd="0" presId="urn:microsoft.com/office/officeart/2018/2/layout/IconLabelList"/>
    <dgm:cxn modelId="{BEBB7A45-D8B0-4085-89D0-F24A78DA9D24}" type="presParOf" srcId="{9A68991D-D1E1-4767-9F03-3DD1942773B5}" destId="{9DBBC913-F5A4-4461-8FA3-02EE212222FE}" srcOrd="1" destOrd="0" presId="urn:microsoft.com/office/officeart/2018/2/layout/IconLabelList"/>
    <dgm:cxn modelId="{2CE870AC-CEAA-4C34-892F-D634F09213EE}" type="presParOf" srcId="{9A68991D-D1E1-4767-9F03-3DD1942773B5}" destId="{F7A3647F-90FB-47E5-AEE6-D8CD5712F485}" srcOrd="2" destOrd="0" presId="urn:microsoft.com/office/officeart/2018/2/layout/IconLabelList"/>
    <dgm:cxn modelId="{0916618E-1DC2-4D8A-ABB5-09432FC7556B}" type="presParOf" srcId="{CF653928-D2D5-42D4-99FB-5291DDCF5A6B}" destId="{76089081-1FBA-4598-9A87-FF3E0279EEE0}" srcOrd="1" destOrd="0" presId="urn:microsoft.com/office/officeart/2018/2/layout/IconLabelList"/>
    <dgm:cxn modelId="{C0F7F753-28D6-4B1E-8045-186C7AA54E67}" type="presParOf" srcId="{CF653928-D2D5-42D4-99FB-5291DDCF5A6B}" destId="{2403A2B5-4D85-4EC7-97D1-0572D375DAEC}" srcOrd="2" destOrd="0" presId="urn:microsoft.com/office/officeart/2018/2/layout/IconLabelList"/>
    <dgm:cxn modelId="{F64BF0FE-E627-47E2-A614-B918D425F7BB}" type="presParOf" srcId="{2403A2B5-4D85-4EC7-97D1-0572D375DAEC}" destId="{E33BC7F4-614C-49C8-81B9-2E496CFEECB2}" srcOrd="0" destOrd="0" presId="urn:microsoft.com/office/officeart/2018/2/layout/IconLabelList"/>
    <dgm:cxn modelId="{0CBEFE2C-43DA-4518-A339-0EE5BDC98CC7}" type="presParOf" srcId="{2403A2B5-4D85-4EC7-97D1-0572D375DAEC}" destId="{9065F8B1-8DBE-47E5-8B6E-BEEF1B5AF7C9}" srcOrd="1" destOrd="0" presId="urn:microsoft.com/office/officeart/2018/2/layout/IconLabelList"/>
    <dgm:cxn modelId="{44594AFB-41D0-4B79-8DA8-E6E83CCC6A8E}" type="presParOf" srcId="{2403A2B5-4D85-4EC7-97D1-0572D375DAEC}" destId="{A154C606-7BF4-45CF-8843-C80B1160C2B7}" srcOrd="2" destOrd="0" presId="urn:microsoft.com/office/officeart/2018/2/layout/IconLabelList"/>
    <dgm:cxn modelId="{33F65EA1-9ADA-4756-BEFB-17AE822AE2BB}" type="presParOf" srcId="{CF653928-D2D5-42D4-99FB-5291DDCF5A6B}" destId="{81EAEFA2-63D1-4B01-92AA-BD2B16E53329}" srcOrd="3" destOrd="0" presId="urn:microsoft.com/office/officeart/2018/2/layout/IconLabelList"/>
    <dgm:cxn modelId="{88D7A55F-022D-41C9-BEAD-5FF23C8A0383}" type="presParOf" srcId="{CF653928-D2D5-42D4-99FB-5291DDCF5A6B}" destId="{BFEFD245-1E81-4EED-A357-7A89DA2711D3}" srcOrd="4" destOrd="0" presId="urn:microsoft.com/office/officeart/2018/2/layout/IconLabelList"/>
    <dgm:cxn modelId="{DE0A409E-8598-48E2-9434-0AFF31EC10C5}" type="presParOf" srcId="{BFEFD245-1E81-4EED-A357-7A89DA2711D3}" destId="{6AF5ED83-31E3-467A-B35B-774C211374EA}" srcOrd="0" destOrd="0" presId="urn:microsoft.com/office/officeart/2018/2/layout/IconLabelList"/>
    <dgm:cxn modelId="{9B1D10F4-83EB-4DE3-B5BB-43EA143D49F6}" type="presParOf" srcId="{BFEFD245-1E81-4EED-A357-7A89DA2711D3}" destId="{6D7EBF8C-162D-4736-B498-DC6856BCA460}" srcOrd="1" destOrd="0" presId="urn:microsoft.com/office/officeart/2018/2/layout/IconLabelList"/>
    <dgm:cxn modelId="{F6685ECC-9023-44AF-83CE-1B212B0ADF93}" type="presParOf" srcId="{BFEFD245-1E81-4EED-A357-7A89DA2711D3}" destId="{80AF621C-347F-49F2-B1E5-6B70AF56CAF3}" srcOrd="2" destOrd="0" presId="urn:microsoft.com/office/officeart/2018/2/layout/IconLabelList"/>
    <dgm:cxn modelId="{836B1D79-7F86-4E45-AF30-1559C5647507}" type="presParOf" srcId="{CF653928-D2D5-42D4-99FB-5291DDCF5A6B}" destId="{5FED2F7E-23B9-4646-B615-4DA0CF5A8772}" srcOrd="5" destOrd="0" presId="urn:microsoft.com/office/officeart/2018/2/layout/IconLabelList"/>
    <dgm:cxn modelId="{6F6B564A-90D8-4542-8228-2909DEAF67DA}" type="presParOf" srcId="{CF653928-D2D5-42D4-99FB-5291DDCF5A6B}" destId="{F10DAE22-F432-474A-9C7D-B48B99BAF205}" srcOrd="6" destOrd="0" presId="urn:microsoft.com/office/officeart/2018/2/layout/IconLabelList"/>
    <dgm:cxn modelId="{88FEFC2E-68CF-4B23-A37D-57735039009D}" type="presParOf" srcId="{F10DAE22-F432-474A-9C7D-B48B99BAF205}" destId="{E0DF7029-7004-43C9-A492-3A63274337F7}" srcOrd="0" destOrd="0" presId="urn:microsoft.com/office/officeart/2018/2/layout/IconLabelList"/>
    <dgm:cxn modelId="{CC7921B3-5834-4762-A060-CB9D0347BCB5}" type="presParOf" srcId="{F10DAE22-F432-474A-9C7D-B48B99BAF205}" destId="{65154373-490F-4C55-B7FC-607524E33998}" srcOrd="1" destOrd="0" presId="urn:microsoft.com/office/officeart/2018/2/layout/IconLabelList"/>
    <dgm:cxn modelId="{4F211695-AC2B-44EE-B508-549AFFECC8BC}" type="presParOf" srcId="{F10DAE22-F432-474A-9C7D-B48B99BAF205}" destId="{83171427-AEE2-477B-A0FC-15A9A66883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500E18-D3F3-4A31-AC57-5A95399B406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228B24-8277-4861-85F0-212C32644B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Fine no high winds contribute 15.10% accidents that result in serious injury and fatality</a:t>
          </a:r>
        </a:p>
      </dgm:t>
    </dgm:pt>
    <dgm:pt modelId="{DF1589D4-236C-4144-9E4E-D5D5C781562D}" type="parTrans" cxnId="{EBF58D25-DA47-4939-8F36-45CFC763D705}">
      <dgm:prSet/>
      <dgm:spPr/>
      <dgm:t>
        <a:bodyPr/>
        <a:lstStyle/>
        <a:p>
          <a:endParaRPr lang="en-US"/>
        </a:p>
      </dgm:t>
    </dgm:pt>
    <dgm:pt modelId="{47025867-CA2E-4112-80C3-166D897E4E3B}" type="sibTrans" cxnId="{EBF58D25-DA47-4939-8F36-45CFC763D705}">
      <dgm:prSet/>
      <dgm:spPr/>
      <dgm:t>
        <a:bodyPr/>
        <a:lstStyle/>
        <a:p>
          <a:endParaRPr lang="en-US"/>
        </a:p>
      </dgm:t>
    </dgm:pt>
    <dgm:pt modelId="{E9F5B865-B856-4A71-9EB4-5B7E08F14C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High risk conditions weather conditions are associated with adverse visibility and atmospheric conditions</a:t>
          </a:r>
        </a:p>
      </dgm:t>
    </dgm:pt>
    <dgm:pt modelId="{463BBA0C-8531-49D3-9DAB-1F7C0C05DA5A}" type="parTrans" cxnId="{9101C6B8-71C0-45B6-9611-7E76C3ED9007}">
      <dgm:prSet/>
      <dgm:spPr/>
      <dgm:t>
        <a:bodyPr/>
        <a:lstStyle/>
        <a:p>
          <a:endParaRPr lang="en-US"/>
        </a:p>
      </dgm:t>
    </dgm:pt>
    <dgm:pt modelId="{375E3DB1-333D-4BBF-AC85-D7E93A0A4BD0}" type="sibTrans" cxnId="{9101C6B8-71C0-45B6-9611-7E76C3ED9007}">
      <dgm:prSet/>
      <dgm:spPr/>
      <dgm:t>
        <a:bodyPr/>
        <a:lstStyle/>
        <a:p>
          <a:endParaRPr lang="en-US"/>
        </a:p>
      </dgm:t>
    </dgm:pt>
    <dgm:pt modelId="{A6668F49-4BF6-43D6-9ED4-69A9154A34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Likelihood of serious or fatal accidents rises to 15.15% </a:t>
          </a:r>
        </a:p>
      </dgm:t>
    </dgm:pt>
    <dgm:pt modelId="{ED56F13D-52CF-441E-A096-3F0A41F07F9D}" type="parTrans" cxnId="{13C5D3E7-2C46-4168-9472-10BA2106BAE8}">
      <dgm:prSet/>
      <dgm:spPr/>
      <dgm:t>
        <a:bodyPr/>
        <a:lstStyle/>
        <a:p>
          <a:endParaRPr lang="en-US"/>
        </a:p>
      </dgm:t>
    </dgm:pt>
    <dgm:pt modelId="{38F5A52D-6BD8-4EE9-B8B7-05AC1B9AEA9B}" type="sibTrans" cxnId="{13C5D3E7-2C46-4168-9472-10BA2106BAE8}">
      <dgm:prSet/>
      <dgm:spPr/>
      <dgm:t>
        <a:bodyPr/>
        <a:lstStyle/>
        <a:p>
          <a:endParaRPr lang="en-US"/>
        </a:p>
      </dgm:t>
    </dgm:pt>
    <dgm:pt modelId="{1BDCC3B0-628B-466F-8EFC-97C352A0D7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foggy conditions and 15.47% fine with high windy </a:t>
          </a:r>
        </a:p>
      </dgm:t>
    </dgm:pt>
    <dgm:pt modelId="{EDE52031-B7C0-4ADD-ADD6-3685B809DE78}" type="parTrans" cxnId="{7E784A17-F993-43FE-8D83-DFE1518B1B86}">
      <dgm:prSet/>
      <dgm:spPr/>
      <dgm:t>
        <a:bodyPr/>
        <a:lstStyle/>
        <a:p>
          <a:endParaRPr lang="en-US"/>
        </a:p>
      </dgm:t>
    </dgm:pt>
    <dgm:pt modelId="{80DCB0FE-7A7E-4789-934C-210A69959CA6}" type="sibTrans" cxnId="{7E784A17-F993-43FE-8D83-DFE1518B1B86}">
      <dgm:prSet/>
      <dgm:spPr/>
      <dgm:t>
        <a:bodyPr/>
        <a:lstStyle/>
        <a:p>
          <a:endParaRPr lang="en-US"/>
        </a:p>
      </dgm:t>
    </dgm:pt>
    <dgm:pt modelId="{48E6FB82-B7EC-4D9F-9F70-4E174C9E51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conditions</a:t>
          </a:r>
        </a:p>
      </dgm:t>
    </dgm:pt>
    <dgm:pt modelId="{E5D3C7C0-CEB7-493F-98F3-69884429FE1A}" type="parTrans" cxnId="{5BD2E6D6-D83E-4922-90D7-08E5CDF3BAAC}">
      <dgm:prSet/>
      <dgm:spPr/>
      <dgm:t>
        <a:bodyPr/>
        <a:lstStyle/>
        <a:p>
          <a:endParaRPr lang="en-US"/>
        </a:p>
      </dgm:t>
    </dgm:pt>
    <dgm:pt modelId="{91F300CC-6730-42A3-B6E9-E2D524D47750}" type="sibTrans" cxnId="{5BD2E6D6-D83E-4922-90D7-08E5CDF3BAAC}">
      <dgm:prSet/>
      <dgm:spPr/>
      <dgm:t>
        <a:bodyPr/>
        <a:lstStyle/>
        <a:p>
          <a:endParaRPr lang="en-US"/>
        </a:p>
      </dgm:t>
    </dgm:pt>
    <dgm:pt modelId="{8A01EAAF-15E1-4499-B430-8C39467A65CB}" type="pres">
      <dgm:prSet presAssocID="{E0500E18-D3F3-4A31-AC57-5A95399B4067}" presName="root" presStyleCnt="0">
        <dgm:presLayoutVars>
          <dgm:dir/>
          <dgm:resizeHandles val="exact"/>
        </dgm:presLayoutVars>
      </dgm:prSet>
      <dgm:spPr/>
    </dgm:pt>
    <dgm:pt modelId="{50BAC525-ACF0-4DEB-B03E-B52886E6400A}" type="pres">
      <dgm:prSet presAssocID="{E5228B24-8277-4861-85F0-212C32644BA6}" presName="compNode" presStyleCnt="0"/>
      <dgm:spPr/>
    </dgm:pt>
    <dgm:pt modelId="{535FC6B3-5410-4504-ADD8-9D3C3FEF00B1}" type="pres">
      <dgm:prSet presAssocID="{E5228B24-8277-4861-85F0-212C32644BA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2A89AAB6-0458-4AAA-90F6-55C24E34E43C}" type="pres">
      <dgm:prSet presAssocID="{E5228B24-8277-4861-85F0-212C32644BA6}" presName="spaceRect" presStyleCnt="0"/>
      <dgm:spPr/>
    </dgm:pt>
    <dgm:pt modelId="{F9E331D9-A351-41F4-ADE5-5FFA81C77E53}" type="pres">
      <dgm:prSet presAssocID="{E5228B24-8277-4861-85F0-212C32644BA6}" presName="textRect" presStyleLbl="revTx" presStyleIdx="0" presStyleCnt="5">
        <dgm:presLayoutVars>
          <dgm:chMax val="1"/>
          <dgm:chPref val="1"/>
        </dgm:presLayoutVars>
      </dgm:prSet>
      <dgm:spPr/>
    </dgm:pt>
    <dgm:pt modelId="{7C0E00A1-84E3-4FC2-B96D-9F18E556C8D5}" type="pres">
      <dgm:prSet presAssocID="{47025867-CA2E-4112-80C3-166D897E4E3B}" presName="sibTrans" presStyleCnt="0"/>
      <dgm:spPr/>
    </dgm:pt>
    <dgm:pt modelId="{7DE0CB64-3697-4BD4-934A-56545596466F}" type="pres">
      <dgm:prSet presAssocID="{E9F5B865-B856-4A71-9EB4-5B7E08F14CD4}" presName="compNode" presStyleCnt="0"/>
      <dgm:spPr/>
    </dgm:pt>
    <dgm:pt modelId="{2F9D453B-2CDC-437F-98CC-6FD8475A3383}" type="pres">
      <dgm:prSet presAssocID="{E9F5B865-B856-4A71-9EB4-5B7E08F14CD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5A041489-96E6-40EC-A5A0-E80CAAC651DE}" type="pres">
      <dgm:prSet presAssocID="{E9F5B865-B856-4A71-9EB4-5B7E08F14CD4}" presName="spaceRect" presStyleCnt="0"/>
      <dgm:spPr/>
    </dgm:pt>
    <dgm:pt modelId="{83F340F8-DBA5-4D14-8ECA-F1FA97D504EA}" type="pres">
      <dgm:prSet presAssocID="{E9F5B865-B856-4A71-9EB4-5B7E08F14CD4}" presName="textRect" presStyleLbl="revTx" presStyleIdx="1" presStyleCnt="5">
        <dgm:presLayoutVars>
          <dgm:chMax val="1"/>
          <dgm:chPref val="1"/>
        </dgm:presLayoutVars>
      </dgm:prSet>
      <dgm:spPr/>
    </dgm:pt>
    <dgm:pt modelId="{2ACFEE52-A8DB-4149-835B-D2382F0313E3}" type="pres">
      <dgm:prSet presAssocID="{375E3DB1-333D-4BBF-AC85-D7E93A0A4BD0}" presName="sibTrans" presStyleCnt="0"/>
      <dgm:spPr/>
    </dgm:pt>
    <dgm:pt modelId="{87B89EB2-A496-4C6C-83ED-3603F2895590}" type="pres">
      <dgm:prSet presAssocID="{A6668F49-4BF6-43D6-9ED4-69A9154A344B}" presName="compNode" presStyleCnt="0"/>
      <dgm:spPr/>
    </dgm:pt>
    <dgm:pt modelId="{3A349E1D-9876-4F14-ADFA-B6C50E26C762}" type="pres">
      <dgm:prSet presAssocID="{A6668F49-4BF6-43D6-9ED4-69A9154A344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ger"/>
        </a:ext>
      </dgm:extLst>
    </dgm:pt>
    <dgm:pt modelId="{99D1B8EF-A5C9-4A6F-A65B-3B8FC43B657E}" type="pres">
      <dgm:prSet presAssocID="{A6668F49-4BF6-43D6-9ED4-69A9154A344B}" presName="spaceRect" presStyleCnt="0"/>
      <dgm:spPr/>
    </dgm:pt>
    <dgm:pt modelId="{D5D00B8F-F29A-4C29-A33C-72C4369D84C8}" type="pres">
      <dgm:prSet presAssocID="{A6668F49-4BF6-43D6-9ED4-69A9154A344B}" presName="textRect" presStyleLbl="revTx" presStyleIdx="2" presStyleCnt="5">
        <dgm:presLayoutVars>
          <dgm:chMax val="1"/>
          <dgm:chPref val="1"/>
        </dgm:presLayoutVars>
      </dgm:prSet>
      <dgm:spPr/>
    </dgm:pt>
    <dgm:pt modelId="{8A78CC9A-251F-489C-8C90-977AD4D5C633}" type="pres">
      <dgm:prSet presAssocID="{38F5A52D-6BD8-4EE9-B8B7-05AC1B9AEA9B}" presName="sibTrans" presStyleCnt="0"/>
      <dgm:spPr/>
    </dgm:pt>
    <dgm:pt modelId="{CEB22898-68A0-4E7B-85B9-7496BB04B4A7}" type="pres">
      <dgm:prSet presAssocID="{1BDCC3B0-628B-466F-8EFC-97C352A0D71B}" presName="compNode" presStyleCnt="0"/>
      <dgm:spPr/>
    </dgm:pt>
    <dgm:pt modelId="{798B99D6-16C5-4646-A5E5-5867EF2BE87E}" type="pres">
      <dgm:prSet presAssocID="{1BDCC3B0-628B-466F-8EFC-97C352A0D71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d Chime"/>
        </a:ext>
      </dgm:extLst>
    </dgm:pt>
    <dgm:pt modelId="{479B71A5-5FE6-4047-9B7F-606352CC693D}" type="pres">
      <dgm:prSet presAssocID="{1BDCC3B0-628B-466F-8EFC-97C352A0D71B}" presName="spaceRect" presStyleCnt="0"/>
      <dgm:spPr/>
    </dgm:pt>
    <dgm:pt modelId="{819DED74-D5CF-4D3B-B255-D376421EBF9C}" type="pres">
      <dgm:prSet presAssocID="{1BDCC3B0-628B-466F-8EFC-97C352A0D71B}" presName="textRect" presStyleLbl="revTx" presStyleIdx="3" presStyleCnt="5">
        <dgm:presLayoutVars>
          <dgm:chMax val="1"/>
          <dgm:chPref val="1"/>
        </dgm:presLayoutVars>
      </dgm:prSet>
      <dgm:spPr/>
    </dgm:pt>
    <dgm:pt modelId="{537B8EBF-11BB-4D0E-971C-35A2333516E8}" type="pres">
      <dgm:prSet presAssocID="{80DCB0FE-7A7E-4789-934C-210A69959CA6}" presName="sibTrans" presStyleCnt="0"/>
      <dgm:spPr/>
    </dgm:pt>
    <dgm:pt modelId="{DC0A71F2-6472-4D39-9370-71E372B16C49}" type="pres">
      <dgm:prSet presAssocID="{48E6FB82-B7EC-4D9F-9F70-4E174C9E5147}" presName="compNode" presStyleCnt="0"/>
      <dgm:spPr/>
    </dgm:pt>
    <dgm:pt modelId="{E49A7A6B-71CE-4EC2-AB15-136116913A4A}" type="pres">
      <dgm:prSet presAssocID="{48E6FB82-B7EC-4D9F-9F70-4E174C9E514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FAC53A0-308F-4506-8BE3-5F1F091B7EBD}" type="pres">
      <dgm:prSet presAssocID="{48E6FB82-B7EC-4D9F-9F70-4E174C9E5147}" presName="spaceRect" presStyleCnt="0"/>
      <dgm:spPr/>
    </dgm:pt>
    <dgm:pt modelId="{5C9649D7-BDDE-4A11-A391-D10EF47019E9}" type="pres">
      <dgm:prSet presAssocID="{48E6FB82-B7EC-4D9F-9F70-4E174C9E514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E5FB506-92A5-4C20-AC53-A2962645EB5D}" type="presOf" srcId="{1BDCC3B0-628B-466F-8EFC-97C352A0D71B}" destId="{819DED74-D5CF-4D3B-B255-D376421EBF9C}" srcOrd="0" destOrd="0" presId="urn:microsoft.com/office/officeart/2018/2/layout/IconLabelList"/>
    <dgm:cxn modelId="{7E784A17-F993-43FE-8D83-DFE1518B1B86}" srcId="{E0500E18-D3F3-4A31-AC57-5A95399B4067}" destId="{1BDCC3B0-628B-466F-8EFC-97C352A0D71B}" srcOrd="3" destOrd="0" parTransId="{EDE52031-B7C0-4ADD-ADD6-3685B809DE78}" sibTransId="{80DCB0FE-7A7E-4789-934C-210A69959CA6}"/>
    <dgm:cxn modelId="{AB92B520-BA1B-4E75-BAC5-CDC5DD42EA1E}" type="presOf" srcId="{48E6FB82-B7EC-4D9F-9F70-4E174C9E5147}" destId="{5C9649D7-BDDE-4A11-A391-D10EF47019E9}" srcOrd="0" destOrd="0" presId="urn:microsoft.com/office/officeart/2018/2/layout/IconLabelList"/>
    <dgm:cxn modelId="{EBF58D25-DA47-4939-8F36-45CFC763D705}" srcId="{E0500E18-D3F3-4A31-AC57-5A95399B4067}" destId="{E5228B24-8277-4861-85F0-212C32644BA6}" srcOrd="0" destOrd="0" parTransId="{DF1589D4-236C-4144-9E4E-D5D5C781562D}" sibTransId="{47025867-CA2E-4112-80C3-166D897E4E3B}"/>
    <dgm:cxn modelId="{0C069E27-3FD3-4915-97BC-F3026BE702E6}" type="presOf" srcId="{A6668F49-4BF6-43D6-9ED4-69A9154A344B}" destId="{D5D00B8F-F29A-4C29-A33C-72C4369D84C8}" srcOrd="0" destOrd="0" presId="urn:microsoft.com/office/officeart/2018/2/layout/IconLabelList"/>
    <dgm:cxn modelId="{0498A13A-CC8D-41F6-B510-CE9E46516E22}" type="presOf" srcId="{E0500E18-D3F3-4A31-AC57-5A95399B4067}" destId="{8A01EAAF-15E1-4499-B430-8C39467A65CB}" srcOrd="0" destOrd="0" presId="urn:microsoft.com/office/officeart/2018/2/layout/IconLabelList"/>
    <dgm:cxn modelId="{9101C6B8-71C0-45B6-9611-7E76C3ED9007}" srcId="{E0500E18-D3F3-4A31-AC57-5A95399B4067}" destId="{E9F5B865-B856-4A71-9EB4-5B7E08F14CD4}" srcOrd="1" destOrd="0" parTransId="{463BBA0C-8531-49D3-9DAB-1F7C0C05DA5A}" sibTransId="{375E3DB1-333D-4BBF-AC85-D7E93A0A4BD0}"/>
    <dgm:cxn modelId="{B1D684CD-54EE-479D-99A5-415BE5FD00D0}" type="presOf" srcId="{E9F5B865-B856-4A71-9EB4-5B7E08F14CD4}" destId="{83F340F8-DBA5-4D14-8ECA-F1FA97D504EA}" srcOrd="0" destOrd="0" presId="urn:microsoft.com/office/officeart/2018/2/layout/IconLabelList"/>
    <dgm:cxn modelId="{5BD2E6D6-D83E-4922-90D7-08E5CDF3BAAC}" srcId="{E0500E18-D3F3-4A31-AC57-5A95399B4067}" destId="{48E6FB82-B7EC-4D9F-9F70-4E174C9E5147}" srcOrd="4" destOrd="0" parTransId="{E5D3C7C0-CEB7-493F-98F3-69884429FE1A}" sibTransId="{91F300CC-6730-42A3-B6E9-E2D524D47750}"/>
    <dgm:cxn modelId="{13C5D3E7-2C46-4168-9472-10BA2106BAE8}" srcId="{E0500E18-D3F3-4A31-AC57-5A95399B4067}" destId="{A6668F49-4BF6-43D6-9ED4-69A9154A344B}" srcOrd="2" destOrd="0" parTransId="{ED56F13D-52CF-441E-A096-3F0A41F07F9D}" sibTransId="{38F5A52D-6BD8-4EE9-B8B7-05AC1B9AEA9B}"/>
    <dgm:cxn modelId="{6D3B3EF3-F9B8-44AC-A098-266DA79952BC}" type="presOf" srcId="{E5228B24-8277-4861-85F0-212C32644BA6}" destId="{F9E331D9-A351-41F4-ADE5-5FFA81C77E53}" srcOrd="0" destOrd="0" presId="urn:microsoft.com/office/officeart/2018/2/layout/IconLabelList"/>
    <dgm:cxn modelId="{93298E9C-4476-4C88-AB8F-FEFEC05A6269}" type="presParOf" srcId="{8A01EAAF-15E1-4499-B430-8C39467A65CB}" destId="{50BAC525-ACF0-4DEB-B03E-B52886E6400A}" srcOrd="0" destOrd="0" presId="urn:microsoft.com/office/officeart/2018/2/layout/IconLabelList"/>
    <dgm:cxn modelId="{BBA1279C-97EC-4F81-896D-229A63889D3D}" type="presParOf" srcId="{50BAC525-ACF0-4DEB-B03E-B52886E6400A}" destId="{535FC6B3-5410-4504-ADD8-9D3C3FEF00B1}" srcOrd="0" destOrd="0" presId="urn:microsoft.com/office/officeart/2018/2/layout/IconLabelList"/>
    <dgm:cxn modelId="{DB388F9B-A22A-4631-8216-7F5722F33429}" type="presParOf" srcId="{50BAC525-ACF0-4DEB-B03E-B52886E6400A}" destId="{2A89AAB6-0458-4AAA-90F6-55C24E34E43C}" srcOrd="1" destOrd="0" presId="urn:microsoft.com/office/officeart/2018/2/layout/IconLabelList"/>
    <dgm:cxn modelId="{275B0876-79BD-4214-BD8F-60DE71E41642}" type="presParOf" srcId="{50BAC525-ACF0-4DEB-B03E-B52886E6400A}" destId="{F9E331D9-A351-41F4-ADE5-5FFA81C77E53}" srcOrd="2" destOrd="0" presId="urn:microsoft.com/office/officeart/2018/2/layout/IconLabelList"/>
    <dgm:cxn modelId="{4FE3F551-CDC3-4B22-B7C5-7066B96CDFC0}" type="presParOf" srcId="{8A01EAAF-15E1-4499-B430-8C39467A65CB}" destId="{7C0E00A1-84E3-4FC2-B96D-9F18E556C8D5}" srcOrd="1" destOrd="0" presId="urn:microsoft.com/office/officeart/2018/2/layout/IconLabelList"/>
    <dgm:cxn modelId="{C663D5F3-636D-44DE-B5BF-EA7D01200BCF}" type="presParOf" srcId="{8A01EAAF-15E1-4499-B430-8C39467A65CB}" destId="{7DE0CB64-3697-4BD4-934A-56545596466F}" srcOrd="2" destOrd="0" presId="urn:microsoft.com/office/officeart/2018/2/layout/IconLabelList"/>
    <dgm:cxn modelId="{0B6B5ABB-AE29-42C0-B367-342EBAB88639}" type="presParOf" srcId="{7DE0CB64-3697-4BD4-934A-56545596466F}" destId="{2F9D453B-2CDC-437F-98CC-6FD8475A3383}" srcOrd="0" destOrd="0" presId="urn:microsoft.com/office/officeart/2018/2/layout/IconLabelList"/>
    <dgm:cxn modelId="{6100BEE6-7E45-47D1-90D4-0B2E383FC335}" type="presParOf" srcId="{7DE0CB64-3697-4BD4-934A-56545596466F}" destId="{5A041489-96E6-40EC-A5A0-E80CAAC651DE}" srcOrd="1" destOrd="0" presId="urn:microsoft.com/office/officeart/2018/2/layout/IconLabelList"/>
    <dgm:cxn modelId="{1946D6B9-7665-49E4-8A50-C7BD1565E4F0}" type="presParOf" srcId="{7DE0CB64-3697-4BD4-934A-56545596466F}" destId="{83F340F8-DBA5-4D14-8ECA-F1FA97D504EA}" srcOrd="2" destOrd="0" presId="urn:microsoft.com/office/officeart/2018/2/layout/IconLabelList"/>
    <dgm:cxn modelId="{9E2513FD-789C-440B-AF6D-728E2D541EFF}" type="presParOf" srcId="{8A01EAAF-15E1-4499-B430-8C39467A65CB}" destId="{2ACFEE52-A8DB-4149-835B-D2382F0313E3}" srcOrd="3" destOrd="0" presId="urn:microsoft.com/office/officeart/2018/2/layout/IconLabelList"/>
    <dgm:cxn modelId="{0EF87898-1071-4C2D-9723-EA1BC179E86B}" type="presParOf" srcId="{8A01EAAF-15E1-4499-B430-8C39467A65CB}" destId="{87B89EB2-A496-4C6C-83ED-3603F2895590}" srcOrd="4" destOrd="0" presId="urn:microsoft.com/office/officeart/2018/2/layout/IconLabelList"/>
    <dgm:cxn modelId="{512920A7-51E6-4450-95E0-6D78B1289FF7}" type="presParOf" srcId="{87B89EB2-A496-4C6C-83ED-3603F2895590}" destId="{3A349E1D-9876-4F14-ADFA-B6C50E26C762}" srcOrd="0" destOrd="0" presId="urn:microsoft.com/office/officeart/2018/2/layout/IconLabelList"/>
    <dgm:cxn modelId="{D020BA1A-A398-4F7A-96A5-3B9D1056BD25}" type="presParOf" srcId="{87B89EB2-A496-4C6C-83ED-3603F2895590}" destId="{99D1B8EF-A5C9-4A6F-A65B-3B8FC43B657E}" srcOrd="1" destOrd="0" presId="urn:microsoft.com/office/officeart/2018/2/layout/IconLabelList"/>
    <dgm:cxn modelId="{78E27B88-17A3-400C-B658-D77432857017}" type="presParOf" srcId="{87B89EB2-A496-4C6C-83ED-3603F2895590}" destId="{D5D00B8F-F29A-4C29-A33C-72C4369D84C8}" srcOrd="2" destOrd="0" presId="urn:microsoft.com/office/officeart/2018/2/layout/IconLabelList"/>
    <dgm:cxn modelId="{88C42E1D-754D-4711-8B79-4BF7DCC5ED1F}" type="presParOf" srcId="{8A01EAAF-15E1-4499-B430-8C39467A65CB}" destId="{8A78CC9A-251F-489C-8C90-977AD4D5C633}" srcOrd="5" destOrd="0" presId="urn:microsoft.com/office/officeart/2018/2/layout/IconLabelList"/>
    <dgm:cxn modelId="{2713089A-CB44-4C43-9A54-046C3F3AFFEA}" type="presParOf" srcId="{8A01EAAF-15E1-4499-B430-8C39467A65CB}" destId="{CEB22898-68A0-4E7B-85B9-7496BB04B4A7}" srcOrd="6" destOrd="0" presId="urn:microsoft.com/office/officeart/2018/2/layout/IconLabelList"/>
    <dgm:cxn modelId="{8725D2D4-C43D-4CFC-B91B-F529A7FD5F5B}" type="presParOf" srcId="{CEB22898-68A0-4E7B-85B9-7496BB04B4A7}" destId="{798B99D6-16C5-4646-A5E5-5867EF2BE87E}" srcOrd="0" destOrd="0" presId="urn:microsoft.com/office/officeart/2018/2/layout/IconLabelList"/>
    <dgm:cxn modelId="{69A1C58C-6336-4E6C-BF93-F34DC51EDC55}" type="presParOf" srcId="{CEB22898-68A0-4E7B-85B9-7496BB04B4A7}" destId="{479B71A5-5FE6-4047-9B7F-606352CC693D}" srcOrd="1" destOrd="0" presId="urn:microsoft.com/office/officeart/2018/2/layout/IconLabelList"/>
    <dgm:cxn modelId="{3732BEE0-3CAD-478E-85F7-01156FA2A740}" type="presParOf" srcId="{CEB22898-68A0-4E7B-85B9-7496BB04B4A7}" destId="{819DED74-D5CF-4D3B-B255-D376421EBF9C}" srcOrd="2" destOrd="0" presId="urn:microsoft.com/office/officeart/2018/2/layout/IconLabelList"/>
    <dgm:cxn modelId="{9C83EAE5-8D17-426C-91B2-5E5AC46D6F88}" type="presParOf" srcId="{8A01EAAF-15E1-4499-B430-8C39467A65CB}" destId="{537B8EBF-11BB-4D0E-971C-35A2333516E8}" srcOrd="7" destOrd="0" presId="urn:microsoft.com/office/officeart/2018/2/layout/IconLabelList"/>
    <dgm:cxn modelId="{520B4407-138A-46F2-AEAC-F6D361A8F124}" type="presParOf" srcId="{8A01EAAF-15E1-4499-B430-8C39467A65CB}" destId="{DC0A71F2-6472-4D39-9370-71E372B16C49}" srcOrd="8" destOrd="0" presId="urn:microsoft.com/office/officeart/2018/2/layout/IconLabelList"/>
    <dgm:cxn modelId="{6FB8B882-3BA4-4256-AED3-0F582C2B2713}" type="presParOf" srcId="{DC0A71F2-6472-4D39-9370-71E372B16C49}" destId="{E49A7A6B-71CE-4EC2-AB15-136116913A4A}" srcOrd="0" destOrd="0" presId="urn:microsoft.com/office/officeart/2018/2/layout/IconLabelList"/>
    <dgm:cxn modelId="{D0F88DB4-DA9B-4E54-AF61-37FB383B2E7B}" type="presParOf" srcId="{DC0A71F2-6472-4D39-9370-71E372B16C49}" destId="{FFAC53A0-308F-4506-8BE3-5F1F091B7EBD}" srcOrd="1" destOrd="0" presId="urn:microsoft.com/office/officeart/2018/2/layout/IconLabelList"/>
    <dgm:cxn modelId="{99C2513D-8B17-402B-8077-66F0E425A068}" type="presParOf" srcId="{DC0A71F2-6472-4D39-9370-71E372B16C49}" destId="{5C9649D7-BDDE-4A11-A391-D10EF47019E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BAB958B-2642-4120-BD32-98885526B6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9ED17D-DEC5-4EEE-8FAE-62FFF85061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Downward trend – average decrease in accident for the period under study</a:t>
          </a:r>
        </a:p>
      </dgm:t>
    </dgm:pt>
    <dgm:pt modelId="{6AEA6353-F1E0-4DCD-8788-5C09DCF642A3}" type="parTrans" cxnId="{9A985DD5-351B-40DF-A938-B0B8EC1490ED}">
      <dgm:prSet/>
      <dgm:spPr/>
      <dgm:t>
        <a:bodyPr/>
        <a:lstStyle/>
        <a:p>
          <a:endParaRPr lang="en-US"/>
        </a:p>
      </dgm:t>
    </dgm:pt>
    <dgm:pt modelId="{EC0FDB85-57E0-4891-9637-87E21F1707D6}" type="sibTrans" cxnId="{9A985DD5-351B-40DF-A938-B0B8EC1490ED}">
      <dgm:prSet/>
      <dgm:spPr/>
      <dgm:t>
        <a:bodyPr/>
        <a:lstStyle/>
        <a:p>
          <a:endParaRPr lang="en-US"/>
        </a:p>
      </dgm:t>
    </dgm:pt>
    <dgm:pt modelId="{5A52ECC3-FD59-4101-BA4B-69006E9E24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Seasonality evident with a drop in April and a spike in November for both years</a:t>
          </a:r>
        </a:p>
      </dgm:t>
    </dgm:pt>
    <dgm:pt modelId="{1AC46C7F-67EC-4649-AEBA-FA8CC8C4C23E}" type="parTrans" cxnId="{BB6DDFE0-EA55-4C40-827B-54338AFBA118}">
      <dgm:prSet/>
      <dgm:spPr/>
      <dgm:t>
        <a:bodyPr/>
        <a:lstStyle/>
        <a:p>
          <a:endParaRPr lang="en-US"/>
        </a:p>
      </dgm:t>
    </dgm:pt>
    <dgm:pt modelId="{5B56DFA5-2BA6-49ED-86F3-AF93B562ED53}" type="sibTrans" cxnId="{BB6DDFE0-EA55-4C40-827B-54338AFBA118}">
      <dgm:prSet/>
      <dgm:spPr/>
      <dgm:t>
        <a:bodyPr/>
        <a:lstStyle/>
        <a:p>
          <a:endParaRPr lang="en-US"/>
        </a:p>
      </dgm:t>
    </dgm:pt>
    <dgm:pt modelId="{5CCA7B12-6DD2-4C5A-8C89-C855B50A02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.</a:t>
          </a:r>
        </a:p>
      </dgm:t>
    </dgm:pt>
    <dgm:pt modelId="{06E78892-0F3E-4836-87D0-C981D0C3FA95}" type="parTrans" cxnId="{D2D48982-FE58-446B-8855-77AB7CBA56F5}">
      <dgm:prSet/>
      <dgm:spPr/>
      <dgm:t>
        <a:bodyPr/>
        <a:lstStyle/>
        <a:p>
          <a:endParaRPr lang="en-US"/>
        </a:p>
      </dgm:t>
    </dgm:pt>
    <dgm:pt modelId="{BBD625D8-E89C-436B-BF98-F0F29EE5CCE7}" type="sibTrans" cxnId="{D2D48982-FE58-446B-8855-77AB7CBA56F5}">
      <dgm:prSet/>
      <dgm:spPr/>
      <dgm:t>
        <a:bodyPr/>
        <a:lstStyle/>
        <a:p>
          <a:endParaRPr lang="en-US"/>
        </a:p>
      </dgm:t>
    </dgm:pt>
    <dgm:pt modelId="{11D087E1-BF8A-4DF5-9A8D-B6695E810628}" type="pres">
      <dgm:prSet presAssocID="{4BAB958B-2642-4120-BD32-98885526B689}" presName="root" presStyleCnt="0">
        <dgm:presLayoutVars>
          <dgm:dir/>
          <dgm:resizeHandles val="exact"/>
        </dgm:presLayoutVars>
      </dgm:prSet>
      <dgm:spPr/>
    </dgm:pt>
    <dgm:pt modelId="{E7378534-4598-4E7D-9283-682EDA8BF7C4}" type="pres">
      <dgm:prSet presAssocID="{CC9ED17D-DEC5-4EEE-8FAE-62FFF8506151}" presName="compNode" presStyleCnt="0"/>
      <dgm:spPr/>
    </dgm:pt>
    <dgm:pt modelId="{FB56BA6F-ED01-48B1-ACF9-12E295AC7326}" type="pres">
      <dgm:prSet presAssocID="{CC9ED17D-DEC5-4EEE-8FAE-62FFF8506151}" presName="bgRect" presStyleLbl="bgShp" presStyleIdx="0" presStyleCnt="3"/>
      <dgm:spPr/>
    </dgm:pt>
    <dgm:pt modelId="{A5AEE705-1075-4772-8D30-340E42E883B1}" type="pres">
      <dgm:prSet presAssocID="{CC9ED17D-DEC5-4EEE-8FAE-62FFF85061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20F276D3-9AC8-4309-A366-A57F40012A52}" type="pres">
      <dgm:prSet presAssocID="{CC9ED17D-DEC5-4EEE-8FAE-62FFF8506151}" presName="spaceRect" presStyleCnt="0"/>
      <dgm:spPr/>
    </dgm:pt>
    <dgm:pt modelId="{AB76C957-F7A6-4571-91B2-8BBEFB378B73}" type="pres">
      <dgm:prSet presAssocID="{CC9ED17D-DEC5-4EEE-8FAE-62FFF8506151}" presName="parTx" presStyleLbl="revTx" presStyleIdx="0" presStyleCnt="3">
        <dgm:presLayoutVars>
          <dgm:chMax val="0"/>
          <dgm:chPref val="0"/>
        </dgm:presLayoutVars>
      </dgm:prSet>
      <dgm:spPr/>
    </dgm:pt>
    <dgm:pt modelId="{38AB1A37-AC02-4F2B-BEF5-D44DE479A086}" type="pres">
      <dgm:prSet presAssocID="{EC0FDB85-57E0-4891-9637-87E21F1707D6}" presName="sibTrans" presStyleCnt="0"/>
      <dgm:spPr/>
    </dgm:pt>
    <dgm:pt modelId="{7150A793-FDFA-4C7C-BF8F-8E3A730B2272}" type="pres">
      <dgm:prSet presAssocID="{5A52ECC3-FD59-4101-BA4B-69006E9E24B7}" presName="compNode" presStyleCnt="0"/>
      <dgm:spPr/>
    </dgm:pt>
    <dgm:pt modelId="{F7FFD5FE-2517-4F9E-BA7A-77DC7F576CF7}" type="pres">
      <dgm:prSet presAssocID="{5A52ECC3-FD59-4101-BA4B-69006E9E24B7}" presName="bgRect" presStyleLbl="bgShp" presStyleIdx="1" presStyleCnt="3"/>
      <dgm:spPr/>
    </dgm:pt>
    <dgm:pt modelId="{24309BE9-6A49-4394-851F-20DB5ECFF46B}" type="pres">
      <dgm:prSet presAssocID="{5A52ECC3-FD59-4101-BA4B-69006E9E24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E81478C9-1E12-4582-81F1-1C1D0C3969DA}" type="pres">
      <dgm:prSet presAssocID="{5A52ECC3-FD59-4101-BA4B-69006E9E24B7}" presName="spaceRect" presStyleCnt="0"/>
      <dgm:spPr/>
    </dgm:pt>
    <dgm:pt modelId="{9136EF7A-60F9-4AE6-8169-EEEC12BAC336}" type="pres">
      <dgm:prSet presAssocID="{5A52ECC3-FD59-4101-BA4B-69006E9E24B7}" presName="parTx" presStyleLbl="revTx" presStyleIdx="1" presStyleCnt="3">
        <dgm:presLayoutVars>
          <dgm:chMax val="0"/>
          <dgm:chPref val="0"/>
        </dgm:presLayoutVars>
      </dgm:prSet>
      <dgm:spPr/>
    </dgm:pt>
    <dgm:pt modelId="{1E024F59-21C1-4849-BC6A-6875419F4DD9}" type="pres">
      <dgm:prSet presAssocID="{5B56DFA5-2BA6-49ED-86F3-AF93B562ED53}" presName="sibTrans" presStyleCnt="0"/>
      <dgm:spPr/>
    </dgm:pt>
    <dgm:pt modelId="{10586D54-7EE6-4F64-9640-6F08791EB03B}" type="pres">
      <dgm:prSet presAssocID="{5CCA7B12-6DD2-4C5A-8C89-C855B50A025C}" presName="compNode" presStyleCnt="0"/>
      <dgm:spPr/>
    </dgm:pt>
    <dgm:pt modelId="{D7D708F7-F02E-44C7-8265-A3D5B01D1826}" type="pres">
      <dgm:prSet presAssocID="{5CCA7B12-6DD2-4C5A-8C89-C855B50A025C}" presName="bgRect" presStyleLbl="bgShp" presStyleIdx="2" presStyleCnt="3"/>
      <dgm:spPr/>
    </dgm:pt>
    <dgm:pt modelId="{2265336B-D52E-4B4A-84D9-D465A65F6046}" type="pres">
      <dgm:prSet presAssocID="{5CCA7B12-6DD2-4C5A-8C89-C855B50A02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D44CAE00-FD0F-4053-9C0D-5F3C89D74C9A}" type="pres">
      <dgm:prSet presAssocID="{5CCA7B12-6DD2-4C5A-8C89-C855B50A025C}" presName="spaceRect" presStyleCnt="0"/>
      <dgm:spPr/>
    </dgm:pt>
    <dgm:pt modelId="{2313C5D8-447E-4076-BD68-2E04FA42C662}" type="pres">
      <dgm:prSet presAssocID="{5CCA7B12-6DD2-4C5A-8C89-C855B50A025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1AEE014-18EA-48B4-8B82-F5310A02DD9B}" type="presOf" srcId="{5A52ECC3-FD59-4101-BA4B-69006E9E24B7}" destId="{9136EF7A-60F9-4AE6-8169-EEEC12BAC336}" srcOrd="0" destOrd="0" presId="urn:microsoft.com/office/officeart/2018/2/layout/IconVerticalSolidList"/>
    <dgm:cxn modelId="{D2D48982-FE58-446B-8855-77AB7CBA56F5}" srcId="{4BAB958B-2642-4120-BD32-98885526B689}" destId="{5CCA7B12-6DD2-4C5A-8C89-C855B50A025C}" srcOrd="2" destOrd="0" parTransId="{06E78892-0F3E-4836-87D0-C981D0C3FA95}" sibTransId="{BBD625D8-E89C-436B-BF98-F0F29EE5CCE7}"/>
    <dgm:cxn modelId="{1D745087-2D2C-4453-B8DC-BE15CD6ABF4F}" type="presOf" srcId="{5CCA7B12-6DD2-4C5A-8C89-C855B50A025C}" destId="{2313C5D8-447E-4076-BD68-2E04FA42C662}" srcOrd="0" destOrd="0" presId="urn:microsoft.com/office/officeart/2018/2/layout/IconVerticalSolidList"/>
    <dgm:cxn modelId="{2BE79DD2-D9BC-4E9D-BB6F-71DA17A17854}" type="presOf" srcId="{CC9ED17D-DEC5-4EEE-8FAE-62FFF8506151}" destId="{AB76C957-F7A6-4571-91B2-8BBEFB378B73}" srcOrd="0" destOrd="0" presId="urn:microsoft.com/office/officeart/2018/2/layout/IconVerticalSolidList"/>
    <dgm:cxn modelId="{9A985DD5-351B-40DF-A938-B0B8EC1490ED}" srcId="{4BAB958B-2642-4120-BD32-98885526B689}" destId="{CC9ED17D-DEC5-4EEE-8FAE-62FFF8506151}" srcOrd="0" destOrd="0" parTransId="{6AEA6353-F1E0-4DCD-8788-5C09DCF642A3}" sibTransId="{EC0FDB85-57E0-4891-9637-87E21F1707D6}"/>
    <dgm:cxn modelId="{BB6DDFE0-EA55-4C40-827B-54338AFBA118}" srcId="{4BAB958B-2642-4120-BD32-98885526B689}" destId="{5A52ECC3-FD59-4101-BA4B-69006E9E24B7}" srcOrd="1" destOrd="0" parTransId="{1AC46C7F-67EC-4649-AEBA-FA8CC8C4C23E}" sibTransId="{5B56DFA5-2BA6-49ED-86F3-AF93B562ED53}"/>
    <dgm:cxn modelId="{E83D5EEF-80EE-4B5E-A2F9-ED9747A54D06}" type="presOf" srcId="{4BAB958B-2642-4120-BD32-98885526B689}" destId="{11D087E1-BF8A-4DF5-9A8D-B6695E810628}" srcOrd="0" destOrd="0" presId="urn:microsoft.com/office/officeart/2018/2/layout/IconVerticalSolidList"/>
    <dgm:cxn modelId="{DC3E21EE-7E81-4B38-BE96-7A10AC10DF6E}" type="presParOf" srcId="{11D087E1-BF8A-4DF5-9A8D-B6695E810628}" destId="{E7378534-4598-4E7D-9283-682EDA8BF7C4}" srcOrd="0" destOrd="0" presId="urn:microsoft.com/office/officeart/2018/2/layout/IconVerticalSolidList"/>
    <dgm:cxn modelId="{869BFAF2-8284-433E-9393-CC4118311760}" type="presParOf" srcId="{E7378534-4598-4E7D-9283-682EDA8BF7C4}" destId="{FB56BA6F-ED01-48B1-ACF9-12E295AC7326}" srcOrd="0" destOrd="0" presId="urn:microsoft.com/office/officeart/2018/2/layout/IconVerticalSolidList"/>
    <dgm:cxn modelId="{3E99EE58-29AB-4AAA-9AE5-945B77BA9108}" type="presParOf" srcId="{E7378534-4598-4E7D-9283-682EDA8BF7C4}" destId="{A5AEE705-1075-4772-8D30-340E42E883B1}" srcOrd="1" destOrd="0" presId="urn:microsoft.com/office/officeart/2018/2/layout/IconVerticalSolidList"/>
    <dgm:cxn modelId="{6F631E8A-ECB8-4A03-8865-657F798597C1}" type="presParOf" srcId="{E7378534-4598-4E7D-9283-682EDA8BF7C4}" destId="{20F276D3-9AC8-4309-A366-A57F40012A52}" srcOrd="2" destOrd="0" presId="urn:microsoft.com/office/officeart/2018/2/layout/IconVerticalSolidList"/>
    <dgm:cxn modelId="{D817C9CA-5B2D-4F62-A6BD-64E4A088E0C3}" type="presParOf" srcId="{E7378534-4598-4E7D-9283-682EDA8BF7C4}" destId="{AB76C957-F7A6-4571-91B2-8BBEFB378B73}" srcOrd="3" destOrd="0" presId="urn:microsoft.com/office/officeart/2018/2/layout/IconVerticalSolidList"/>
    <dgm:cxn modelId="{12655E90-57B9-41BC-81D1-FD964D48A497}" type="presParOf" srcId="{11D087E1-BF8A-4DF5-9A8D-B6695E810628}" destId="{38AB1A37-AC02-4F2B-BEF5-D44DE479A086}" srcOrd="1" destOrd="0" presId="urn:microsoft.com/office/officeart/2018/2/layout/IconVerticalSolidList"/>
    <dgm:cxn modelId="{A11CD91A-EEED-4AC1-9290-08CB8802E7F2}" type="presParOf" srcId="{11D087E1-BF8A-4DF5-9A8D-B6695E810628}" destId="{7150A793-FDFA-4C7C-BF8F-8E3A730B2272}" srcOrd="2" destOrd="0" presId="urn:microsoft.com/office/officeart/2018/2/layout/IconVerticalSolidList"/>
    <dgm:cxn modelId="{970C1869-5C86-473F-91BF-956D91A01059}" type="presParOf" srcId="{7150A793-FDFA-4C7C-BF8F-8E3A730B2272}" destId="{F7FFD5FE-2517-4F9E-BA7A-77DC7F576CF7}" srcOrd="0" destOrd="0" presId="urn:microsoft.com/office/officeart/2018/2/layout/IconVerticalSolidList"/>
    <dgm:cxn modelId="{03F9E59E-8A7F-4190-A864-904B691F054B}" type="presParOf" srcId="{7150A793-FDFA-4C7C-BF8F-8E3A730B2272}" destId="{24309BE9-6A49-4394-851F-20DB5ECFF46B}" srcOrd="1" destOrd="0" presId="urn:microsoft.com/office/officeart/2018/2/layout/IconVerticalSolidList"/>
    <dgm:cxn modelId="{08F23D2F-F735-40B2-BBFE-00C88C9EAA0E}" type="presParOf" srcId="{7150A793-FDFA-4C7C-BF8F-8E3A730B2272}" destId="{E81478C9-1E12-4582-81F1-1C1D0C3969DA}" srcOrd="2" destOrd="0" presId="urn:microsoft.com/office/officeart/2018/2/layout/IconVerticalSolidList"/>
    <dgm:cxn modelId="{69D139E9-0DC4-47F1-8516-56BF501CCAF4}" type="presParOf" srcId="{7150A793-FDFA-4C7C-BF8F-8E3A730B2272}" destId="{9136EF7A-60F9-4AE6-8169-EEEC12BAC336}" srcOrd="3" destOrd="0" presId="urn:microsoft.com/office/officeart/2018/2/layout/IconVerticalSolidList"/>
    <dgm:cxn modelId="{2EFA16CE-E574-4F79-AFC8-3ED5254B0DF8}" type="presParOf" srcId="{11D087E1-BF8A-4DF5-9A8D-B6695E810628}" destId="{1E024F59-21C1-4849-BC6A-6875419F4DD9}" srcOrd="3" destOrd="0" presId="urn:microsoft.com/office/officeart/2018/2/layout/IconVerticalSolidList"/>
    <dgm:cxn modelId="{3F402F5D-26A3-4FFE-AE26-9EAB50696DA2}" type="presParOf" srcId="{11D087E1-BF8A-4DF5-9A8D-B6695E810628}" destId="{10586D54-7EE6-4F64-9640-6F08791EB03B}" srcOrd="4" destOrd="0" presId="urn:microsoft.com/office/officeart/2018/2/layout/IconVerticalSolidList"/>
    <dgm:cxn modelId="{E8E500EF-C4C0-4DAB-8BF7-DAE74B29A4FA}" type="presParOf" srcId="{10586D54-7EE6-4F64-9640-6F08791EB03B}" destId="{D7D708F7-F02E-44C7-8265-A3D5B01D1826}" srcOrd="0" destOrd="0" presId="urn:microsoft.com/office/officeart/2018/2/layout/IconVerticalSolidList"/>
    <dgm:cxn modelId="{41F2C9CC-4FFD-4FB4-B24A-F689D7B200ED}" type="presParOf" srcId="{10586D54-7EE6-4F64-9640-6F08791EB03B}" destId="{2265336B-D52E-4B4A-84D9-D465A65F6046}" srcOrd="1" destOrd="0" presId="urn:microsoft.com/office/officeart/2018/2/layout/IconVerticalSolidList"/>
    <dgm:cxn modelId="{03777690-ED2B-4DD1-B811-E13CC78DE227}" type="presParOf" srcId="{10586D54-7EE6-4F64-9640-6F08791EB03B}" destId="{D44CAE00-FD0F-4053-9C0D-5F3C89D74C9A}" srcOrd="2" destOrd="0" presId="urn:microsoft.com/office/officeart/2018/2/layout/IconVerticalSolidList"/>
    <dgm:cxn modelId="{B2671C13-36EB-4D3C-9BCE-4A39449114B2}" type="presParOf" srcId="{10586D54-7EE6-4F64-9640-6F08791EB03B}" destId="{2313C5D8-447E-4076-BD68-2E04FA42C6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F00900D-F092-4B7A-AB76-7D7D5968874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F2212E-75D0-4C12-9561-C949918E33F6}">
      <dgm:prSet/>
      <dgm:spPr/>
      <dgm:t>
        <a:bodyPr/>
        <a:lstStyle/>
        <a:p>
          <a:r>
            <a:rPr lang="en-US"/>
            <a:t>All three variables show positive but weak correlation</a:t>
          </a:r>
        </a:p>
      </dgm:t>
    </dgm:pt>
    <dgm:pt modelId="{2AAEAD53-33DF-4EB9-B117-1CF7748E0D0B}" type="parTrans" cxnId="{EAE1712E-1A34-4B74-AACC-4B53811492E6}">
      <dgm:prSet/>
      <dgm:spPr/>
      <dgm:t>
        <a:bodyPr/>
        <a:lstStyle/>
        <a:p>
          <a:endParaRPr lang="en-US"/>
        </a:p>
      </dgm:t>
    </dgm:pt>
    <dgm:pt modelId="{2942CE7F-702F-427F-92F3-ABC10213F3C0}" type="sibTrans" cxnId="{EAE1712E-1A34-4B74-AACC-4B53811492E6}">
      <dgm:prSet/>
      <dgm:spPr/>
      <dgm:t>
        <a:bodyPr/>
        <a:lstStyle/>
        <a:p>
          <a:endParaRPr lang="en-US"/>
        </a:p>
      </dgm:t>
    </dgm:pt>
    <dgm:pt modelId="{CEC12A1B-4663-498C-AC5F-B087669D8E10}">
      <dgm:prSet/>
      <dgm:spPr/>
      <dgm:t>
        <a:bodyPr/>
        <a:lstStyle/>
        <a:p>
          <a:r>
            <a:rPr lang="en-US"/>
            <a:t>Weak relationship suggests that:</a:t>
          </a:r>
        </a:p>
      </dgm:t>
    </dgm:pt>
    <dgm:pt modelId="{ABC7DE86-540B-45FF-B3DA-363E41979E47}" type="parTrans" cxnId="{0F8F2F8F-843A-47FB-B2BE-2C4F0917F6F3}">
      <dgm:prSet/>
      <dgm:spPr/>
      <dgm:t>
        <a:bodyPr/>
        <a:lstStyle/>
        <a:p>
          <a:endParaRPr lang="en-US"/>
        </a:p>
      </dgm:t>
    </dgm:pt>
    <dgm:pt modelId="{C69513E2-BF75-4359-872D-45BAF33A9AD7}" type="sibTrans" cxnId="{0F8F2F8F-843A-47FB-B2BE-2C4F0917F6F3}">
      <dgm:prSet/>
      <dgm:spPr/>
      <dgm:t>
        <a:bodyPr/>
        <a:lstStyle/>
        <a:p>
          <a:endParaRPr lang="en-US"/>
        </a:p>
      </dgm:t>
    </dgm:pt>
    <dgm:pt modelId="{5D657FEC-DFC2-4654-84F2-673B6454737B}">
      <dgm:prSet/>
      <dgm:spPr/>
      <dgm:t>
        <a:bodyPr/>
        <a:lstStyle/>
        <a:p>
          <a:r>
            <a:rPr lang="en-US"/>
            <a:t>The number of vehicles does not strongly predict the number of casualties.</a:t>
          </a:r>
        </a:p>
      </dgm:t>
    </dgm:pt>
    <dgm:pt modelId="{D1D7EC61-B711-45B8-BEDE-E18F6434D733}" type="parTrans" cxnId="{05DB23A3-0231-4084-BB02-A0EA71095716}">
      <dgm:prSet/>
      <dgm:spPr/>
      <dgm:t>
        <a:bodyPr/>
        <a:lstStyle/>
        <a:p>
          <a:endParaRPr lang="en-US"/>
        </a:p>
      </dgm:t>
    </dgm:pt>
    <dgm:pt modelId="{2B27563B-7317-489E-AC10-F2C2DBE1144A}" type="sibTrans" cxnId="{05DB23A3-0231-4084-BB02-A0EA71095716}">
      <dgm:prSet/>
      <dgm:spPr/>
      <dgm:t>
        <a:bodyPr/>
        <a:lstStyle/>
        <a:p>
          <a:endParaRPr lang="en-US"/>
        </a:p>
      </dgm:t>
    </dgm:pt>
    <dgm:pt modelId="{6F7169C3-450F-4A8C-9AC2-35447BAE2FF0}">
      <dgm:prSet/>
      <dgm:spPr/>
      <dgm:t>
        <a:bodyPr/>
        <a:lstStyle/>
        <a:p>
          <a:r>
            <a:rPr lang="en-US"/>
            <a:t>Speed limit has very little direct influence on the </a:t>
          </a:r>
        </a:p>
      </dgm:t>
    </dgm:pt>
    <dgm:pt modelId="{F8F57360-D841-43EE-80F4-7F43A6246F39}" type="parTrans" cxnId="{628EA1F2-9148-4716-AA43-C2E03B160CFC}">
      <dgm:prSet/>
      <dgm:spPr/>
      <dgm:t>
        <a:bodyPr/>
        <a:lstStyle/>
        <a:p>
          <a:endParaRPr lang="en-US"/>
        </a:p>
      </dgm:t>
    </dgm:pt>
    <dgm:pt modelId="{E87DC839-B369-4FC1-AD93-24641CB39901}" type="sibTrans" cxnId="{628EA1F2-9148-4716-AA43-C2E03B160CFC}">
      <dgm:prSet/>
      <dgm:spPr/>
      <dgm:t>
        <a:bodyPr/>
        <a:lstStyle/>
        <a:p>
          <a:endParaRPr lang="en-US"/>
        </a:p>
      </dgm:t>
    </dgm:pt>
    <dgm:pt modelId="{0C18D5DC-528F-4E25-9E2A-EF9FD70B9116}">
      <dgm:prSet/>
      <dgm:spPr/>
      <dgm:t>
        <a:bodyPr/>
        <a:lstStyle/>
        <a:p>
          <a:r>
            <a:rPr lang="en-US"/>
            <a:t>number of casualties in this dataset.</a:t>
          </a:r>
        </a:p>
      </dgm:t>
    </dgm:pt>
    <dgm:pt modelId="{D262399B-0B46-4FCE-8596-660946732055}" type="parTrans" cxnId="{4C11FF4E-CE8B-4A9F-8120-E7FAFBBEC1C6}">
      <dgm:prSet/>
      <dgm:spPr/>
      <dgm:t>
        <a:bodyPr/>
        <a:lstStyle/>
        <a:p>
          <a:endParaRPr lang="en-US"/>
        </a:p>
      </dgm:t>
    </dgm:pt>
    <dgm:pt modelId="{5CAED16A-2752-4F26-A01F-7865AB9547C7}" type="sibTrans" cxnId="{4C11FF4E-CE8B-4A9F-8120-E7FAFBBEC1C6}">
      <dgm:prSet/>
      <dgm:spPr/>
      <dgm:t>
        <a:bodyPr/>
        <a:lstStyle/>
        <a:p>
          <a:endParaRPr lang="en-US"/>
        </a:p>
      </dgm:t>
    </dgm:pt>
    <dgm:pt modelId="{F2F4888E-47AE-45DC-A48C-B0D99A82F8F6}">
      <dgm:prSet/>
      <dgm:spPr/>
      <dgm:t>
        <a:bodyPr/>
        <a:lstStyle/>
        <a:p>
          <a:r>
            <a:rPr lang="en-US"/>
            <a:t>Higher speed limits don't directly influence vehicle numbers</a:t>
          </a:r>
        </a:p>
      </dgm:t>
    </dgm:pt>
    <dgm:pt modelId="{20E290AB-D3B1-4080-9452-9B0BD9A0EF66}" type="parTrans" cxnId="{50901216-FF01-4C4F-A703-04ADAAE12E19}">
      <dgm:prSet/>
      <dgm:spPr/>
      <dgm:t>
        <a:bodyPr/>
        <a:lstStyle/>
        <a:p>
          <a:endParaRPr lang="en-US"/>
        </a:p>
      </dgm:t>
    </dgm:pt>
    <dgm:pt modelId="{6B57BACA-40AE-444C-8A13-A8D083060434}" type="sibTrans" cxnId="{50901216-FF01-4C4F-A703-04ADAAE12E19}">
      <dgm:prSet/>
      <dgm:spPr/>
      <dgm:t>
        <a:bodyPr/>
        <a:lstStyle/>
        <a:p>
          <a:endParaRPr lang="en-US"/>
        </a:p>
      </dgm:t>
    </dgm:pt>
    <dgm:pt modelId="{B2E843B1-40C8-4DCD-8B2F-C512D5E0C00E}" type="pres">
      <dgm:prSet presAssocID="{1F00900D-F092-4B7A-AB76-7D7D59688744}" presName="diagram" presStyleCnt="0">
        <dgm:presLayoutVars>
          <dgm:dir/>
          <dgm:resizeHandles val="exact"/>
        </dgm:presLayoutVars>
      </dgm:prSet>
      <dgm:spPr/>
    </dgm:pt>
    <dgm:pt modelId="{D894890B-9B17-4FBC-9624-4CE71BE1C683}" type="pres">
      <dgm:prSet presAssocID="{06F2212E-75D0-4C12-9561-C949918E33F6}" presName="node" presStyleLbl="node1" presStyleIdx="0" presStyleCnt="6">
        <dgm:presLayoutVars>
          <dgm:bulletEnabled val="1"/>
        </dgm:presLayoutVars>
      </dgm:prSet>
      <dgm:spPr/>
    </dgm:pt>
    <dgm:pt modelId="{4ADC78AD-0E06-4EC6-94B9-5310EF06BB97}" type="pres">
      <dgm:prSet presAssocID="{2942CE7F-702F-427F-92F3-ABC10213F3C0}" presName="sibTrans" presStyleCnt="0"/>
      <dgm:spPr/>
    </dgm:pt>
    <dgm:pt modelId="{9DB518CC-3E33-4EC3-BB79-968968E2E032}" type="pres">
      <dgm:prSet presAssocID="{CEC12A1B-4663-498C-AC5F-B087669D8E10}" presName="node" presStyleLbl="node1" presStyleIdx="1" presStyleCnt="6">
        <dgm:presLayoutVars>
          <dgm:bulletEnabled val="1"/>
        </dgm:presLayoutVars>
      </dgm:prSet>
      <dgm:spPr/>
    </dgm:pt>
    <dgm:pt modelId="{95F4F28E-701A-4875-A871-28276E8BDEAD}" type="pres">
      <dgm:prSet presAssocID="{C69513E2-BF75-4359-872D-45BAF33A9AD7}" presName="sibTrans" presStyleCnt="0"/>
      <dgm:spPr/>
    </dgm:pt>
    <dgm:pt modelId="{42488347-F86F-4EA1-A2A4-0C5864C04E05}" type="pres">
      <dgm:prSet presAssocID="{5D657FEC-DFC2-4654-84F2-673B6454737B}" presName="node" presStyleLbl="node1" presStyleIdx="2" presStyleCnt="6">
        <dgm:presLayoutVars>
          <dgm:bulletEnabled val="1"/>
        </dgm:presLayoutVars>
      </dgm:prSet>
      <dgm:spPr/>
    </dgm:pt>
    <dgm:pt modelId="{58D03C24-D7BD-4E3C-9CD8-02CFDA09EF78}" type="pres">
      <dgm:prSet presAssocID="{2B27563B-7317-489E-AC10-F2C2DBE1144A}" presName="sibTrans" presStyleCnt="0"/>
      <dgm:spPr/>
    </dgm:pt>
    <dgm:pt modelId="{3BDF60F0-463F-4048-A1B6-A9B57DDC22F5}" type="pres">
      <dgm:prSet presAssocID="{6F7169C3-450F-4A8C-9AC2-35447BAE2FF0}" presName="node" presStyleLbl="node1" presStyleIdx="3" presStyleCnt="6">
        <dgm:presLayoutVars>
          <dgm:bulletEnabled val="1"/>
        </dgm:presLayoutVars>
      </dgm:prSet>
      <dgm:spPr/>
    </dgm:pt>
    <dgm:pt modelId="{2D109BB9-0063-48DE-8C27-91C52E771EAC}" type="pres">
      <dgm:prSet presAssocID="{E87DC839-B369-4FC1-AD93-24641CB39901}" presName="sibTrans" presStyleCnt="0"/>
      <dgm:spPr/>
    </dgm:pt>
    <dgm:pt modelId="{117238BC-6528-436A-9DDB-B7533CC7107F}" type="pres">
      <dgm:prSet presAssocID="{0C18D5DC-528F-4E25-9E2A-EF9FD70B9116}" presName="node" presStyleLbl="node1" presStyleIdx="4" presStyleCnt="6">
        <dgm:presLayoutVars>
          <dgm:bulletEnabled val="1"/>
        </dgm:presLayoutVars>
      </dgm:prSet>
      <dgm:spPr/>
    </dgm:pt>
    <dgm:pt modelId="{EC7E0842-F8D6-485F-8E3A-2454C1A3160D}" type="pres">
      <dgm:prSet presAssocID="{5CAED16A-2752-4F26-A01F-7865AB9547C7}" presName="sibTrans" presStyleCnt="0"/>
      <dgm:spPr/>
    </dgm:pt>
    <dgm:pt modelId="{7C0AB065-8AEF-4C40-B487-B3D35AF87FBA}" type="pres">
      <dgm:prSet presAssocID="{F2F4888E-47AE-45DC-A48C-B0D99A82F8F6}" presName="node" presStyleLbl="node1" presStyleIdx="5" presStyleCnt="6">
        <dgm:presLayoutVars>
          <dgm:bulletEnabled val="1"/>
        </dgm:presLayoutVars>
      </dgm:prSet>
      <dgm:spPr/>
    </dgm:pt>
  </dgm:ptLst>
  <dgm:cxnLst>
    <dgm:cxn modelId="{12CB7A0C-9343-41DC-A5F0-7FFEB57DDC69}" type="presOf" srcId="{5D657FEC-DFC2-4654-84F2-673B6454737B}" destId="{42488347-F86F-4EA1-A2A4-0C5864C04E05}" srcOrd="0" destOrd="0" presId="urn:microsoft.com/office/officeart/2005/8/layout/default"/>
    <dgm:cxn modelId="{AD7FD50F-107E-416E-96E3-E1E44449B8F0}" type="presOf" srcId="{06F2212E-75D0-4C12-9561-C949918E33F6}" destId="{D894890B-9B17-4FBC-9624-4CE71BE1C683}" srcOrd="0" destOrd="0" presId="urn:microsoft.com/office/officeart/2005/8/layout/default"/>
    <dgm:cxn modelId="{50901216-FF01-4C4F-A703-04ADAAE12E19}" srcId="{1F00900D-F092-4B7A-AB76-7D7D59688744}" destId="{F2F4888E-47AE-45DC-A48C-B0D99A82F8F6}" srcOrd="5" destOrd="0" parTransId="{20E290AB-D3B1-4080-9452-9B0BD9A0EF66}" sibTransId="{6B57BACA-40AE-444C-8A13-A8D083060434}"/>
    <dgm:cxn modelId="{E7164729-9237-4B86-9AF0-BA2E45299F3B}" type="presOf" srcId="{F2F4888E-47AE-45DC-A48C-B0D99A82F8F6}" destId="{7C0AB065-8AEF-4C40-B487-B3D35AF87FBA}" srcOrd="0" destOrd="0" presId="urn:microsoft.com/office/officeart/2005/8/layout/default"/>
    <dgm:cxn modelId="{EAE1712E-1A34-4B74-AACC-4B53811492E6}" srcId="{1F00900D-F092-4B7A-AB76-7D7D59688744}" destId="{06F2212E-75D0-4C12-9561-C949918E33F6}" srcOrd="0" destOrd="0" parTransId="{2AAEAD53-33DF-4EB9-B117-1CF7748E0D0B}" sibTransId="{2942CE7F-702F-427F-92F3-ABC10213F3C0}"/>
    <dgm:cxn modelId="{14F1D833-425D-4509-9D27-83294F9ECC1C}" type="presOf" srcId="{6F7169C3-450F-4A8C-9AC2-35447BAE2FF0}" destId="{3BDF60F0-463F-4048-A1B6-A9B57DDC22F5}" srcOrd="0" destOrd="0" presId="urn:microsoft.com/office/officeart/2005/8/layout/default"/>
    <dgm:cxn modelId="{4C11FF4E-CE8B-4A9F-8120-E7FAFBBEC1C6}" srcId="{1F00900D-F092-4B7A-AB76-7D7D59688744}" destId="{0C18D5DC-528F-4E25-9E2A-EF9FD70B9116}" srcOrd="4" destOrd="0" parTransId="{D262399B-0B46-4FCE-8596-660946732055}" sibTransId="{5CAED16A-2752-4F26-A01F-7865AB9547C7}"/>
    <dgm:cxn modelId="{FE131080-F359-4E97-952E-0DB780F0DC44}" type="presOf" srcId="{CEC12A1B-4663-498C-AC5F-B087669D8E10}" destId="{9DB518CC-3E33-4EC3-BB79-968968E2E032}" srcOrd="0" destOrd="0" presId="urn:microsoft.com/office/officeart/2005/8/layout/default"/>
    <dgm:cxn modelId="{0F8F2F8F-843A-47FB-B2BE-2C4F0917F6F3}" srcId="{1F00900D-F092-4B7A-AB76-7D7D59688744}" destId="{CEC12A1B-4663-498C-AC5F-B087669D8E10}" srcOrd="1" destOrd="0" parTransId="{ABC7DE86-540B-45FF-B3DA-363E41979E47}" sibTransId="{C69513E2-BF75-4359-872D-45BAF33A9AD7}"/>
    <dgm:cxn modelId="{05DB23A3-0231-4084-BB02-A0EA71095716}" srcId="{1F00900D-F092-4B7A-AB76-7D7D59688744}" destId="{5D657FEC-DFC2-4654-84F2-673B6454737B}" srcOrd="2" destOrd="0" parTransId="{D1D7EC61-B711-45B8-BEDE-E18F6434D733}" sibTransId="{2B27563B-7317-489E-AC10-F2C2DBE1144A}"/>
    <dgm:cxn modelId="{DDD8C0BA-E903-4956-AF56-0ECDCE712D5E}" type="presOf" srcId="{1F00900D-F092-4B7A-AB76-7D7D59688744}" destId="{B2E843B1-40C8-4DCD-8B2F-C512D5E0C00E}" srcOrd="0" destOrd="0" presId="urn:microsoft.com/office/officeart/2005/8/layout/default"/>
    <dgm:cxn modelId="{FCB4D2EE-4AB4-47B9-A03E-49C731FBB3C4}" type="presOf" srcId="{0C18D5DC-528F-4E25-9E2A-EF9FD70B9116}" destId="{117238BC-6528-436A-9DDB-B7533CC7107F}" srcOrd="0" destOrd="0" presId="urn:microsoft.com/office/officeart/2005/8/layout/default"/>
    <dgm:cxn modelId="{628EA1F2-9148-4716-AA43-C2E03B160CFC}" srcId="{1F00900D-F092-4B7A-AB76-7D7D59688744}" destId="{6F7169C3-450F-4A8C-9AC2-35447BAE2FF0}" srcOrd="3" destOrd="0" parTransId="{F8F57360-D841-43EE-80F4-7F43A6246F39}" sibTransId="{E87DC839-B369-4FC1-AD93-24641CB39901}"/>
    <dgm:cxn modelId="{4F10A226-B2B6-46F3-8A53-5543FE64073A}" type="presParOf" srcId="{B2E843B1-40C8-4DCD-8B2F-C512D5E0C00E}" destId="{D894890B-9B17-4FBC-9624-4CE71BE1C683}" srcOrd="0" destOrd="0" presId="urn:microsoft.com/office/officeart/2005/8/layout/default"/>
    <dgm:cxn modelId="{BE99FBF2-2740-4722-8384-FDB3D139C489}" type="presParOf" srcId="{B2E843B1-40C8-4DCD-8B2F-C512D5E0C00E}" destId="{4ADC78AD-0E06-4EC6-94B9-5310EF06BB97}" srcOrd="1" destOrd="0" presId="urn:microsoft.com/office/officeart/2005/8/layout/default"/>
    <dgm:cxn modelId="{A6DFD6BE-F5A4-43B6-8953-E7B4FE6D72C0}" type="presParOf" srcId="{B2E843B1-40C8-4DCD-8B2F-C512D5E0C00E}" destId="{9DB518CC-3E33-4EC3-BB79-968968E2E032}" srcOrd="2" destOrd="0" presId="urn:microsoft.com/office/officeart/2005/8/layout/default"/>
    <dgm:cxn modelId="{36C212FE-40DD-4C4C-8CF6-56AD13B89821}" type="presParOf" srcId="{B2E843B1-40C8-4DCD-8B2F-C512D5E0C00E}" destId="{95F4F28E-701A-4875-A871-28276E8BDEAD}" srcOrd="3" destOrd="0" presId="urn:microsoft.com/office/officeart/2005/8/layout/default"/>
    <dgm:cxn modelId="{28CB6E89-A4A0-410E-85DB-C84710807990}" type="presParOf" srcId="{B2E843B1-40C8-4DCD-8B2F-C512D5E0C00E}" destId="{42488347-F86F-4EA1-A2A4-0C5864C04E05}" srcOrd="4" destOrd="0" presId="urn:microsoft.com/office/officeart/2005/8/layout/default"/>
    <dgm:cxn modelId="{22A19E70-55FC-4890-B6D2-D845B3253663}" type="presParOf" srcId="{B2E843B1-40C8-4DCD-8B2F-C512D5E0C00E}" destId="{58D03C24-D7BD-4E3C-9CD8-02CFDA09EF78}" srcOrd="5" destOrd="0" presId="urn:microsoft.com/office/officeart/2005/8/layout/default"/>
    <dgm:cxn modelId="{63642039-CB6A-44A6-B36C-2D8ED8BF373A}" type="presParOf" srcId="{B2E843B1-40C8-4DCD-8B2F-C512D5E0C00E}" destId="{3BDF60F0-463F-4048-A1B6-A9B57DDC22F5}" srcOrd="6" destOrd="0" presId="urn:microsoft.com/office/officeart/2005/8/layout/default"/>
    <dgm:cxn modelId="{A483E4DF-AEF9-4FA3-A651-493469C49754}" type="presParOf" srcId="{B2E843B1-40C8-4DCD-8B2F-C512D5E0C00E}" destId="{2D109BB9-0063-48DE-8C27-91C52E771EAC}" srcOrd="7" destOrd="0" presId="urn:microsoft.com/office/officeart/2005/8/layout/default"/>
    <dgm:cxn modelId="{77DC15CF-63C8-47FC-8802-DA2F7242DD22}" type="presParOf" srcId="{B2E843B1-40C8-4DCD-8B2F-C512D5E0C00E}" destId="{117238BC-6528-436A-9DDB-B7533CC7107F}" srcOrd="8" destOrd="0" presId="urn:microsoft.com/office/officeart/2005/8/layout/default"/>
    <dgm:cxn modelId="{2DB2C3EB-5378-45CF-9248-2D656426D5C9}" type="presParOf" srcId="{B2E843B1-40C8-4DCD-8B2F-C512D5E0C00E}" destId="{EC7E0842-F8D6-485F-8E3A-2454C1A3160D}" srcOrd="9" destOrd="0" presId="urn:microsoft.com/office/officeart/2005/8/layout/default"/>
    <dgm:cxn modelId="{DB29C62A-11E5-41FB-943A-497654066064}" type="presParOf" srcId="{B2E843B1-40C8-4DCD-8B2F-C512D5E0C00E}" destId="{7C0AB065-8AEF-4C40-B487-B3D35AF87FB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A8FE85-81C6-427F-9BE9-7D48581352EA}">
      <dsp:nvSpPr>
        <dsp:cNvPr id="0" name=""/>
        <dsp:cNvSpPr/>
      </dsp:nvSpPr>
      <dsp:spPr>
        <a:xfrm>
          <a:off x="0" y="350962"/>
          <a:ext cx="7316787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Introduction</a:t>
          </a:r>
        </a:p>
      </dsp:txBody>
      <dsp:txXfrm>
        <a:off x="33127" y="384089"/>
        <a:ext cx="7250533" cy="612346"/>
      </dsp:txXfrm>
    </dsp:sp>
    <dsp:sp modelId="{4678573A-3C4A-488D-8285-D6086865A81C}">
      <dsp:nvSpPr>
        <dsp:cNvPr id="0" name=""/>
        <dsp:cNvSpPr/>
      </dsp:nvSpPr>
      <dsp:spPr>
        <a:xfrm>
          <a:off x="0" y="1113082"/>
          <a:ext cx="7316787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Data cleaning and processing</a:t>
          </a:r>
        </a:p>
      </dsp:txBody>
      <dsp:txXfrm>
        <a:off x="33127" y="1146209"/>
        <a:ext cx="7250533" cy="612346"/>
      </dsp:txXfrm>
    </dsp:sp>
    <dsp:sp modelId="{076561A7-998C-4991-B53C-2C754F866C3B}">
      <dsp:nvSpPr>
        <dsp:cNvPr id="0" name=""/>
        <dsp:cNvSpPr/>
      </dsp:nvSpPr>
      <dsp:spPr>
        <a:xfrm>
          <a:off x="0" y="1875202"/>
          <a:ext cx="7316787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Descriptive statistics of relevant columns</a:t>
          </a:r>
        </a:p>
      </dsp:txBody>
      <dsp:txXfrm>
        <a:off x="33127" y="1908329"/>
        <a:ext cx="7250533" cy="612346"/>
      </dsp:txXfrm>
    </dsp:sp>
    <dsp:sp modelId="{7ECF5943-6995-4C81-82B5-C355B04B7613}">
      <dsp:nvSpPr>
        <dsp:cNvPr id="0" name=""/>
        <dsp:cNvSpPr/>
      </dsp:nvSpPr>
      <dsp:spPr>
        <a:xfrm>
          <a:off x="0" y="2637322"/>
          <a:ext cx="7316787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Dashboard</a:t>
          </a:r>
        </a:p>
      </dsp:txBody>
      <dsp:txXfrm>
        <a:off x="33127" y="2670449"/>
        <a:ext cx="7250533" cy="612346"/>
      </dsp:txXfrm>
    </dsp:sp>
    <dsp:sp modelId="{3E385A63-B302-4A81-A170-71FA7C9F7692}">
      <dsp:nvSpPr>
        <dsp:cNvPr id="0" name=""/>
        <dsp:cNvSpPr/>
      </dsp:nvSpPr>
      <dsp:spPr>
        <a:xfrm>
          <a:off x="0" y="3399442"/>
          <a:ext cx="7316787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Statistical analysis</a:t>
          </a:r>
        </a:p>
      </dsp:txBody>
      <dsp:txXfrm>
        <a:off x="33127" y="3432569"/>
        <a:ext cx="7250533" cy="612346"/>
      </dsp:txXfrm>
    </dsp:sp>
    <dsp:sp modelId="{E3583AA3-D30B-424C-9CF1-500746ECB363}">
      <dsp:nvSpPr>
        <dsp:cNvPr id="0" name=""/>
        <dsp:cNvSpPr/>
      </dsp:nvSpPr>
      <dsp:spPr>
        <a:xfrm>
          <a:off x="0" y="4161562"/>
          <a:ext cx="7316787" cy="678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Recommendations</a:t>
          </a:r>
        </a:p>
      </dsp:txBody>
      <dsp:txXfrm>
        <a:off x="33127" y="4194689"/>
        <a:ext cx="7250533" cy="6123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3650E-6906-49CB-B41F-B6704293FEB6}">
      <dsp:nvSpPr>
        <dsp:cNvPr id="0" name=""/>
        <dsp:cNvSpPr/>
      </dsp:nvSpPr>
      <dsp:spPr>
        <a:xfrm>
          <a:off x="2323" y="1473331"/>
          <a:ext cx="1659300" cy="1053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B52EF2E-3302-45B1-99BE-8512796C500F}">
      <dsp:nvSpPr>
        <dsp:cNvPr id="0" name=""/>
        <dsp:cNvSpPr/>
      </dsp:nvSpPr>
      <dsp:spPr>
        <a:xfrm>
          <a:off x="186690" y="1648480"/>
          <a:ext cx="1659300" cy="1053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Checking blanks and Errors</a:t>
          </a:r>
        </a:p>
      </dsp:txBody>
      <dsp:txXfrm>
        <a:off x="217551" y="1679341"/>
        <a:ext cx="1597578" cy="991934"/>
      </dsp:txXfrm>
    </dsp:sp>
    <dsp:sp modelId="{78861C80-53CD-41B1-951B-DFD42CEFF2E8}">
      <dsp:nvSpPr>
        <dsp:cNvPr id="0" name=""/>
        <dsp:cNvSpPr/>
      </dsp:nvSpPr>
      <dsp:spPr>
        <a:xfrm>
          <a:off x="2030358" y="1473331"/>
          <a:ext cx="1659300" cy="1053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3DCE1C-948A-4A3E-BD0D-CEC9BF349D0D}">
      <dsp:nvSpPr>
        <dsp:cNvPr id="0" name=""/>
        <dsp:cNvSpPr/>
      </dsp:nvSpPr>
      <dsp:spPr>
        <a:xfrm>
          <a:off x="2214725" y="1648480"/>
          <a:ext cx="1659300" cy="1053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Removing duplicates </a:t>
          </a:r>
        </a:p>
      </dsp:txBody>
      <dsp:txXfrm>
        <a:off x="2245586" y="1679341"/>
        <a:ext cx="1597578" cy="991934"/>
      </dsp:txXfrm>
    </dsp:sp>
    <dsp:sp modelId="{521CE380-C7B7-4734-88E8-E69B1FC2B2BF}">
      <dsp:nvSpPr>
        <dsp:cNvPr id="0" name=""/>
        <dsp:cNvSpPr/>
      </dsp:nvSpPr>
      <dsp:spPr>
        <a:xfrm>
          <a:off x="4058392" y="1473331"/>
          <a:ext cx="1659300" cy="1053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252ADB-C512-4A79-A9D0-5E615744A231}">
      <dsp:nvSpPr>
        <dsp:cNvPr id="0" name=""/>
        <dsp:cNvSpPr/>
      </dsp:nvSpPr>
      <dsp:spPr>
        <a:xfrm>
          <a:off x="4242759" y="1648480"/>
          <a:ext cx="1659300" cy="1053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transformation</a:t>
          </a:r>
        </a:p>
      </dsp:txBody>
      <dsp:txXfrm>
        <a:off x="4273620" y="1679341"/>
        <a:ext cx="1597578" cy="991934"/>
      </dsp:txXfrm>
    </dsp:sp>
    <dsp:sp modelId="{0CDAF5F6-C535-43F0-8685-93A062656F96}">
      <dsp:nvSpPr>
        <dsp:cNvPr id="0" name=""/>
        <dsp:cNvSpPr/>
      </dsp:nvSpPr>
      <dsp:spPr>
        <a:xfrm>
          <a:off x="6086427" y="1473331"/>
          <a:ext cx="1659300" cy="10536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8A57D1E-BFF8-45C0-9419-50E6B39357CB}">
      <dsp:nvSpPr>
        <dsp:cNvPr id="0" name=""/>
        <dsp:cNvSpPr/>
      </dsp:nvSpPr>
      <dsp:spPr>
        <a:xfrm>
          <a:off x="6270794" y="1648480"/>
          <a:ext cx="1659300" cy="10536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consistency with respect to data type, format and values used.</a:t>
          </a:r>
        </a:p>
      </dsp:txBody>
      <dsp:txXfrm>
        <a:off x="6301655" y="1679341"/>
        <a:ext cx="1597578" cy="991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A1A10-40E3-4484-AB06-E8E6867B67B0}">
      <dsp:nvSpPr>
        <dsp:cNvPr id="0" name=""/>
        <dsp:cNvSpPr/>
      </dsp:nvSpPr>
      <dsp:spPr>
        <a:xfrm>
          <a:off x="0" y="365099"/>
          <a:ext cx="7696200" cy="6740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0C1A7-B9E8-4805-864F-88EA42F2637B}">
      <dsp:nvSpPr>
        <dsp:cNvPr id="0" name=""/>
        <dsp:cNvSpPr/>
      </dsp:nvSpPr>
      <dsp:spPr>
        <a:xfrm>
          <a:off x="203894" y="516756"/>
          <a:ext cx="370716" cy="370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C703E-F657-48F0-92DA-8B5973BCCEF6}">
      <dsp:nvSpPr>
        <dsp:cNvPr id="0" name=""/>
        <dsp:cNvSpPr/>
      </dsp:nvSpPr>
      <dsp:spPr>
        <a:xfrm>
          <a:off x="778505" y="365099"/>
          <a:ext cx="6917694" cy="67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35" tIns="71335" rIns="71335" bIns="7133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Percentage of accidents decrease slightly while the percentages of serious and fatal accidents gradually increase</a:t>
          </a:r>
        </a:p>
      </dsp:txBody>
      <dsp:txXfrm>
        <a:off x="778505" y="365099"/>
        <a:ext cx="6917694" cy="674030"/>
      </dsp:txXfrm>
    </dsp:sp>
    <dsp:sp modelId="{2DE4601F-6926-4690-BA99-F9E4613D400D}">
      <dsp:nvSpPr>
        <dsp:cNvPr id="0" name=""/>
        <dsp:cNvSpPr/>
      </dsp:nvSpPr>
      <dsp:spPr>
        <a:xfrm>
          <a:off x="0" y="1207638"/>
          <a:ext cx="7696200" cy="6740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8C8DE-B97B-41E9-9DA9-2776D2C541D1}">
      <dsp:nvSpPr>
        <dsp:cNvPr id="0" name=""/>
        <dsp:cNvSpPr/>
      </dsp:nvSpPr>
      <dsp:spPr>
        <a:xfrm>
          <a:off x="203894" y="1359295"/>
          <a:ext cx="370716" cy="370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1F07F-DEC7-4ED9-9871-A245D9C93497}">
      <dsp:nvSpPr>
        <dsp:cNvPr id="0" name=""/>
        <dsp:cNvSpPr/>
      </dsp:nvSpPr>
      <dsp:spPr>
        <a:xfrm>
          <a:off x="778505" y="1207638"/>
          <a:ext cx="6917694" cy="674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35" tIns="71335" rIns="71335" bIns="7133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Higher speed is a contributing factor to severe outcomes</a:t>
          </a:r>
        </a:p>
      </dsp:txBody>
      <dsp:txXfrm>
        <a:off x="778505" y="1207638"/>
        <a:ext cx="6917694" cy="6740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73175-4233-4178-A620-08A298B51978}">
      <dsp:nvSpPr>
        <dsp:cNvPr id="0" name=""/>
        <dsp:cNvSpPr/>
      </dsp:nvSpPr>
      <dsp:spPr>
        <a:xfrm>
          <a:off x="880200" y="86970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3647F-90FB-47E5-AEE6-D8CD5712F485}">
      <dsp:nvSpPr>
        <dsp:cNvPr id="0" name=""/>
        <dsp:cNvSpPr/>
      </dsp:nvSpPr>
      <dsp:spPr>
        <a:xfrm>
          <a:off x="385200" y="19497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Approximately 15.02% of accidents are either serious or fatal for dry roads serving as baseline</a:t>
          </a:r>
        </a:p>
      </dsp:txBody>
      <dsp:txXfrm>
        <a:off x="385200" y="1949724"/>
        <a:ext cx="1800000" cy="720000"/>
      </dsp:txXfrm>
    </dsp:sp>
    <dsp:sp modelId="{E33BC7F4-614C-49C8-81B9-2E496CFEECB2}">
      <dsp:nvSpPr>
        <dsp:cNvPr id="0" name=""/>
        <dsp:cNvSpPr/>
      </dsp:nvSpPr>
      <dsp:spPr>
        <a:xfrm>
          <a:off x="2995200" y="86970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4C606-7BF4-45CF-8843-C80B1160C2B7}">
      <dsp:nvSpPr>
        <dsp:cNvPr id="0" name=""/>
        <dsp:cNvSpPr/>
      </dsp:nvSpPr>
      <dsp:spPr>
        <a:xfrm>
          <a:off x="2500200" y="19497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High risk conditions are flood over 3cm deep road conditions and wet and damp road with likelihood</a:t>
          </a:r>
        </a:p>
      </dsp:txBody>
      <dsp:txXfrm>
        <a:off x="2500200" y="1949724"/>
        <a:ext cx="1800000" cy="720000"/>
      </dsp:txXfrm>
    </dsp:sp>
    <dsp:sp modelId="{6AF5ED83-31E3-467A-B35B-774C211374EA}">
      <dsp:nvSpPr>
        <dsp:cNvPr id="0" name=""/>
        <dsp:cNvSpPr/>
      </dsp:nvSpPr>
      <dsp:spPr>
        <a:xfrm>
          <a:off x="5110199" y="86970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F621C-347F-49F2-B1E5-6B70AF56CAF3}">
      <dsp:nvSpPr>
        <dsp:cNvPr id="0" name=""/>
        <dsp:cNvSpPr/>
      </dsp:nvSpPr>
      <dsp:spPr>
        <a:xfrm>
          <a:off x="4615199" y="19497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of fatal and serious accidents at 17.65% </a:t>
          </a:r>
        </a:p>
      </dsp:txBody>
      <dsp:txXfrm>
        <a:off x="4615199" y="1949724"/>
        <a:ext cx="1800000" cy="720000"/>
      </dsp:txXfrm>
    </dsp:sp>
    <dsp:sp modelId="{E0DF7029-7004-43C9-A492-3A63274337F7}">
      <dsp:nvSpPr>
        <dsp:cNvPr id="0" name=""/>
        <dsp:cNvSpPr/>
      </dsp:nvSpPr>
      <dsp:spPr>
        <a:xfrm>
          <a:off x="7225200" y="86970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71427-AEE2-477B-A0FC-15A9A668838E}">
      <dsp:nvSpPr>
        <dsp:cNvPr id="0" name=""/>
        <dsp:cNvSpPr/>
      </dsp:nvSpPr>
      <dsp:spPr>
        <a:xfrm>
          <a:off x="6730200" y="194972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and 13.96% respectively</a:t>
          </a:r>
        </a:p>
      </dsp:txBody>
      <dsp:txXfrm>
        <a:off x="6730200" y="1949724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5FC6B3-5410-4504-ADD8-9D3C3FEF00B1}">
      <dsp:nvSpPr>
        <dsp:cNvPr id="0" name=""/>
        <dsp:cNvSpPr/>
      </dsp:nvSpPr>
      <dsp:spPr>
        <a:xfrm>
          <a:off x="433759" y="715432"/>
          <a:ext cx="703212" cy="7032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331D9-A351-41F4-ADE5-5FFA81C77E53}">
      <dsp:nvSpPr>
        <dsp:cNvPr id="0" name=""/>
        <dsp:cNvSpPr/>
      </dsp:nvSpPr>
      <dsp:spPr>
        <a:xfrm>
          <a:off x="4018" y="1670364"/>
          <a:ext cx="1562695" cy="722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Fine no high winds contribute 15.10% accidents that result in serious injury and fatality</a:t>
          </a:r>
        </a:p>
      </dsp:txBody>
      <dsp:txXfrm>
        <a:off x="4018" y="1670364"/>
        <a:ext cx="1562695" cy="722746"/>
      </dsp:txXfrm>
    </dsp:sp>
    <dsp:sp modelId="{2F9D453B-2CDC-437F-98CC-6FD8475A3383}">
      <dsp:nvSpPr>
        <dsp:cNvPr id="0" name=""/>
        <dsp:cNvSpPr/>
      </dsp:nvSpPr>
      <dsp:spPr>
        <a:xfrm>
          <a:off x="2269926" y="715432"/>
          <a:ext cx="703212" cy="7032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340F8-DBA5-4D14-8ECA-F1FA97D504EA}">
      <dsp:nvSpPr>
        <dsp:cNvPr id="0" name=""/>
        <dsp:cNvSpPr/>
      </dsp:nvSpPr>
      <dsp:spPr>
        <a:xfrm>
          <a:off x="1840185" y="1670364"/>
          <a:ext cx="1562695" cy="722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High risk conditions weather conditions are associated with adverse visibility and atmospheric conditions</a:t>
          </a:r>
        </a:p>
      </dsp:txBody>
      <dsp:txXfrm>
        <a:off x="1840185" y="1670364"/>
        <a:ext cx="1562695" cy="722746"/>
      </dsp:txXfrm>
    </dsp:sp>
    <dsp:sp modelId="{3A349E1D-9876-4F14-ADFA-B6C50E26C762}">
      <dsp:nvSpPr>
        <dsp:cNvPr id="0" name=""/>
        <dsp:cNvSpPr/>
      </dsp:nvSpPr>
      <dsp:spPr>
        <a:xfrm>
          <a:off x="4106093" y="715432"/>
          <a:ext cx="703212" cy="7032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00B8F-F29A-4C29-A33C-72C4369D84C8}">
      <dsp:nvSpPr>
        <dsp:cNvPr id="0" name=""/>
        <dsp:cNvSpPr/>
      </dsp:nvSpPr>
      <dsp:spPr>
        <a:xfrm>
          <a:off x="3676352" y="1670364"/>
          <a:ext cx="1562695" cy="722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Likelihood of serious or fatal accidents rises to 15.15% </a:t>
          </a:r>
        </a:p>
      </dsp:txBody>
      <dsp:txXfrm>
        <a:off x="3676352" y="1670364"/>
        <a:ext cx="1562695" cy="722746"/>
      </dsp:txXfrm>
    </dsp:sp>
    <dsp:sp modelId="{798B99D6-16C5-4646-A5E5-5867EF2BE87E}">
      <dsp:nvSpPr>
        <dsp:cNvPr id="0" name=""/>
        <dsp:cNvSpPr/>
      </dsp:nvSpPr>
      <dsp:spPr>
        <a:xfrm>
          <a:off x="5942260" y="715432"/>
          <a:ext cx="703212" cy="7032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9DED74-D5CF-4D3B-B255-D376421EBF9C}">
      <dsp:nvSpPr>
        <dsp:cNvPr id="0" name=""/>
        <dsp:cNvSpPr/>
      </dsp:nvSpPr>
      <dsp:spPr>
        <a:xfrm>
          <a:off x="5512519" y="1670364"/>
          <a:ext cx="1562695" cy="722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foggy conditions and 15.47% fine with high windy </a:t>
          </a:r>
        </a:p>
      </dsp:txBody>
      <dsp:txXfrm>
        <a:off x="5512519" y="1670364"/>
        <a:ext cx="1562695" cy="722746"/>
      </dsp:txXfrm>
    </dsp:sp>
    <dsp:sp modelId="{E49A7A6B-71CE-4EC2-AB15-136116913A4A}">
      <dsp:nvSpPr>
        <dsp:cNvPr id="0" name=""/>
        <dsp:cNvSpPr/>
      </dsp:nvSpPr>
      <dsp:spPr>
        <a:xfrm>
          <a:off x="7778427" y="715432"/>
          <a:ext cx="703212" cy="7032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649D7-BDDE-4A11-A391-D10EF47019E9}">
      <dsp:nvSpPr>
        <dsp:cNvPr id="0" name=""/>
        <dsp:cNvSpPr/>
      </dsp:nvSpPr>
      <dsp:spPr>
        <a:xfrm>
          <a:off x="7348686" y="1670364"/>
          <a:ext cx="1562695" cy="722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conditions</a:t>
          </a:r>
        </a:p>
      </dsp:txBody>
      <dsp:txXfrm>
        <a:off x="7348686" y="1670364"/>
        <a:ext cx="1562695" cy="7227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6BA6F-ED01-48B1-ACF9-12E295AC7326}">
      <dsp:nvSpPr>
        <dsp:cNvPr id="0" name=""/>
        <dsp:cNvSpPr/>
      </dsp:nvSpPr>
      <dsp:spPr>
        <a:xfrm>
          <a:off x="0" y="239"/>
          <a:ext cx="7797270" cy="5596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EE705-1075-4772-8D30-340E42E883B1}">
      <dsp:nvSpPr>
        <dsp:cNvPr id="0" name=""/>
        <dsp:cNvSpPr/>
      </dsp:nvSpPr>
      <dsp:spPr>
        <a:xfrm>
          <a:off x="169309" y="126171"/>
          <a:ext cx="307834" cy="3078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6C957-F7A6-4571-91B2-8BBEFB378B73}">
      <dsp:nvSpPr>
        <dsp:cNvPr id="0" name=""/>
        <dsp:cNvSpPr/>
      </dsp:nvSpPr>
      <dsp:spPr>
        <a:xfrm>
          <a:off x="646452" y="239"/>
          <a:ext cx="7150817" cy="559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35" tIns="59235" rIns="59235" bIns="5923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Downward trend – average decrease in accident for the period under study</a:t>
          </a:r>
        </a:p>
      </dsp:txBody>
      <dsp:txXfrm>
        <a:off x="646452" y="239"/>
        <a:ext cx="7150817" cy="559699"/>
      </dsp:txXfrm>
    </dsp:sp>
    <dsp:sp modelId="{F7FFD5FE-2517-4F9E-BA7A-77DC7F576CF7}">
      <dsp:nvSpPr>
        <dsp:cNvPr id="0" name=""/>
        <dsp:cNvSpPr/>
      </dsp:nvSpPr>
      <dsp:spPr>
        <a:xfrm>
          <a:off x="0" y="699863"/>
          <a:ext cx="7797270" cy="5596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09BE9-6A49-4394-851F-20DB5ECFF46B}">
      <dsp:nvSpPr>
        <dsp:cNvPr id="0" name=""/>
        <dsp:cNvSpPr/>
      </dsp:nvSpPr>
      <dsp:spPr>
        <a:xfrm>
          <a:off x="169309" y="825795"/>
          <a:ext cx="307834" cy="3078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6EF7A-60F9-4AE6-8169-EEEC12BAC336}">
      <dsp:nvSpPr>
        <dsp:cNvPr id="0" name=""/>
        <dsp:cNvSpPr/>
      </dsp:nvSpPr>
      <dsp:spPr>
        <a:xfrm>
          <a:off x="646452" y="699863"/>
          <a:ext cx="7150817" cy="559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35" tIns="59235" rIns="59235" bIns="5923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Seasonality evident with a drop in April and a spike in November for both years</a:t>
          </a:r>
        </a:p>
      </dsp:txBody>
      <dsp:txXfrm>
        <a:off x="646452" y="699863"/>
        <a:ext cx="7150817" cy="559699"/>
      </dsp:txXfrm>
    </dsp:sp>
    <dsp:sp modelId="{D7D708F7-F02E-44C7-8265-A3D5B01D1826}">
      <dsp:nvSpPr>
        <dsp:cNvPr id="0" name=""/>
        <dsp:cNvSpPr/>
      </dsp:nvSpPr>
      <dsp:spPr>
        <a:xfrm>
          <a:off x="0" y="1399487"/>
          <a:ext cx="7797270" cy="5596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5336B-D52E-4B4A-84D9-D465A65F6046}">
      <dsp:nvSpPr>
        <dsp:cNvPr id="0" name=""/>
        <dsp:cNvSpPr/>
      </dsp:nvSpPr>
      <dsp:spPr>
        <a:xfrm>
          <a:off x="169309" y="1525419"/>
          <a:ext cx="307834" cy="3078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3C5D8-447E-4076-BD68-2E04FA42C662}">
      <dsp:nvSpPr>
        <dsp:cNvPr id="0" name=""/>
        <dsp:cNvSpPr/>
      </dsp:nvSpPr>
      <dsp:spPr>
        <a:xfrm>
          <a:off x="646452" y="1399487"/>
          <a:ext cx="7150817" cy="559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35" tIns="59235" rIns="59235" bIns="59235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.</a:t>
          </a:r>
        </a:p>
      </dsp:txBody>
      <dsp:txXfrm>
        <a:off x="646452" y="1399487"/>
        <a:ext cx="7150817" cy="5596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94890B-9B17-4FBC-9624-4CE71BE1C683}">
      <dsp:nvSpPr>
        <dsp:cNvPr id="0" name=""/>
        <dsp:cNvSpPr/>
      </dsp:nvSpPr>
      <dsp:spPr>
        <a:xfrm>
          <a:off x="494994" y="329"/>
          <a:ext cx="1789955" cy="1073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All three variables show positive but weak correlation</a:t>
          </a:r>
        </a:p>
      </dsp:txBody>
      <dsp:txXfrm>
        <a:off x="494994" y="329"/>
        <a:ext cx="1789955" cy="1073973"/>
      </dsp:txXfrm>
    </dsp:sp>
    <dsp:sp modelId="{9DB518CC-3E33-4EC3-BB79-968968E2E032}">
      <dsp:nvSpPr>
        <dsp:cNvPr id="0" name=""/>
        <dsp:cNvSpPr/>
      </dsp:nvSpPr>
      <dsp:spPr>
        <a:xfrm>
          <a:off x="2463946" y="329"/>
          <a:ext cx="1789955" cy="1073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Weak relationship suggests that:</a:t>
          </a:r>
        </a:p>
      </dsp:txBody>
      <dsp:txXfrm>
        <a:off x="2463946" y="329"/>
        <a:ext cx="1789955" cy="1073973"/>
      </dsp:txXfrm>
    </dsp:sp>
    <dsp:sp modelId="{42488347-F86F-4EA1-A2A4-0C5864C04E05}">
      <dsp:nvSpPr>
        <dsp:cNvPr id="0" name=""/>
        <dsp:cNvSpPr/>
      </dsp:nvSpPr>
      <dsp:spPr>
        <a:xfrm>
          <a:off x="4432897" y="329"/>
          <a:ext cx="1789955" cy="1073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number of vehicles does not strongly predict the number of casualties.</a:t>
          </a:r>
        </a:p>
      </dsp:txBody>
      <dsp:txXfrm>
        <a:off x="4432897" y="329"/>
        <a:ext cx="1789955" cy="1073973"/>
      </dsp:txXfrm>
    </dsp:sp>
    <dsp:sp modelId="{3BDF60F0-463F-4048-A1B6-A9B57DDC22F5}">
      <dsp:nvSpPr>
        <dsp:cNvPr id="0" name=""/>
        <dsp:cNvSpPr/>
      </dsp:nvSpPr>
      <dsp:spPr>
        <a:xfrm>
          <a:off x="6401849" y="329"/>
          <a:ext cx="1789955" cy="1073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Speed limit has very little direct influence on the </a:t>
          </a:r>
        </a:p>
      </dsp:txBody>
      <dsp:txXfrm>
        <a:off x="6401849" y="329"/>
        <a:ext cx="1789955" cy="1073973"/>
      </dsp:txXfrm>
    </dsp:sp>
    <dsp:sp modelId="{117238BC-6528-436A-9DDB-B7533CC7107F}">
      <dsp:nvSpPr>
        <dsp:cNvPr id="0" name=""/>
        <dsp:cNvSpPr/>
      </dsp:nvSpPr>
      <dsp:spPr>
        <a:xfrm>
          <a:off x="2463946" y="1253298"/>
          <a:ext cx="1789955" cy="1073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number of casualties in this dataset.</a:t>
          </a:r>
        </a:p>
      </dsp:txBody>
      <dsp:txXfrm>
        <a:off x="2463946" y="1253298"/>
        <a:ext cx="1789955" cy="1073973"/>
      </dsp:txXfrm>
    </dsp:sp>
    <dsp:sp modelId="{7C0AB065-8AEF-4C40-B487-B3D35AF87FBA}">
      <dsp:nvSpPr>
        <dsp:cNvPr id="0" name=""/>
        <dsp:cNvSpPr/>
      </dsp:nvSpPr>
      <dsp:spPr>
        <a:xfrm>
          <a:off x="4432897" y="1253298"/>
          <a:ext cx="1789955" cy="10739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Higher speed limits don't directly influence vehicle numbers</a:t>
          </a:r>
        </a:p>
      </dsp:txBody>
      <dsp:txXfrm>
        <a:off x="4432897" y="1253298"/>
        <a:ext cx="1789955" cy="10739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D631EF4-225E-454F-8BA8-0E445D3ADF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3CE1D2C-C4ED-4DF4-9175-0DB1774E92D6}" type="slidenum">
              <a:rPr lang="en-US"/>
              <a:pPr/>
              <a:t>1</a:t>
            </a:fld>
            <a:endParaRPr 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5D20E9-9CE1-4831-91E7-C917AD823F7D}" type="slidenum">
              <a:rPr lang="en-US"/>
              <a:pPr/>
              <a:t>10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42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5D20E9-9CE1-4831-91E7-C917AD823F7D}" type="slidenum">
              <a:rPr lang="en-US"/>
              <a:pPr/>
              <a:t>11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9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5D20E9-9CE1-4831-91E7-C917AD823F7D}" type="slidenum">
              <a:rPr lang="en-US"/>
              <a:pPr/>
              <a:t>12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711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5D20E9-9CE1-4831-91E7-C917AD823F7D}" type="slidenum">
              <a:rPr lang="en-US"/>
              <a:pPr/>
              <a:t>13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84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5D20E9-9CE1-4831-91E7-C917AD823F7D}" type="slidenum">
              <a:rPr lang="en-US"/>
              <a:pPr/>
              <a:t>14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67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5D20E9-9CE1-4831-91E7-C917AD823F7D}" type="slidenum">
              <a:rPr lang="en-US"/>
              <a:pPr/>
              <a:t>15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87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5D20E9-9CE1-4831-91E7-C917AD823F7D}" type="slidenum">
              <a:rPr lang="en-US"/>
              <a:pPr/>
              <a:t>16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25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CD856F-5E56-447A-9269-4EF55AADDB1E}" type="slidenum">
              <a:rPr lang="en-US"/>
              <a:pPr/>
              <a:t>17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19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5D20E9-9CE1-4831-91E7-C917AD823F7D}" type="slidenum">
              <a:rPr lang="en-US"/>
              <a:pPr/>
              <a:t>2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CD856F-5E56-447A-9269-4EF55AADDB1E}" type="slidenum">
              <a:rPr lang="en-US"/>
              <a:pPr/>
              <a:t>3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5D20E9-9CE1-4831-91E7-C917AD823F7D}" type="slidenum">
              <a:rPr lang="en-US"/>
              <a:pPr/>
              <a:t>4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95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CD856F-5E56-447A-9269-4EF55AADDB1E}" type="slidenum">
              <a:rPr lang="en-US"/>
              <a:pPr/>
              <a:t>5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23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CD856F-5E56-447A-9269-4EF55AADDB1E}" type="slidenum">
              <a:rPr lang="en-US"/>
              <a:pPr/>
              <a:t>6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9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9CD856F-5E56-447A-9269-4EF55AADDB1E}" type="slidenum">
              <a:rPr lang="en-US"/>
              <a:pPr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53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5D20E9-9CE1-4831-91E7-C917AD823F7D}" type="slidenum">
              <a:rPr lang="en-US"/>
              <a:pPr/>
              <a:t>8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84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5D20E9-9CE1-4831-91E7-C917AD823F7D}" type="slidenum">
              <a:rPr lang="en-US"/>
              <a:pPr/>
              <a:t>9</a:t>
            </a:fld>
            <a:endParaRPr 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7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634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3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73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3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2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2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98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51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8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83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7.emf"/><Relationship Id="rId7" Type="http://schemas.openxmlformats.org/officeDocument/2006/relationships/diagramColors" Target="../diagrams/colors7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0ACA0CC-D908-4CC0-A6F0-21A594F24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69C17ABA-A1DD-41FE-B495-D1B2D9DED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082" name="Freeform 5">
              <a:extLst>
                <a:ext uri="{FF2B5EF4-FFF2-40B4-BE49-F238E27FC236}">
                  <a16:creationId xmlns:a16="http://schemas.microsoft.com/office/drawing/2014/main" id="{2591113D-9930-48BB-A1FE-EC2EA66A2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3" name="Freeform 6">
              <a:extLst>
                <a:ext uri="{FF2B5EF4-FFF2-40B4-BE49-F238E27FC236}">
                  <a16:creationId xmlns:a16="http://schemas.microsoft.com/office/drawing/2014/main" id="{BCE427B5-6881-4BA9-803E-580EC2BF2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4" name="Freeform 7">
              <a:extLst>
                <a:ext uri="{FF2B5EF4-FFF2-40B4-BE49-F238E27FC236}">
                  <a16:creationId xmlns:a16="http://schemas.microsoft.com/office/drawing/2014/main" id="{E1E23D95-B0E5-4DF7-B2AB-0EDE2CD9C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5" name="Freeform 8">
              <a:extLst>
                <a:ext uri="{FF2B5EF4-FFF2-40B4-BE49-F238E27FC236}">
                  <a16:creationId xmlns:a16="http://schemas.microsoft.com/office/drawing/2014/main" id="{12CFDFD0-E269-410B-8CDC-6AE8959D3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6" name="Freeform 9">
              <a:extLst>
                <a:ext uri="{FF2B5EF4-FFF2-40B4-BE49-F238E27FC236}">
                  <a16:creationId xmlns:a16="http://schemas.microsoft.com/office/drawing/2014/main" id="{043AFC36-3EC5-4C39-912D-BE88C59B3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7" name="Freeform 10">
              <a:extLst>
                <a:ext uri="{FF2B5EF4-FFF2-40B4-BE49-F238E27FC236}">
                  <a16:creationId xmlns:a16="http://schemas.microsoft.com/office/drawing/2014/main" id="{3279FC8D-2215-42AE-B39F-A56E25858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8" name="Freeform 11">
              <a:extLst>
                <a:ext uri="{FF2B5EF4-FFF2-40B4-BE49-F238E27FC236}">
                  <a16:creationId xmlns:a16="http://schemas.microsoft.com/office/drawing/2014/main" id="{7ED42EC3-8ABE-44B6-801C-B77DCF65B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9" name="Freeform 12">
              <a:extLst>
                <a:ext uri="{FF2B5EF4-FFF2-40B4-BE49-F238E27FC236}">
                  <a16:creationId xmlns:a16="http://schemas.microsoft.com/office/drawing/2014/main" id="{AB309466-5C74-4D20-AFCF-57138BAFB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0" name="Freeform 13">
              <a:extLst>
                <a:ext uri="{FF2B5EF4-FFF2-40B4-BE49-F238E27FC236}">
                  <a16:creationId xmlns:a16="http://schemas.microsoft.com/office/drawing/2014/main" id="{8000F7C2-31CC-4577-8F2F-FB7346BB4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1" name="Freeform 14">
              <a:extLst>
                <a:ext uri="{FF2B5EF4-FFF2-40B4-BE49-F238E27FC236}">
                  <a16:creationId xmlns:a16="http://schemas.microsoft.com/office/drawing/2014/main" id="{D8B8FD85-18E3-40F7-90BB-0E881510A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" name="Freeform 15">
              <a:extLst>
                <a:ext uri="{FF2B5EF4-FFF2-40B4-BE49-F238E27FC236}">
                  <a16:creationId xmlns:a16="http://schemas.microsoft.com/office/drawing/2014/main" id="{BB741CA5-784C-4BDE-BA5C-A9D2BA339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3" name="Freeform 16">
              <a:extLst>
                <a:ext uri="{FF2B5EF4-FFF2-40B4-BE49-F238E27FC236}">
                  <a16:creationId xmlns:a16="http://schemas.microsoft.com/office/drawing/2014/main" id="{1D7656A2-5355-4BD1-B2FE-FB737E5E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4" name="Freeform 17">
              <a:extLst>
                <a:ext uri="{FF2B5EF4-FFF2-40B4-BE49-F238E27FC236}">
                  <a16:creationId xmlns:a16="http://schemas.microsoft.com/office/drawing/2014/main" id="{80C4AD4D-F8DA-466C-93DF-27A6109BD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5" name="Freeform 18">
              <a:extLst>
                <a:ext uri="{FF2B5EF4-FFF2-40B4-BE49-F238E27FC236}">
                  <a16:creationId xmlns:a16="http://schemas.microsoft.com/office/drawing/2014/main" id="{410F7B69-EFF6-46B9-A8C8-95B449C4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6" name="Freeform 19">
              <a:extLst>
                <a:ext uri="{FF2B5EF4-FFF2-40B4-BE49-F238E27FC236}">
                  <a16:creationId xmlns:a16="http://schemas.microsoft.com/office/drawing/2014/main" id="{CEFAC70C-941E-44F3-8E0A-691A2B8F2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7" name="Freeform 20">
              <a:extLst>
                <a:ext uri="{FF2B5EF4-FFF2-40B4-BE49-F238E27FC236}">
                  <a16:creationId xmlns:a16="http://schemas.microsoft.com/office/drawing/2014/main" id="{25A5F3CD-1AF5-4583-8AAB-8503C5A23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8" name="Freeform 21">
              <a:extLst>
                <a:ext uri="{FF2B5EF4-FFF2-40B4-BE49-F238E27FC236}">
                  <a16:creationId xmlns:a16="http://schemas.microsoft.com/office/drawing/2014/main" id="{7504877D-EAF8-4635-A396-1FBEA627D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9" name="Freeform 22">
              <a:extLst>
                <a:ext uri="{FF2B5EF4-FFF2-40B4-BE49-F238E27FC236}">
                  <a16:creationId xmlns:a16="http://schemas.microsoft.com/office/drawing/2014/main" id="{A47E99D3-DFBD-42EC-BEDB-B11F51994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0" name="Freeform 23">
              <a:extLst>
                <a:ext uri="{FF2B5EF4-FFF2-40B4-BE49-F238E27FC236}">
                  <a16:creationId xmlns:a16="http://schemas.microsoft.com/office/drawing/2014/main" id="{05392636-B66F-4DCC-B131-6220E093C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02" name="Group 3101">
            <a:extLst>
              <a:ext uri="{FF2B5EF4-FFF2-40B4-BE49-F238E27FC236}">
                <a16:creationId xmlns:a16="http://schemas.microsoft.com/office/drawing/2014/main" id="{F3AE9700-1140-45B4-9C6F-61AE089B4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70" y="3893141"/>
            <a:ext cx="6634256" cy="1771275"/>
            <a:chOff x="1669293" y="3893141"/>
            <a:chExt cx="8845667" cy="1771275"/>
          </a:xfrm>
        </p:grpSpPr>
        <p:sp>
          <p:nvSpPr>
            <p:cNvPr id="3103" name="Isosceles Triangle 39">
              <a:extLst>
                <a:ext uri="{FF2B5EF4-FFF2-40B4-BE49-F238E27FC236}">
                  <a16:creationId xmlns:a16="http://schemas.microsoft.com/office/drawing/2014/main" id="{A9089423-1DB8-492E-8248-04B81FB19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4" name="Rectangle 3103">
              <a:extLst>
                <a:ext uri="{FF2B5EF4-FFF2-40B4-BE49-F238E27FC236}">
                  <a16:creationId xmlns:a16="http://schemas.microsoft.com/office/drawing/2014/main" id="{1CCBCBBD-3112-4664-B7AE-3BDE32B55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3893141"/>
              <a:ext cx="8845667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19427" y="3980237"/>
            <a:ext cx="6504221" cy="72774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500" dirty="0"/>
              <a:t>Analysis of Road Traffic Accident</a:t>
            </a:r>
            <a:endParaRPr lang="uk-UA" sz="3500" dirty="0"/>
          </a:p>
        </p:txBody>
      </p:sp>
      <p:pic>
        <p:nvPicPr>
          <p:cNvPr id="7" name="Picture 6" descr="A car accident on the street&#10;&#10;AI-generated content may be incorrect.">
            <a:extLst>
              <a:ext uri="{FF2B5EF4-FFF2-40B4-BE49-F238E27FC236}">
                <a16:creationId xmlns:a16="http://schemas.microsoft.com/office/drawing/2014/main" id="{2F4FE9FA-333E-A289-3FB9-ED52B963B5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19" r="-3" b="23486"/>
          <a:stretch>
            <a:fillRect/>
          </a:stretch>
        </p:blipFill>
        <p:spPr>
          <a:xfrm>
            <a:off x="1251024" y="1175191"/>
            <a:ext cx="6634173" cy="2638998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87012"/>
            <a:ext cx="6877050" cy="6207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dirty="0"/>
              <a:t>Statistical Analysis</a:t>
            </a:r>
            <a:endParaRPr lang="uk-UA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23FD2-E1F9-4516-978F-CA6BB8C3259A}"/>
              </a:ext>
            </a:extLst>
          </p:cNvPr>
          <p:cNvSpPr txBox="1"/>
          <p:nvPr/>
        </p:nvSpPr>
        <p:spPr>
          <a:xfrm>
            <a:off x="838200" y="785726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+mj-lt"/>
              </a:rPr>
              <a:t>Impact of road conditions on accident severity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1E07E-E8A3-4F0E-86D6-A8E5AACAE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386948"/>
            <a:ext cx="6248400" cy="2411663"/>
          </a:xfrm>
          <a:prstGeom prst="rect">
            <a:avLst/>
          </a:prstGeom>
        </p:spPr>
      </p:pic>
      <p:graphicFrame>
        <p:nvGraphicFramePr>
          <p:cNvPr id="4100" name="TextBox 9">
            <a:extLst>
              <a:ext uri="{FF2B5EF4-FFF2-40B4-BE49-F238E27FC236}">
                <a16:creationId xmlns:a16="http://schemas.microsoft.com/office/drawing/2014/main" id="{E8C94578-7C0F-1843-05D9-E56D9496BB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4443440"/>
              </p:ext>
            </p:extLst>
          </p:nvPr>
        </p:nvGraphicFramePr>
        <p:xfrm>
          <a:off x="0" y="3890249"/>
          <a:ext cx="8915400" cy="353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3044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87012"/>
            <a:ext cx="6877050" cy="6207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dirty="0"/>
              <a:t>Statistical Analysis</a:t>
            </a:r>
            <a:endParaRPr lang="uk-UA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23FD2-E1F9-4516-978F-CA6BB8C3259A}"/>
              </a:ext>
            </a:extLst>
          </p:cNvPr>
          <p:cNvSpPr txBox="1"/>
          <p:nvPr/>
        </p:nvSpPr>
        <p:spPr>
          <a:xfrm>
            <a:off x="838200" y="785726"/>
            <a:ext cx="746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+mj-lt"/>
              </a:rPr>
              <a:t>Impact of weather on accident severity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EEB67-0B48-4441-8113-19ED8864C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346152"/>
            <a:ext cx="5486400" cy="2544097"/>
          </a:xfrm>
          <a:prstGeom prst="rect">
            <a:avLst/>
          </a:prstGeom>
        </p:spPr>
      </p:pic>
      <p:graphicFrame>
        <p:nvGraphicFramePr>
          <p:cNvPr id="4100" name="TextBox 9">
            <a:extLst>
              <a:ext uri="{FF2B5EF4-FFF2-40B4-BE49-F238E27FC236}">
                <a16:creationId xmlns:a16="http://schemas.microsoft.com/office/drawing/2014/main" id="{FB9119BB-F51C-5ECE-C873-F8F5DB7706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9345351"/>
              </p:ext>
            </p:extLst>
          </p:nvPr>
        </p:nvGraphicFramePr>
        <p:xfrm>
          <a:off x="0" y="3890249"/>
          <a:ext cx="8915400" cy="3108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89881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4099">
            <a:extLst>
              <a:ext uri="{FF2B5EF4-FFF2-40B4-BE49-F238E27FC236}">
                <a16:creationId xmlns:a16="http://schemas.microsoft.com/office/drawing/2014/main" id="{822FE057-BE05-4741-8284-EF9676E2D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101" name="Freeform 5">
              <a:extLst>
                <a:ext uri="{FF2B5EF4-FFF2-40B4-BE49-F238E27FC236}">
                  <a16:creationId xmlns:a16="http://schemas.microsoft.com/office/drawing/2014/main" id="{EA7A02D2-EEBB-4EEB-8ABE-56EB0AF9E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02" name="Freeform 6">
              <a:extLst>
                <a:ext uri="{FF2B5EF4-FFF2-40B4-BE49-F238E27FC236}">
                  <a16:creationId xmlns:a16="http://schemas.microsoft.com/office/drawing/2014/main" id="{DFA4B6AB-6C70-47CD-A5BF-5DC42046E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23" name="Freeform 7">
              <a:extLst>
                <a:ext uri="{FF2B5EF4-FFF2-40B4-BE49-F238E27FC236}">
                  <a16:creationId xmlns:a16="http://schemas.microsoft.com/office/drawing/2014/main" id="{BD11837B-445E-45F6-9CDD-848F7FD02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28" name="Freeform 8">
              <a:extLst>
                <a:ext uri="{FF2B5EF4-FFF2-40B4-BE49-F238E27FC236}">
                  <a16:creationId xmlns:a16="http://schemas.microsoft.com/office/drawing/2014/main" id="{D3888DB2-6D32-426F-A20D-9A32C5B91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30" name="Freeform 9">
              <a:extLst>
                <a:ext uri="{FF2B5EF4-FFF2-40B4-BE49-F238E27FC236}">
                  <a16:creationId xmlns:a16="http://schemas.microsoft.com/office/drawing/2014/main" id="{90FF4613-718A-4971-87A2-2176F248B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51" name="Freeform 10">
              <a:extLst>
                <a:ext uri="{FF2B5EF4-FFF2-40B4-BE49-F238E27FC236}">
                  <a16:creationId xmlns:a16="http://schemas.microsoft.com/office/drawing/2014/main" id="{12456294-B685-48D2-82AB-874FEC431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57" name="Freeform 11">
              <a:extLst>
                <a:ext uri="{FF2B5EF4-FFF2-40B4-BE49-F238E27FC236}">
                  <a16:creationId xmlns:a16="http://schemas.microsoft.com/office/drawing/2014/main" id="{51574C30-0B3B-4D3D-B767-8257528C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58" name="Freeform 12">
              <a:extLst>
                <a:ext uri="{FF2B5EF4-FFF2-40B4-BE49-F238E27FC236}">
                  <a16:creationId xmlns:a16="http://schemas.microsoft.com/office/drawing/2014/main" id="{A7238EE8-F333-4F0C-B618-12C099FBD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59" name="Freeform 13">
              <a:extLst>
                <a:ext uri="{FF2B5EF4-FFF2-40B4-BE49-F238E27FC236}">
                  <a16:creationId xmlns:a16="http://schemas.microsoft.com/office/drawing/2014/main" id="{AA0A3168-FA1F-4DD7-877D-F12C1AD5E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60" name="Freeform 14">
              <a:extLst>
                <a:ext uri="{FF2B5EF4-FFF2-40B4-BE49-F238E27FC236}">
                  <a16:creationId xmlns:a16="http://schemas.microsoft.com/office/drawing/2014/main" id="{6BDEFF7B-ADD8-4365-9677-718E91E45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61" name="Freeform 15">
              <a:extLst>
                <a:ext uri="{FF2B5EF4-FFF2-40B4-BE49-F238E27FC236}">
                  <a16:creationId xmlns:a16="http://schemas.microsoft.com/office/drawing/2014/main" id="{7C8BD75C-9A84-4EC0-BAF0-8360D21B5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62" name="Freeform 16">
              <a:extLst>
                <a:ext uri="{FF2B5EF4-FFF2-40B4-BE49-F238E27FC236}">
                  <a16:creationId xmlns:a16="http://schemas.microsoft.com/office/drawing/2014/main" id="{9E9B0039-0282-4530-9D76-FAF0B1A5F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63" name="Freeform 17">
              <a:extLst>
                <a:ext uri="{FF2B5EF4-FFF2-40B4-BE49-F238E27FC236}">
                  <a16:creationId xmlns:a16="http://schemas.microsoft.com/office/drawing/2014/main" id="{02F3D8B9-55F8-4FE2-8966-C2788CD09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64" name="Freeform 18">
              <a:extLst>
                <a:ext uri="{FF2B5EF4-FFF2-40B4-BE49-F238E27FC236}">
                  <a16:creationId xmlns:a16="http://schemas.microsoft.com/office/drawing/2014/main" id="{5DDC17AE-9606-4289-BD04-B931BEFC3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65" name="Freeform 19">
              <a:extLst>
                <a:ext uri="{FF2B5EF4-FFF2-40B4-BE49-F238E27FC236}">
                  <a16:creationId xmlns:a16="http://schemas.microsoft.com/office/drawing/2014/main" id="{507188FF-5EDB-4B58-ADC6-6CE53FA1E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66" name="Freeform 20">
              <a:extLst>
                <a:ext uri="{FF2B5EF4-FFF2-40B4-BE49-F238E27FC236}">
                  <a16:creationId xmlns:a16="http://schemas.microsoft.com/office/drawing/2014/main" id="{04442101-3369-4CCB-B6FF-B153C682D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67" name="Freeform 21">
              <a:extLst>
                <a:ext uri="{FF2B5EF4-FFF2-40B4-BE49-F238E27FC236}">
                  <a16:creationId xmlns:a16="http://schemas.microsoft.com/office/drawing/2014/main" id="{A17769AA-0522-4208-A322-09A4EA5D6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68" name="Freeform 22">
              <a:extLst>
                <a:ext uri="{FF2B5EF4-FFF2-40B4-BE49-F238E27FC236}">
                  <a16:creationId xmlns:a16="http://schemas.microsoft.com/office/drawing/2014/main" id="{1C84664A-621E-4145-8778-CA8AB2495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69" name="Freeform 23">
              <a:extLst>
                <a:ext uri="{FF2B5EF4-FFF2-40B4-BE49-F238E27FC236}">
                  <a16:creationId xmlns:a16="http://schemas.microsoft.com/office/drawing/2014/main" id="{25FDCFBA-8E26-4F17-840A-45B11E763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</p:grpSp>
      <p:grpSp>
        <p:nvGrpSpPr>
          <p:cNvPr id="4170" name="Group 4169">
            <a:extLst>
              <a:ext uri="{FF2B5EF4-FFF2-40B4-BE49-F238E27FC236}">
                <a16:creationId xmlns:a16="http://schemas.microsoft.com/office/drawing/2014/main" id="{39B639AC-74A1-48AB-BF9C-43B0DCFE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4171" name="Rectangle 4170">
              <a:extLst>
                <a:ext uri="{FF2B5EF4-FFF2-40B4-BE49-F238E27FC236}">
                  <a16:creationId xmlns:a16="http://schemas.microsoft.com/office/drawing/2014/main" id="{0882082C-0F2F-4DB2-ABA4-E89B8225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4172" name="Isosceles Triangle 4171">
              <a:extLst>
                <a:ext uri="{FF2B5EF4-FFF2-40B4-BE49-F238E27FC236}">
                  <a16:creationId xmlns:a16="http://schemas.microsoft.com/office/drawing/2014/main" id="{310ECD7A-540A-48E6-8614-6094C46B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4173" name="Rectangle 4172">
              <a:extLst>
                <a:ext uri="{FF2B5EF4-FFF2-40B4-BE49-F238E27FC236}">
                  <a16:creationId xmlns:a16="http://schemas.microsoft.com/office/drawing/2014/main" id="{E7C2599D-0CE7-45D8-BE5E-70330FEDB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</p:grpSp>
      <p:sp useBgFill="1">
        <p:nvSpPr>
          <p:cNvPr id="4174" name="Rectangle 4173">
            <a:extLst>
              <a:ext uri="{FF2B5EF4-FFF2-40B4-BE49-F238E27FC236}">
                <a16:creationId xmlns:a16="http://schemas.microsoft.com/office/drawing/2014/main" id="{4EF321E3-1966-4794-8FF3-2985AA22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75" name="Group 4174">
            <a:extLst>
              <a:ext uri="{FF2B5EF4-FFF2-40B4-BE49-F238E27FC236}">
                <a16:creationId xmlns:a16="http://schemas.microsoft.com/office/drawing/2014/main" id="{77CE04FD-1B5A-4AF7-AC08-88C66553D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176" name="Freeform 5">
              <a:extLst>
                <a:ext uri="{FF2B5EF4-FFF2-40B4-BE49-F238E27FC236}">
                  <a16:creationId xmlns:a16="http://schemas.microsoft.com/office/drawing/2014/main" id="{CF57F066-8020-49CF-950B-D13125B7A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7" name="Freeform 6">
              <a:extLst>
                <a:ext uri="{FF2B5EF4-FFF2-40B4-BE49-F238E27FC236}">
                  <a16:creationId xmlns:a16="http://schemas.microsoft.com/office/drawing/2014/main" id="{8E353E73-63E6-48D9-8297-2B521ECF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8" name="Freeform 7">
              <a:extLst>
                <a:ext uri="{FF2B5EF4-FFF2-40B4-BE49-F238E27FC236}">
                  <a16:creationId xmlns:a16="http://schemas.microsoft.com/office/drawing/2014/main" id="{A7DD2DF6-5415-4914-BB37-F95094149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9" name="Freeform 8">
              <a:extLst>
                <a:ext uri="{FF2B5EF4-FFF2-40B4-BE49-F238E27FC236}">
                  <a16:creationId xmlns:a16="http://schemas.microsoft.com/office/drawing/2014/main" id="{A561BFF0-D132-43FE-8E9F-BE7540D2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0" name="Freeform 9">
              <a:extLst>
                <a:ext uri="{FF2B5EF4-FFF2-40B4-BE49-F238E27FC236}">
                  <a16:creationId xmlns:a16="http://schemas.microsoft.com/office/drawing/2014/main" id="{434FA253-B00B-4EF2-96AE-322AE1B6B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1" name="Freeform 10">
              <a:extLst>
                <a:ext uri="{FF2B5EF4-FFF2-40B4-BE49-F238E27FC236}">
                  <a16:creationId xmlns:a16="http://schemas.microsoft.com/office/drawing/2014/main" id="{B5EDA8AA-3B8F-46C2-946D-76BC83906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2" name="Freeform 11">
              <a:extLst>
                <a:ext uri="{FF2B5EF4-FFF2-40B4-BE49-F238E27FC236}">
                  <a16:creationId xmlns:a16="http://schemas.microsoft.com/office/drawing/2014/main" id="{189C9446-D191-491B-9CB1-DC2A15ABA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3" name="Freeform 12">
              <a:extLst>
                <a:ext uri="{FF2B5EF4-FFF2-40B4-BE49-F238E27FC236}">
                  <a16:creationId xmlns:a16="http://schemas.microsoft.com/office/drawing/2014/main" id="{8ACF54CD-111D-4C47-9906-EAEAEF778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4" name="Freeform 13">
              <a:extLst>
                <a:ext uri="{FF2B5EF4-FFF2-40B4-BE49-F238E27FC236}">
                  <a16:creationId xmlns:a16="http://schemas.microsoft.com/office/drawing/2014/main" id="{017C7DAF-9A02-4BEA-9DAB-35CB4D921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5" name="Freeform 14">
              <a:extLst>
                <a:ext uri="{FF2B5EF4-FFF2-40B4-BE49-F238E27FC236}">
                  <a16:creationId xmlns:a16="http://schemas.microsoft.com/office/drawing/2014/main" id="{BCE6EACB-3F5B-4111-8158-22B5C32A4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6" name="Freeform 15">
              <a:extLst>
                <a:ext uri="{FF2B5EF4-FFF2-40B4-BE49-F238E27FC236}">
                  <a16:creationId xmlns:a16="http://schemas.microsoft.com/office/drawing/2014/main" id="{19C44D5B-E410-407A-8E17-31BF382C4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7" name="Freeform 16">
              <a:extLst>
                <a:ext uri="{FF2B5EF4-FFF2-40B4-BE49-F238E27FC236}">
                  <a16:creationId xmlns:a16="http://schemas.microsoft.com/office/drawing/2014/main" id="{9BC11B9C-C803-4A90-9E9F-C99C714CA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8" name="Freeform 17">
              <a:extLst>
                <a:ext uri="{FF2B5EF4-FFF2-40B4-BE49-F238E27FC236}">
                  <a16:creationId xmlns:a16="http://schemas.microsoft.com/office/drawing/2014/main" id="{92B7D31E-6263-404B-ABBA-3E78084E5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9" name="Freeform 18">
              <a:extLst>
                <a:ext uri="{FF2B5EF4-FFF2-40B4-BE49-F238E27FC236}">
                  <a16:creationId xmlns:a16="http://schemas.microsoft.com/office/drawing/2014/main" id="{12AA8724-2C64-41E8-B18B-A9A1E696C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0" name="Freeform 19">
              <a:extLst>
                <a:ext uri="{FF2B5EF4-FFF2-40B4-BE49-F238E27FC236}">
                  <a16:creationId xmlns:a16="http://schemas.microsoft.com/office/drawing/2014/main" id="{566C3B77-B783-41C8-9159-D0C22355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1" name="Freeform 20">
              <a:extLst>
                <a:ext uri="{FF2B5EF4-FFF2-40B4-BE49-F238E27FC236}">
                  <a16:creationId xmlns:a16="http://schemas.microsoft.com/office/drawing/2014/main" id="{E837E698-74E4-4DEF-B07C-87BB1A862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2" name="Freeform 21">
              <a:extLst>
                <a:ext uri="{FF2B5EF4-FFF2-40B4-BE49-F238E27FC236}">
                  <a16:creationId xmlns:a16="http://schemas.microsoft.com/office/drawing/2014/main" id="{103DF436-EF54-4233-95C5-70EFF684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3" name="Freeform 22">
              <a:extLst>
                <a:ext uri="{FF2B5EF4-FFF2-40B4-BE49-F238E27FC236}">
                  <a16:creationId xmlns:a16="http://schemas.microsoft.com/office/drawing/2014/main" id="{8DC30B2E-E294-4C95-8B29-7B63EA3E6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4" name="Freeform 23">
              <a:extLst>
                <a:ext uri="{FF2B5EF4-FFF2-40B4-BE49-F238E27FC236}">
                  <a16:creationId xmlns:a16="http://schemas.microsoft.com/office/drawing/2014/main" id="{6CB1725C-B498-48DD-A7E9-FC7F7AC92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95" name="Rectangle 4194">
            <a:extLst>
              <a:ext uri="{FF2B5EF4-FFF2-40B4-BE49-F238E27FC236}">
                <a16:creationId xmlns:a16="http://schemas.microsoft.com/office/drawing/2014/main" id="{64B54D65-6796-413C-98B7-F70D96F46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6706"/>
            <a:ext cx="914601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8E01A-2366-A048-491F-43A37618D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34" y="211959"/>
            <a:ext cx="8664736" cy="3789213"/>
          </a:xfrm>
          <a:prstGeom prst="rect">
            <a:avLst/>
          </a:prstGeom>
          <a:ln w="12700">
            <a:noFill/>
          </a:ln>
        </p:spPr>
      </p:pic>
      <p:grpSp>
        <p:nvGrpSpPr>
          <p:cNvPr id="4196" name="Group 4195">
            <a:extLst>
              <a:ext uri="{FF2B5EF4-FFF2-40B4-BE49-F238E27FC236}">
                <a16:creationId xmlns:a16="http://schemas.microsoft.com/office/drawing/2014/main" id="{2811B681-C3B5-4DBB-8F68-B05CD4FD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206292"/>
            <a:ext cx="9144574" cy="1771275"/>
            <a:chOff x="1" y="3893141"/>
            <a:chExt cx="12192755" cy="1771275"/>
          </a:xfrm>
        </p:grpSpPr>
        <p:sp>
          <p:nvSpPr>
            <p:cNvPr id="4197" name="Isosceles Triangle 39">
              <a:extLst>
                <a:ext uri="{FF2B5EF4-FFF2-40B4-BE49-F238E27FC236}">
                  <a16:creationId xmlns:a16="http://schemas.microsoft.com/office/drawing/2014/main" id="{6BB83955-6B2E-4333-8FB0-4E0A8B5E3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6" name="Rectangle 4155">
              <a:extLst>
                <a:ext uri="{FF2B5EF4-FFF2-40B4-BE49-F238E27FC236}">
                  <a16:creationId xmlns:a16="http://schemas.microsoft.com/office/drawing/2014/main" id="{720E5381-9E91-421E-8166-467131FA9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986" y="4293388"/>
            <a:ext cx="6625241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74641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6877050" cy="6207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dirty="0"/>
              <a:t>Statistical Analysis</a:t>
            </a:r>
            <a:endParaRPr lang="uk-UA" sz="3600" b="1" dirty="0"/>
          </a:p>
        </p:txBody>
      </p:sp>
      <p:graphicFrame>
        <p:nvGraphicFramePr>
          <p:cNvPr id="36869" name="Rectangle 3">
            <a:extLst>
              <a:ext uri="{FF2B5EF4-FFF2-40B4-BE49-F238E27FC236}">
                <a16:creationId xmlns:a16="http://schemas.microsoft.com/office/drawing/2014/main" id="{D4E38B25-4BC9-6C9F-517B-A675E3FEE6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" y="4517574"/>
          <a:ext cx="7797270" cy="1959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32F7BD0-0004-4B26-ACDC-2044BC06C63F}"/>
              </a:ext>
            </a:extLst>
          </p:cNvPr>
          <p:cNvSpPr txBox="1"/>
          <p:nvPr/>
        </p:nvSpPr>
        <p:spPr>
          <a:xfrm>
            <a:off x="1676400" y="736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+mj-lt"/>
              </a:rPr>
              <a:t>Trend analysis and forecasting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C92C69-5EFC-46C7-A9D4-00E8F5D35C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0" y="1259820"/>
            <a:ext cx="5638800" cy="317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45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6877050" cy="6207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dirty="0"/>
              <a:t>Statistical Analysis</a:t>
            </a:r>
            <a:endParaRPr lang="uk-UA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28600" y="2920210"/>
                <a:ext cx="8686800" cy="3632989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dirty="0">
                    <a:latin typeface="+mj-lt"/>
                  </a:rPr>
                  <a:t>Linear regression model with adjustment for seasonality outperforms other models with 96% forecast accuracy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dirty="0">
                    <a:latin typeface="+mj-lt"/>
                  </a:rPr>
                  <a:t>Model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=13564.13−58.56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latin typeface="+mj-lt"/>
                </a:endParaRP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dirty="0">
                    <a:latin typeface="+mj-lt"/>
                  </a:rPr>
                  <a:t>One step ahead forecast 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sz="1100" dirty="0">
                  <a:latin typeface="+mj-lt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=13564.13−58.56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=15028.13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1400" dirty="0">
                  <a:latin typeface="+mj-lt"/>
                </a:endParaRP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2400" dirty="0">
                    <a:latin typeface="+mj-lt"/>
                  </a:rPr>
                  <a:t>Adjustment for seasonality = 15028.13 * 0.911109</a:t>
                </a:r>
              </a:p>
              <a:p>
                <a:pPr marL="0" indent="0" algn="ctr">
                  <a:lnSpc>
                    <a:spcPct val="8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2023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j-lt"/>
                  </a:rPr>
                  <a:t> 13692.26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6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2920210"/>
                <a:ext cx="8686800" cy="3632989"/>
              </a:xfrm>
              <a:blipFill>
                <a:blip r:embed="rId3"/>
                <a:stretch>
                  <a:fillRect l="-1263" t="-4027" b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32F7BD0-0004-4B26-ACDC-2044BC06C63F}"/>
              </a:ext>
            </a:extLst>
          </p:cNvPr>
          <p:cNvSpPr txBox="1"/>
          <p:nvPr/>
        </p:nvSpPr>
        <p:spPr>
          <a:xfrm>
            <a:off x="1676400" y="879612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+mj-lt"/>
              </a:rPr>
              <a:t>Exploring other forecasting models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A4811-02EB-4A97-AC51-6501E91F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3475" y="1361206"/>
            <a:ext cx="6877050" cy="154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70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822FE057-BE05-4741-8284-EF9676E2D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104" name="Freeform 5">
              <a:extLst>
                <a:ext uri="{FF2B5EF4-FFF2-40B4-BE49-F238E27FC236}">
                  <a16:creationId xmlns:a16="http://schemas.microsoft.com/office/drawing/2014/main" id="{EA7A02D2-EEBB-4EEB-8ABE-56EB0AF9E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05" name="Freeform 6">
              <a:extLst>
                <a:ext uri="{FF2B5EF4-FFF2-40B4-BE49-F238E27FC236}">
                  <a16:creationId xmlns:a16="http://schemas.microsoft.com/office/drawing/2014/main" id="{DFA4B6AB-6C70-47CD-A5BF-5DC42046E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06" name="Freeform 7">
              <a:extLst>
                <a:ext uri="{FF2B5EF4-FFF2-40B4-BE49-F238E27FC236}">
                  <a16:creationId xmlns:a16="http://schemas.microsoft.com/office/drawing/2014/main" id="{BD11837B-445E-45F6-9CDD-848F7FD02E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07" name="Freeform 8">
              <a:extLst>
                <a:ext uri="{FF2B5EF4-FFF2-40B4-BE49-F238E27FC236}">
                  <a16:creationId xmlns:a16="http://schemas.microsoft.com/office/drawing/2014/main" id="{D3888DB2-6D32-426F-A20D-9A32C5B91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08" name="Freeform 9">
              <a:extLst>
                <a:ext uri="{FF2B5EF4-FFF2-40B4-BE49-F238E27FC236}">
                  <a16:creationId xmlns:a16="http://schemas.microsoft.com/office/drawing/2014/main" id="{90FF4613-718A-4971-87A2-2176F248B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09" name="Freeform 10">
              <a:extLst>
                <a:ext uri="{FF2B5EF4-FFF2-40B4-BE49-F238E27FC236}">
                  <a16:creationId xmlns:a16="http://schemas.microsoft.com/office/drawing/2014/main" id="{12456294-B685-48D2-82AB-874FEC431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10" name="Freeform 11">
              <a:extLst>
                <a:ext uri="{FF2B5EF4-FFF2-40B4-BE49-F238E27FC236}">
                  <a16:creationId xmlns:a16="http://schemas.microsoft.com/office/drawing/2014/main" id="{51574C30-0B3B-4D3D-B767-8257528CE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11" name="Freeform 12">
              <a:extLst>
                <a:ext uri="{FF2B5EF4-FFF2-40B4-BE49-F238E27FC236}">
                  <a16:creationId xmlns:a16="http://schemas.microsoft.com/office/drawing/2014/main" id="{A7238EE8-F333-4F0C-B618-12C099FBD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12" name="Freeform 13">
              <a:extLst>
                <a:ext uri="{FF2B5EF4-FFF2-40B4-BE49-F238E27FC236}">
                  <a16:creationId xmlns:a16="http://schemas.microsoft.com/office/drawing/2014/main" id="{AA0A3168-FA1F-4DD7-877D-F12C1AD5E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13" name="Freeform 14">
              <a:extLst>
                <a:ext uri="{FF2B5EF4-FFF2-40B4-BE49-F238E27FC236}">
                  <a16:creationId xmlns:a16="http://schemas.microsoft.com/office/drawing/2014/main" id="{6BDEFF7B-ADD8-4365-9677-718E91E45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14" name="Freeform 15">
              <a:extLst>
                <a:ext uri="{FF2B5EF4-FFF2-40B4-BE49-F238E27FC236}">
                  <a16:creationId xmlns:a16="http://schemas.microsoft.com/office/drawing/2014/main" id="{7C8BD75C-9A84-4EC0-BAF0-8360D21B5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15" name="Freeform 16">
              <a:extLst>
                <a:ext uri="{FF2B5EF4-FFF2-40B4-BE49-F238E27FC236}">
                  <a16:creationId xmlns:a16="http://schemas.microsoft.com/office/drawing/2014/main" id="{9E9B0039-0282-4530-9D76-FAF0B1A5F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16" name="Freeform 17">
              <a:extLst>
                <a:ext uri="{FF2B5EF4-FFF2-40B4-BE49-F238E27FC236}">
                  <a16:creationId xmlns:a16="http://schemas.microsoft.com/office/drawing/2014/main" id="{02F3D8B9-55F8-4FE2-8966-C2788CD09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17" name="Freeform 18">
              <a:extLst>
                <a:ext uri="{FF2B5EF4-FFF2-40B4-BE49-F238E27FC236}">
                  <a16:creationId xmlns:a16="http://schemas.microsoft.com/office/drawing/2014/main" id="{5DDC17AE-9606-4289-BD04-B931BEFC3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18" name="Freeform 19">
              <a:extLst>
                <a:ext uri="{FF2B5EF4-FFF2-40B4-BE49-F238E27FC236}">
                  <a16:creationId xmlns:a16="http://schemas.microsoft.com/office/drawing/2014/main" id="{507188FF-5EDB-4B58-ADC6-6CE53FA1E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19" name="Freeform 20">
              <a:extLst>
                <a:ext uri="{FF2B5EF4-FFF2-40B4-BE49-F238E27FC236}">
                  <a16:creationId xmlns:a16="http://schemas.microsoft.com/office/drawing/2014/main" id="{04442101-3369-4CCB-B6FF-B153C682D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20" name="Freeform 21">
              <a:extLst>
                <a:ext uri="{FF2B5EF4-FFF2-40B4-BE49-F238E27FC236}">
                  <a16:creationId xmlns:a16="http://schemas.microsoft.com/office/drawing/2014/main" id="{A17769AA-0522-4208-A322-09A4EA5D6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21" name="Freeform 22">
              <a:extLst>
                <a:ext uri="{FF2B5EF4-FFF2-40B4-BE49-F238E27FC236}">
                  <a16:creationId xmlns:a16="http://schemas.microsoft.com/office/drawing/2014/main" id="{1C84664A-621E-4145-8778-CA8AB2495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4122" name="Freeform 23">
              <a:extLst>
                <a:ext uri="{FF2B5EF4-FFF2-40B4-BE49-F238E27FC236}">
                  <a16:creationId xmlns:a16="http://schemas.microsoft.com/office/drawing/2014/main" id="{25FDCFBA-8E26-4F17-840A-45B11E763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</p:grpSp>
      <p:grpSp>
        <p:nvGrpSpPr>
          <p:cNvPr id="4124" name="Group 4123">
            <a:extLst>
              <a:ext uri="{FF2B5EF4-FFF2-40B4-BE49-F238E27FC236}">
                <a16:creationId xmlns:a16="http://schemas.microsoft.com/office/drawing/2014/main" id="{39B639AC-74A1-48AB-BF9C-43B0DCFE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1969" y="1186483"/>
            <a:ext cx="6636259" cy="4477933"/>
            <a:chOff x="1669293" y="1186483"/>
            <a:chExt cx="8848345" cy="4477933"/>
          </a:xfrm>
        </p:grpSpPr>
        <p:sp>
          <p:nvSpPr>
            <p:cNvPr id="4125" name="Rectangle 4124">
              <a:extLst>
                <a:ext uri="{FF2B5EF4-FFF2-40B4-BE49-F238E27FC236}">
                  <a16:creationId xmlns:a16="http://schemas.microsoft.com/office/drawing/2014/main" id="{0882082C-0F2F-4DB2-ABA4-E89B8225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4126" name="Isosceles Triangle 4125">
              <a:extLst>
                <a:ext uri="{FF2B5EF4-FFF2-40B4-BE49-F238E27FC236}">
                  <a16:creationId xmlns:a16="http://schemas.microsoft.com/office/drawing/2014/main" id="{310ECD7A-540A-48E6-8614-6094C46B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  <p:sp>
          <p:nvSpPr>
            <p:cNvPr id="4127" name="Rectangle 4126">
              <a:extLst>
                <a:ext uri="{FF2B5EF4-FFF2-40B4-BE49-F238E27FC236}">
                  <a16:creationId xmlns:a16="http://schemas.microsoft.com/office/drawing/2014/main" id="{E7C2599D-0CE7-45D8-BE5E-70330FEDB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G"/>
            </a:p>
          </p:txBody>
        </p:sp>
      </p:grpSp>
      <p:sp useBgFill="1">
        <p:nvSpPr>
          <p:cNvPr id="4129" name="Rectangle 4128">
            <a:extLst>
              <a:ext uri="{FF2B5EF4-FFF2-40B4-BE49-F238E27FC236}">
                <a16:creationId xmlns:a16="http://schemas.microsoft.com/office/drawing/2014/main" id="{4EF321E3-1966-4794-8FF3-2985AA22B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31" name="Group 4130">
            <a:extLst>
              <a:ext uri="{FF2B5EF4-FFF2-40B4-BE49-F238E27FC236}">
                <a16:creationId xmlns:a16="http://schemas.microsoft.com/office/drawing/2014/main" id="{77CE04FD-1B5A-4AF7-AC08-88C66553D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132" name="Freeform 5">
              <a:extLst>
                <a:ext uri="{FF2B5EF4-FFF2-40B4-BE49-F238E27FC236}">
                  <a16:creationId xmlns:a16="http://schemas.microsoft.com/office/drawing/2014/main" id="{CF57F066-8020-49CF-950B-D13125B7A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3" name="Freeform 6">
              <a:extLst>
                <a:ext uri="{FF2B5EF4-FFF2-40B4-BE49-F238E27FC236}">
                  <a16:creationId xmlns:a16="http://schemas.microsoft.com/office/drawing/2014/main" id="{8E353E73-63E6-48D9-8297-2B521ECF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4" name="Freeform 7">
              <a:extLst>
                <a:ext uri="{FF2B5EF4-FFF2-40B4-BE49-F238E27FC236}">
                  <a16:creationId xmlns:a16="http://schemas.microsoft.com/office/drawing/2014/main" id="{A7DD2DF6-5415-4914-BB37-F95094149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5" name="Freeform 8">
              <a:extLst>
                <a:ext uri="{FF2B5EF4-FFF2-40B4-BE49-F238E27FC236}">
                  <a16:creationId xmlns:a16="http://schemas.microsoft.com/office/drawing/2014/main" id="{A561BFF0-D132-43FE-8E9F-BE7540D20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6" name="Freeform 9">
              <a:extLst>
                <a:ext uri="{FF2B5EF4-FFF2-40B4-BE49-F238E27FC236}">
                  <a16:creationId xmlns:a16="http://schemas.microsoft.com/office/drawing/2014/main" id="{434FA253-B00B-4EF2-96AE-322AE1B6B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7" name="Freeform 10">
              <a:extLst>
                <a:ext uri="{FF2B5EF4-FFF2-40B4-BE49-F238E27FC236}">
                  <a16:creationId xmlns:a16="http://schemas.microsoft.com/office/drawing/2014/main" id="{B5EDA8AA-3B8F-46C2-946D-76BC83906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8" name="Freeform 11">
              <a:extLst>
                <a:ext uri="{FF2B5EF4-FFF2-40B4-BE49-F238E27FC236}">
                  <a16:creationId xmlns:a16="http://schemas.microsoft.com/office/drawing/2014/main" id="{189C9446-D191-491B-9CB1-DC2A15ABA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39" name="Freeform 12">
              <a:extLst>
                <a:ext uri="{FF2B5EF4-FFF2-40B4-BE49-F238E27FC236}">
                  <a16:creationId xmlns:a16="http://schemas.microsoft.com/office/drawing/2014/main" id="{8ACF54CD-111D-4C47-9906-EAEAEF778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0" name="Freeform 13">
              <a:extLst>
                <a:ext uri="{FF2B5EF4-FFF2-40B4-BE49-F238E27FC236}">
                  <a16:creationId xmlns:a16="http://schemas.microsoft.com/office/drawing/2014/main" id="{017C7DAF-9A02-4BEA-9DAB-35CB4D921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1" name="Freeform 14">
              <a:extLst>
                <a:ext uri="{FF2B5EF4-FFF2-40B4-BE49-F238E27FC236}">
                  <a16:creationId xmlns:a16="http://schemas.microsoft.com/office/drawing/2014/main" id="{BCE6EACB-3F5B-4111-8158-22B5C32A4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2" name="Freeform 15">
              <a:extLst>
                <a:ext uri="{FF2B5EF4-FFF2-40B4-BE49-F238E27FC236}">
                  <a16:creationId xmlns:a16="http://schemas.microsoft.com/office/drawing/2014/main" id="{19C44D5B-E410-407A-8E17-31BF382C4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3" name="Freeform 16">
              <a:extLst>
                <a:ext uri="{FF2B5EF4-FFF2-40B4-BE49-F238E27FC236}">
                  <a16:creationId xmlns:a16="http://schemas.microsoft.com/office/drawing/2014/main" id="{9BC11B9C-C803-4A90-9E9F-C99C714CA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4" name="Freeform 17">
              <a:extLst>
                <a:ext uri="{FF2B5EF4-FFF2-40B4-BE49-F238E27FC236}">
                  <a16:creationId xmlns:a16="http://schemas.microsoft.com/office/drawing/2014/main" id="{92B7D31E-6263-404B-ABBA-3E78084E5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5" name="Freeform 18">
              <a:extLst>
                <a:ext uri="{FF2B5EF4-FFF2-40B4-BE49-F238E27FC236}">
                  <a16:creationId xmlns:a16="http://schemas.microsoft.com/office/drawing/2014/main" id="{12AA8724-2C64-41E8-B18B-A9A1E696C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6" name="Freeform 19">
              <a:extLst>
                <a:ext uri="{FF2B5EF4-FFF2-40B4-BE49-F238E27FC236}">
                  <a16:creationId xmlns:a16="http://schemas.microsoft.com/office/drawing/2014/main" id="{566C3B77-B783-41C8-9159-D0C22355D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7" name="Freeform 20">
              <a:extLst>
                <a:ext uri="{FF2B5EF4-FFF2-40B4-BE49-F238E27FC236}">
                  <a16:creationId xmlns:a16="http://schemas.microsoft.com/office/drawing/2014/main" id="{E837E698-74E4-4DEF-B07C-87BB1A862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8" name="Freeform 21">
              <a:extLst>
                <a:ext uri="{FF2B5EF4-FFF2-40B4-BE49-F238E27FC236}">
                  <a16:creationId xmlns:a16="http://schemas.microsoft.com/office/drawing/2014/main" id="{103DF436-EF54-4233-95C5-70EFF684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49" name="Freeform 22">
              <a:extLst>
                <a:ext uri="{FF2B5EF4-FFF2-40B4-BE49-F238E27FC236}">
                  <a16:creationId xmlns:a16="http://schemas.microsoft.com/office/drawing/2014/main" id="{8DC30B2E-E294-4C95-8B29-7B63EA3E6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50" name="Freeform 23">
              <a:extLst>
                <a:ext uri="{FF2B5EF4-FFF2-40B4-BE49-F238E27FC236}">
                  <a16:creationId xmlns:a16="http://schemas.microsoft.com/office/drawing/2014/main" id="{6CB1725C-B498-48DD-A7E9-FC7F7AC92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152" name="Rectangle 4151">
            <a:extLst>
              <a:ext uri="{FF2B5EF4-FFF2-40B4-BE49-F238E27FC236}">
                <a16:creationId xmlns:a16="http://schemas.microsoft.com/office/drawing/2014/main" id="{64B54D65-6796-413C-98B7-F70D96F46C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010" y="-6706"/>
            <a:ext cx="914601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0D392-388A-465E-8719-9423FF762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038" y="321731"/>
            <a:ext cx="5869127" cy="3477458"/>
          </a:xfrm>
          <a:prstGeom prst="rect">
            <a:avLst/>
          </a:prstGeom>
          <a:ln w="12700">
            <a:noFill/>
          </a:ln>
        </p:spPr>
      </p:pic>
      <p:grpSp>
        <p:nvGrpSpPr>
          <p:cNvPr id="4154" name="Group 4153">
            <a:extLst>
              <a:ext uri="{FF2B5EF4-FFF2-40B4-BE49-F238E27FC236}">
                <a16:creationId xmlns:a16="http://schemas.microsoft.com/office/drawing/2014/main" id="{2811B681-C3B5-4DBB-8F68-B05CD4FD8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206292"/>
            <a:ext cx="9144574" cy="1771275"/>
            <a:chOff x="1" y="3893141"/>
            <a:chExt cx="12192755" cy="1771275"/>
          </a:xfrm>
        </p:grpSpPr>
        <p:sp>
          <p:nvSpPr>
            <p:cNvPr id="4155" name="Isosceles Triangle 39">
              <a:extLst>
                <a:ext uri="{FF2B5EF4-FFF2-40B4-BE49-F238E27FC236}">
                  <a16:creationId xmlns:a16="http://schemas.microsoft.com/office/drawing/2014/main" id="{6BB83955-6B2E-4333-8FB0-4E0A8B5E3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56" name="Rectangle 4155">
              <a:extLst>
                <a:ext uri="{FF2B5EF4-FFF2-40B4-BE49-F238E27FC236}">
                  <a16:creationId xmlns:a16="http://schemas.microsoft.com/office/drawing/2014/main" id="{720E5381-9E91-421E-8166-467131FA9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62986" y="4293388"/>
            <a:ext cx="6625241" cy="727748"/>
          </a:xfrm>
        </p:spPr>
        <p:txBody>
          <a:bodyPr vert="horz" lIns="228600" tIns="228600" rIns="228600" bIns="0" rtlCol="0" anchor="b">
            <a:normAutofit/>
          </a:bodyPr>
          <a:lstStyle/>
          <a:p>
            <a:pPr defTabSz="914400">
              <a:lnSpc>
                <a:spcPct val="80000"/>
              </a:lnSpc>
            </a:pPr>
            <a:r>
              <a:rPr lang="en-US" sz="3500" spc="-150"/>
              <a:t>Statistical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2752263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6877050" cy="6207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dirty="0"/>
              <a:t>Statistical Analysis</a:t>
            </a:r>
            <a:endParaRPr lang="uk-UA" sz="3600" b="1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876755"/>
            <a:ext cx="8839200" cy="1085646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n-US" sz="2200" kern="1200" dirty="0">
                <a:latin typeface="+mj-lt"/>
              </a:rPr>
              <a:t>Number of Casualties and Number of Vehicles (Correlation: 0.234)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200" kern="1200" dirty="0">
                <a:latin typeface="+mj-lt"/>
              </a:rPr>
              <a:t>Number of Casualties and Speed limit (Correlation: 0.137)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n-US" sz="2200" kern="1200" dirty="0">
                <a:latin typeface="+mj-lt"/>
              </a:rPr>
              <a:t>Number of Vehicles and Speed limit (Correlation: 0.080)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2F7BD0-0004-4B26-ACDC-2044BC06C63F}"/>
              </a:ext>
            </a:extLst>
          </p:cNvPr>
          <p:cNvSpPr txBox="1"/>
          <p:nvPr/>
        </p:nvSpPr>
        <p:spPr>
          <a:xfrm>
            <a:off x="1674762" y="389129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2CE8E9-8309-4C4F-BF77-69FAD13DC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469574"/>
            <a:ext cx="7769127" cy="11974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CED910-E11C-4B0D-B626-FB90859961A6}"/>
              </a:ext>
            </a:extLst>
          </p:cNvPr>
          <p:cNvSpPr txBox="1"/>
          <p:nvPr/>
        </p:nvSpPr>
        <p:spPr>
          <a:xfrm>
            <a:off x="1828800" y="8890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Correlation analysis</a:t>
            </a:r>
          </a:p>
        </p:txBody>
      </p:sp>
      <p:graphicFrame>
        <p:nvGraphicFramePr>
          <p:cNvPr id="36869" name="Rectangle 3">
            <a:extLst>
              <a:ext uri="{FF2B5EF4-FFF2-40B4-BE49-F238E27FC236}">
                <a16:creationId xmlns:a16="http://schemas.microsoft.com/office/drawing/2014/main" id="{78D15896-18F0-C238-0707-79386DD48C5C}"/>
              </a:ext>
            </a:extLst>
          </p:cNvPr>
          <p:cNvGraphicFramePr/>
          <p:nvPr/>
        </p:nvGraphicFramePr>
        <p:xfrm>
          <a:off x="152400" y="4414510"/>
          <a:ext cx="8686800" cy="2327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7450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5130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31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32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33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34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35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36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37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38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39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40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41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42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43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44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45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46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47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48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49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50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</p:grpSp>
      <p:sp useBgFill="1">
        <p:nvSpPr>
          <p:cNvPr id="5152" name="Rectangle 5151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/>
            <a:r>
              <a:rPr lang="en-US" sz="3100" b="1">
                <a:solidFill>
                  <a:schemeClr val="accent1"/>
                </a:solidFill>
              </a:rPr>
              <a:t>Recommendations</a:t>
            </a:r>
          </a:p>
        </p:txBody>
      </p:sp>
      <p:sp>
        <p:nvSpPr>
          <p:cNvPr id="5154" name="Isosceles Triangle 5153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84B91-3BEE-46E8-A61B-A22ED89C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365" y="2249046"/>
            <a:ext cx="4592837" cy="3802762"/>
          </a:xfrm>
        </p:spPr>
        <p:txBody>
          <a:bodyPr anchor="t">
            <a:normAutofit/>
          </a:bodyPr>
          <a:lstStyle/>
          <a:p>
            <a:pPr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b="1"/>
              <a:t>Policy</a:t>
            </a: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/>
              <a:t>Speed Limit Review</a:t>
            </a: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/>
              <a:t>Enforcement 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/>
          </a:p>
          <a:p>
            <a:pPr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b="1"/>
              <a:t>Infrastructure improvement</a:t>
            </a: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/>
              <a:t>Improved Lighting at Night</a:t>
            </a: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/>
              <a:t>High-Friction Surfacing</a:t>
            </a: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/>
              <a:t>Improved Drainage</a:t>
            </a: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200"/>
          </a:p>
          <a:p>
            <a:pPr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200" b="1"/>
              <a:t>Public awareness</a:t>
            </a: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/>
              <a:t>Junction and Vehicle-Specific Campaigns</a:t>
            </a:r>
          </a:p>
          <a:p>
            <a:pPr marL="0" marR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/>
              <a:t>Wet Weather Driving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8564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6480175" cy="6207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/>
              <a:t>Presentation Outline</a:t>
            </a:r>
            <a:endParaRPr lang="uk-UA" sz="3600" b="1" dirty="0"/>
          </a:p>
        </p:txBody>
      </p:sp>
      <p:graphicFrame>
        <p:nvGraphicFramePr>
          <p:cNvPr id="36869" name="Rectangle 3">
            <a:extLst>
              <a:ext uri="{FF2B5EF4-FFF2-40B4-BE49-F238E27FC236}">
                <a16:creationId xmlns:a16="http://schemas.microsoft.com/office/drawing/2014/main" id="{5B47C83B-60A8-6F4F-D888-C9E6F12BDD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2" y="981074"/>
          <a:ext cx="7316787" cy="5191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5127">
            <a:extLst>
              <a:ext uri="{FF2B5EF4-FFF2-40B4-BE49-F238E27FC236}">
                <a16:creationId xmlns:a16="http://schemas.microsoft.com/office/drawing/2014/main" id="{E2366EBA-92FD-44AE-87A9-25E5135EB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692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30" name="Group 5129">
            <a:extLst>
              <a:ext uri="{FF2B5EF4-FFF2-40B4-BE49-F238E27FC236}">
                <a16:creationId xmlns:a16="http://schemas.microsoft.com/office/drawing/2014/main" id="{B437F5FC-01F7-4EB4-81E7-C27D917E9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5131" name="Freeform 5">
              <a:extLst>
                <a:ext uri="{FF2B5EF4-FFF2-40B4-BE49-F238E27FC236}">
                  <a16:creationId xmlns:a16="http://schemas.microsoft.com/office/drawing/2014/main" id="{4B0CFF10-4805-4BFA-961B-1F60DAEB9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32" name="Freeform 6">
              <a:extLst>
                <a:ext uri="{FF2B5EF4-FFF2-40B4-BE49-F238E27FC236}">
                  <a16:creationId xmlns:a16="http://schemas.microsoft.com/office/drawing/2014/main" id="{BE054536-C03E-4857-B4AE-D687A58F9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33" name="Freeform 7">
              <a:extLst>
                <a:ext uri="{FF2B5EF4-FFF2-40B4-BE49-F238E27FC236}">
                  <a16:creationId xmlns:a16="http://schemas.microsoft.com/office/drawing/2014/main" id="{FE33E51C-23D8-43F5-98C4-A2ED2C4C9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34" name="Freeform 8">
              <a:extLst>
                <a:ext uri="{FF2B5EF4-FFF2-40B4-BE49-F238E27FC236}">
                  <a16:creationId xmlns:a16="http://schemas.microsoft.com/office/drawing/2014/main" id="{89E18891-DEB2-4CFD-A907-2868B2A91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35" name="Freeform 9">
              <a:extLst>
                <a:ext uri="{FF2B5EF4-FFF2-40B4-BE49-F238E27FC236}">
                  <a16:creationId xmlns:a16="http://schemas.microsoft.com/office/drawing/2014/main" id="{0002C1BB-DB60-4314-A2FC-203E54D94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36" name="Freeform 10">
              <a:extLst>
                <a:ext uri="{FF2B5EF4-FFF2-40B4-BE49-F238E27FC236}">
                  <a16:creationId xmlns:a16="http://schemas.microsoft.com/office/drawing/2014/main" id="{9B75BDFA-6D78-4FB1-9F21-5280855C4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37" name="Freeform 11">
              <a:extLst>
                <a:ext uri="{FF2B5EF4-FFF2-40B4-BE49-F238E27FC236}">
                  <a16:creationId xmlns:a16="http://schemas.microsoft.com/office/drawing/2014/main" id="{0B632D6B-A327-41AB-BBCF-9A03AD2AB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38" name="Freeform 12">
              <a:extLst>
                <a:ext uri="{FF2B5EF4-FFF2-40B4-BE49-F238E27FC236}">
                  <a16:creationId xmlns:a16="http://schemas.microsoft.com/office/drawing/2014/main" id="{F514BBC5-1736-4813-BECB-5A6B6738E5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39" name="Freeform 13">
              <a:extLst>
                <a:ext uri="{FF2B5EF4-FFF2-40B4-BE49-F238E27FC236}">
                  <a16:creationId xmlns:a16="http://schemas.microsoft.com/office/drawing/2014/main" id="{94A2C868-7AEC-4209-BFA3-7185B11D3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40" name="Freeform 14">
              <a:extLst>
                <a:ext uri="{FF2B5EF4-FFF2-40B4-BE49-F238E27FC236}">
                  <a16:creationId xmlns:a16="http://schemas.microsoft.com/office/drawing/2014/main" id="{FF56CB70-2B25-4695-ADC8-6092D0D1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41" name="Freeform 15">
              <a:extLst>
                <a:ext uri="{FF2B5EF4-FFF2-40B4-BE49-F238E27FC236}">
                  <a16:creationId xmlns:a16="http://schemas.microsoft.com/office/drawing/2014/main" id="{BA411BEF-2182-4458-B9AF-1634B5C2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42" name="Freeform 16">
              <a:extLst>
                <a:ext uri="{FF2B5EF4-FFF2-40B4-BE49-F238E27FC236}">
                  <a16:creationId xmlns:a16="http://schemas.microsoft.com/office/drawing/2014/main" id="{53F27E63-3F11-4C85-AC72-1EE8508C4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43" name="Freeform 17">
              <a:extLst>
                <a:ext uri="{FF2B5EF4-FFF2-40B4-BE49-F238E27FC236}">
                  <a16:creationId xmlns:a16="http://schemas.microsoft.com/office/drawing/2014/main" id="{68B589BA-F70F-4E0B-94B9-EEB83EDF3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44" name="Freeform 18">
              <a:extLst>
                <a:ext uri="{FF2B5EF4-FFF2-40B4-BE49-F238E27FC236}">
                  <a16:creationId xmlns:a16="http://schemas.microsoft.com/office/drawing/2014/main" id="{9D0B991D-CB0A-415F-8D77-A5565F66F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45" name="Freeform 19">
              <a:extLst>
                <a:ext uri="{FF2B5EF4-FFF2-40B4-BE49-F238E27FC236}">
                  <a16:creationId xmlns:a16="http://schemas.microsoft.com/office/drawing/2014/main" id="{701E99DE-74F0-41D1-BBF4-5A57053BB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46" name="Freeform 20">
              <a:extLst>
                <a:ext uri="{FF2B5EF4-FFF2-40B4-BE49-F238E27FC236}">
                  <a16:creationId xmlns:a16="http://schemas.microsoft.com/office/drawing/2014/main" id="{C02EE40A-8F17-4182-9495-9506463B7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47" name="Freeform 21">
              <a:extLst>
                <a:ext uri="{FF2B5EF4-FFF2-40B4-BE49-F238E27FC236}">
                  <a16:creationId xmlns:a16="http://schemas.microsoft.com/office/drawing/2014/main" id="{924210CA-0A35-4127-925F-D4084B7DC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48" name="Freeform 22">
              <a:extLst>
                <a:ext uri="{FF2B5EF4-FFF2-40B4-BE49-F238E27FC236}">
                  <a16:creationId xmlns:a16="http://schemas.microsoft.com/office/drawing/2014/main" id="{DC13CEF1-DD2D-474C-B81C-820CEF3D9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49" name="Freeform 23">
              <a:extLst>
                <a:ext uri="{FF2B5EF4-FFF2-40B4-BE49-F238E27FC236}">
                  <a16:creationId xmlns:a16="http://schemas.microsoft.com/office/drawing/2014/main" id="{F889481A-8038-43E6-8EF1-A5F802CED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50" name="Freeform 24">
              <a:extLst>
                <a:ext uri="{FF2B5EF4-FFF2-40B4-BE49-F238E27FC236}">
                  <a16:creationId xmlns:a16="http://schemas.microsoft.com/office/drawing/2014/main" id="{128BD14A-9093-4854-A73A-F666B2ED2D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  <p:sp>
          <p:nvSpPr>
            <p:cNvPr id="5151" name="Freeform 25">
              <a:extLst>
                <a:ext uri="{FF2B5EF4-FFF2-40B4-BE49-F238E27FC236}">
                  <a16:creationId xmlns:a16="http://schemas.microsoft.com/office/drawing/2014/main" id="{22D884F4-76EC-4371-B903-E79CF191E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NG"/>
            </a:p>
          </p:txBody>
        </p:sp>
      </p:grpSp>
      <p:sp useBgFill="1">
        <p:nvSpPr>
          <p:cNvPr id="5153" name="Rectangle 5152">
            <a:extLst>
              <a:ext uri="{FF2B5EF4-FFF2-40B4-BE49-F238E27FC236}">
                <a16:creationId xmlns:a16="http://schemas.microsoft.com/office/drawing/2014/main" id="{7C462C46-EFB7-4580-9921-DFC346FC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2748" y="0"/>
            <a:ext cx="7701252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60363" y="841375"/>
            <a:ext cx="4673143" cy="1230570"/>
          </a:xfrm>
        </p:spPr>
        <p:txBody>
          <a:bodyPr anchor="t">
            <a:normAutofit/>
          </a:bodyPr>
          <a:lstStyle/>
          <a:p>
            <a:pPr algn="l" eaLnBrk="1" hangingPunct="1"/>
            <a:r>
              <a:rPr lang="en-US" sz="3100" b="1">
                <a:solidFill>
                  <a:schemeClr val="accent1"/>
                </a:solidFill>
              </a:rPr>
              <a:t>Introduction</a:t>
            </a:r>
          </a:p>
        </p:txBody>
      </p:sp>
      <p:sp>
        <p:nvSpPr>
          <p:cNvPr id="5155" name="Isosceles Triangle 5154">
            <a:extLst>
              <a:ext uri="{FF2B5EF4-FFF2-40B4-BE49-F238E27FC236}">
                <a16:creationId xmlns:a16="http://schemas.microsoft.com/office/drawing/2014/main" id="{B8B918B4-AB10-4E3A-916E-A9625586E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10831" y="987224"/>
            <a:ext cx="300774" cy="19446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2160365" y="2249046"/>
            <a:ext cx="4592837" cy="3802762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sz="1400"/>
              <a:t>Road accidents continue to pose a significant public safety concern, with various factors—including weather conditions, road surface quality, speed limits, and traffic control measures—contributing to the severity of such incidents.</a:t>
            </a:r>
          </a:p>
          <a:p>
            <a:pPr eaLnBrk="1" hangingPunct="1"/>
            <a:endParaRPr lang="en-US" sz="1400"/>
          </a:p>
          <a:p>
            <a:pPr eaLnBrk="1" hangingPunct="1"/>
            <a:r>
              <a:rPr lang="en-US" sz="1400"/>
              <a:t>This presentation is prepared to discuss the statistical analysis performed and dashboard created for better understanding of the data and making recommendations for road safety improvements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903" name="Rectangle 36902">
            <a:extLst>
              <a:ext uri="{FF2B5EF4-FFF2-40B4-BE49-F238E27FC236}">
                <a16:creationId xmlns:a16="http://schemas.microsoft.com/office/drawing/2014/main" id="{ED0729F1-ABF0-4A9E-8C03-5EE8FC122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905" name="Group 36904">
            <a:extLst>
              <a:ext uri="{FF2B5EF4-FFF2-40B4-BE49-F238E27FC236}">
                <a16:creationId xmlns:a16="http://schemas.microsoft.com/office/drawing/2014/main" id="{C1A5E60E-2EE5-4070-9E95-A54C60978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36906" name="Freeform 5">
              <a:extLst>
                <a:ext uri="{FF2B5EF4-FFF2-40B4-BE49-F238E27FC236}">
                  <a16:creationId xmlns:a16="http://schemas.microsoft.com/office/drawing/2014/main" id="{CA71CF87-9BBC-4AB0-878A-278ACC485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07" name="Freeform 6">
              <a:extLst>
                <a:ext uri="{FF2B5EF4-FFF2-40B4-BE49-F238E27FC236}">
                  <a16:creationId xmlns:a16="http://schemas.microsoft.com/office/drawing/2014/main" id="{FE5EBBA9-9C02-488B-A575-6DBA738C6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08" name="Freeform 7">
              <a:extLst>
                <a:ext uri="{FF2B5EF4-FFF2-40B4-BE49-F238E27FC236}">
                  <a16:creationId xmlns:a16="http://schemas.microsoft.com/office/drawing/2014/main" id="{4D65CEE0-F4D3-4F84-95C3-B77FF54F8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09" name="Freeform 8">
              <a:extLst>
                <a:ext uri="{FF2B5EF4-FFF2-40B4-BE49-F238E27FC236}">
                  <a16:creationId xmlns:a16="http://schemas.microsoft.com/office/drawing/2014/main" id="{F79A4F55-3FE9-4F18-B5E7-C5C944821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10" name="Freeform 9">
              <a:extLst>
                <a:ext uri="{FF2B5EF4-FFF2-40B4-BE49-F238E27FC236}">
                  <a16:creationId xmlns:a16="http://schemas.microsoft.com/office/drawing/2014/main" id="{03697276-7E3D-4850-9A31-9C6F09450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11" name="Freeform 10">
              <a:extLst>
                <a:ext uri="{FF2B5EF4-FFF2-40B4-BE49-F238E27FC236}">
                  <a16:creationId xmlns:a16="http://schemas.microsoft.com/office/drawing/2014/main" id="{6E9014AE-1A87-44D4-A23D-8A593450B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12" name="Freeform 11">
              <a:extLst>
                <a:ext uri="{FF2B5EF4-FFF2-40B4-BE49-F238E27FC236}">
                  <a16:creationId xmlns:a16="http://schemas.microsoft.com/office/drawing/2014/main" id="{387CC58F-4DDC-4D27-9DAE-F8C5492C2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13" name="Freeform 12">
              <a:extLst>
                <a:ext uri="{FF2B5EF4-FFF2-40B4-BE49-F238E27FC236}">
                  <a16:creationId xmlns:a16="http://schemas.microsoft.com/office/drawing/2014/main" id="{708F92F9-72F5-4C86-A495-5036739E9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14" name="Freeform 13">
              <a:extLst>
                <a:ext uri="{FF2B5EF4-FFF2-40B4-BE49-F238E27FC236}">
                  <a16:creationId xmlns:a16="http://schemas.microsoft.com/office/drawing/2014/main" id="{521E3EF7-F138-4E38-932D-521C39454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15" name="Freeform 14">
              <a:extLst>
                <a:ext uri="{FF2B5EF4-FFF2-40B4-BE49-F238E27FC236}">
                  <a16:creationId xmlns:a16="http://schemas.microsoft.com/office/drawing/2014/main" id="{68FCAD62-290A-4076-924F-8800BC5AE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16" name="Freeform 15">
              <a:extLst>
                <a:ext uri="{FF2B5EF4-FFF2-40B4-BE49-F238E27FC236}">
                  <a16:creationId xmlns:a16="http://schemas.microsoft.com/office/drawing/2014/main" id="{6BDDD9DF-794F-4A57-8C24-05CC3DC94E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17" name="Freeform 16">
              <a:extLst>
                <a:ext uri="{FF2B5EF4-FFF2-40B4-BE49-F238E27FC236}">
                  <a16:creationId xmlns:a16="http://schemas.microsoft.com/office/drawing/2014/main" id="{884B02D8-D58B-4B5D-B13D-57E16C756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18" name="Freeform 17">
              <a:extLst>
                <a:ext uri="{FF2B5EF4-FFF2-40B4-BE49-F238E27FC236}">
                  <a16:creationId xmlns:a16="http://schemas.microsoft.com/office/drawing/2014/main" id="{6F04E1BD-6735-4A01-B639-F788C0F2B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19" name="Freeform 18">
              <a:extLst>
                <a:ext uri="{FF2B5EF4-FFF2-40B4-BE49-F238E27FC236}">
                  <a16:creationId xmlns:a16="http://schemas.microsoft.com/office/drawing/2014/main" id="{AC898E11-5718-4A4D-87A6-C30DBA5057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20" name="Freeform 19">
              <a:extLst>
                <a:ext uri="{FF2B5EF4-FFF2-40B4-BE49-F238E27FC236}">
                  <a16:creationId xmlns:a16="http://schemas.microsoft.com/office/drawing/2014/main" id="{84A51033-BDA2-4B27-8746-8DA4EFCED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21" name="Freeform 20">
              <a:extLst>
                <a:ext uri="{FF2B5EF4-FFF2-40B4-BE49-F238E27FC236}">
                  <a16:creationId xmlns:a16="http://schemas.microsoft.com/office/drawing/2014/main" id="{784759D4-AE04-49AF-A4B8-64B4E1F78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22" name="Freeform 21">
              <a:extLst>
                <a:ext uri="{FF2B5EF4-FFF2-40B4-BE49-F238E27FC236}">
                  <a16:creationId xmlns:a16="http://schemas.microsoft.com/office/drawing/2014/main" id="{692EC530-EEBF-4F46-83C8-C2672612E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23" name="Freeform 22">
              <a:extLst>
                <a:ext uri="{FF2B5EF4-FFF2-40B4-BE49-F238E27FC236}">
                  <a16:creationId xmlns:a16="http://schemas.microsoft.com/office/drawing/2014/main" id="{8BCF6E7C-7AD8-4400-B0F2-1C9A494E5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24" name="Freeform 23">
              <a:extLst>
                <a:ext uri="{FF2B5EF4-FFF2-40B4-BE49-F238E27FC236}">
                  <a16:creationId xmlns:a16="http://schemas.microsoft.com/office/drawing/2014/main" id="{634A57B2-C66C-41BE-9957-C2F2F1F5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25" name="Freeform 24">
              <a:extLst>
                <a:ext uri="{FF2B5EF4-FFF2-40B4-BE49-F238E27FC236}">
                  <a16:creationId xmlns:a16="http://schemas.microsoft.com/office/drawing/2014/main" id="{FDCF624D-9F58-46CF-990F-1F7157581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26" name="Freeform 25">
              <a:extLst>
                <a:ext uri="{FF2B5EF4-FFF2-40B4-BE49-F238E27FC236}">
                  <a16:creationId xmlns:a16="http://schemas.microsoft.com/office/drawing/2014/main" id="{3463A3D4-F18F-4A81-8CCF-EB518414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>
                <a:solidFill>
                  <a:schemeClr val="tx1"/>
                </a:solidFill>
              </a:rPr>
              <a:t>Data cleaning and processing</a:t>
            </a:r>
            <a:endParaRPr lang="uk-UA" b="1">
              <a:solidFill>
                <a:schemeClr val="tx1"/>
              </a:solidFill>
            </a:endParaRPr>
          </a:p>
        </p:txBody>
      </p:sp>
      <p:graphicFrame>
        <p:nvGraphicFramePr>
          <p:cNvPr id="36898" name="Rectangle 3">
            <a:extLst>
              <a:ext uri="{FF2B5EF4-FFF2-40B4-BE49-F238E27FC236}">
                <a16:creationId xmlns:a16="http://schemas.microsoft.com/office/drawing/2014/main" id="{8B304CA3-87EB-C5B2-1D93-8A22A9B55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690299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50284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452264" y="795527"/>
            <a:ext cx="3092804" cy="1433323"/>
          </a:xfrm>
        </p:spPr>
        <p:txBody>
          <a:bodyPr>
            <a:normAutofit/>
          </a:bodyPr>
          <a:lstStyle/>
          <a:p>
            <a:pPr algn="l"/>
            <a:br>
              <a:rPr lang="en-US" sz="1800" b="1">
                <a:solidFill>
                  <a:schemeClr val="tx2"/>
                </a:solidFill>
              </a:rPr>
            </a:br>
            <a:r>
              <a:rPr lang="en-US" sz="1800" b="1">
                <a:solidFill>
                  <a:schemeClr val="tx2"/>
                </a:solidFill>
              </a:rPr>
              <a:t>Descriptive statistics for casualties</a:t>
            </a:r>
            <a:br>
              <a:rPr lang="en-US" sz="1800">
                <a:solidFill>
                  <a:schemeClr val="tx2"/>
                </a:solidFill>
                <a:latin typeface="+mj-lt"/>
              </a:rPr>
            </a:br>
            <a:endParaRPr lang="en-US" sz="1800" b="1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470362" y="2338388"/>
            <a:ext cx="3074706" cy="36782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FF4500"/>
              </a:buClr>
              <a:buFont typeface="Arial" panose="020B0604020202020204" pitchFamily="34" charset="0"/>
              <a:buChar char="•"/>
            </a:pPr>
            <a:r>
              <a:rPr lang="en-US" sz="1500" b="1"/>
              <a:t>Mean: </a:t>
            </a:r>
            <a:r>
              <a:rPr lang="en-US" sz="1500"/>
              <a:t>1.36 </a:t>
            </a:r>
          </a:p>
          <a:p>
            <a:pPr>
              <a:lnSpc>
                <a:spcPct val="110000"/>
              </a:lnSpc>
              <a:buClr>
                <a:srgbClr val="FF4500"/>
              </a:buClr>
              <a:buFont typeface="Arial" panose="020B0604020202020204" pitchFamily="34" charset="0"/>
              <a:buChar char="•"/>
            </a:pPr>
            <a:r>
              <a:rPr lang="en-US" sz="1500" b="1"/>
              <a:t>Median:</a:t>
            </a:r>
            <a:r>
              <a:rPr lang="en-US" sz="1500"/>
              <a:t> 1 </a:t>
            </a:r>
          </a:p>
          <a:p>
            <a:pPr>
              <a:lnSpc>
                <a:spcPct val="110000"/>
              </a:lnSpc>
              <a:buClr>
                <a:srgbClr val="FF4500"/>
              </a:buClr>
              <a:buFont typeface="Arial" panose="020B0604020202020204" pitchFamily="34" charset="0"/>
              <a:buChar char="•"/>
            </a:pPr>
            <a:r>
              <a:rPr lang="en-US" sz="1500" b="1"/>
              <a:t>Standard Deviation: </a:t>
            </a:r>
            <a:r>
              <a:rPr lang="en-US" sz="1500"/>
              <a:t>0.82 </a:t>
            </a:r>
          </a:p>
          <a:p>
            <a:pPr>
              <a:lnSpc>
                <a:spcPct val="110000"/>
              </a:lnSpc>
              <a:buClr>
                <a:srgbClr val="FF4500"/>
              </a:buClr>
              <a:buFont typeface="Arial" panose="020B0604020202020204" pitchFamily="34" charset="0"/>
              <a:buChar char="•"/>
            </a:pPr>
            <a:r>
              <a:rPr lang="en-US" sz="1500" b="1"/>
              <a:t>Skewness:</a:t>
            </a:r>
            <a:r>
              <a:rPr lang="en-US" sz="1500"/>
              <a:t> 5.69</a:t>
            </a:r>
          </a:p>
          <a:p>
            <a:pPr>
              <a:lnSpc>
                <a:spcPct val="110000"/>
              </a:lnSpc>
              <a:buClr>
                <a:srgbClr val="FF4500"/>
              </a:buClr>
            </a:pPr>
            <a:r>
              <a:rPr lang="en-US" sz="1500" b="1"/>
              <a:t>Conclusion:</a:t>
            </a:r>
            <a:r>
              <a:rPr lang="en-US" sz="1500"/>
              <a:t> Most accidents in the dataset involve a single injury, with multi-casualty events being rare but raising the average. This indicates that general accident prevention is key, as even typical incidents lead to harm.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0708CE-244B-4E37-B588-7823CFBD7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87" y="960214"/>
            <a:ext cx="3620984" cy="4919472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958280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452264" y="795527"/>
            <a:ext cx="3092804" cy="1433323"/>
          </a:xfrm>
        </p:spPr>
        <p:txBody>
          <a:bodyPr>
            <a:normAutofit/>
          </a:bodyPr>
          <a:lstStyle/>
          <a:p>
            <a:pPr algn="l"/>
            <a:br>
              <a:rPr lang="en-US" sz="1800" b="1">
                <a:solidFill>
                  <a:schemeClr val="tx2"/>
                </a:solidFill>
              </a:rPr>
            </a:br>
            <a:r>
              <a:rPr lang="en-US" sz="1800" b="1">
                <a:solidFill>
                  <a:schemeClr val="tx2"/>
                </a:solidFill>
              </a:rPr>
              <a:t>Descriptive statistics (Number of vehicles)</a:t>
            </a:r>
            <a:br>
              <a:rPr lang="en-US" sz="1800">
                <a:solidFill>
                  <a:schemeClr val="tx2"/>
                </a:solidFill>
                <a:latin typeface="+mj-lt"/>
              </a:rPr>
            </a:br>
            <a:endParaRPr lang="en-US" sz="1800" b="1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470362" y="2338388"/>
            <a:ext cx="3074706" cy="3678237"/>
          </a:xfrm>
        </p:spPr>
        <p:txBody>
          <a:bodyPr>
            <a:normAutofit/>
          </a:bodyPr>
          <a:lstStyle/>
          <a:p>
            <a:pPr marL="342900" marR="0" lvl="0" indent="-34290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45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Mean: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1.82 </a:t>
            </a:r>
          </a:p>
          <a:p>
            <a:pPr marL="342900" marR="0" lvl="0" indent="-34290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45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Median: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2 </a:t>
            </a:r>
          </a:p>
          <a:p>
            <a:pPr marL="342900" marR="0" lvl="0" indent="-34290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45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Standard Deviation: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0.71 </a:t>
            </a:r>
          </a:p>
          <a:p>
            <a:pPr marL="342900" marR="0" lvl="0" indent="-342900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45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Skewness: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1.85</a:t>
            </a:r>
          </a:p>
          <a:p>
            <a:pPr>
              <a:lnSpc>
                <a:spcPct val="110000"/>
              </a:lnSpc>
              <a:buClr>
                <a:srgbClr val="FF4500"/>
              </a:buClr>
              <a:buFont typeface="Arial" panose="020B0604020202020204" pitchFamily="34" charset="0"/>
              <a:buChar char="•"/>
            </a:pPr>
            <a:r>
              <a:rPr lang="en-US" b="1">
                <a:latin typeface="Arial"/>
              </a:rPr>
              <a:t>Conclusion</a:t>
            </a:r>
            <a:r>
              <a:rPr lang="en-US">
                <a:latin typeface="Arial"/>
              </a:rPr>
              <a:t>: The overwhelming majority of accidents in this dataset are two-vehicle collisions. This strongly suggests that safety interventions should be focused on scenarios where two vehicles interact.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156F55-8F79-42D7-8B34-83F959DF0E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08" r="-2" b="11498"/>
          <a:stretch>
            <a:fillRect/>
          </a:stretch>
        </p:blipFill>
        <p:spPr>
          <a:xfrm>
            <a:off x="729086" y="960214"/>
            <a:ext cx="4231386" cy="4919472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317755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452264" y="795527"/>
            <a:ext cx="3092804" cy="1433323"/>
          </a:xfrm>
        </p:spPr>
        <p:txBody>
          <a:bodyPr>
            <a:normAutofit/>
          </a:bodyPr>
          <a:lstStyle/>
          <a:p>
            <a:pPr algn="l"/>
            <a:br>
              <a:rPr lang="en-US" sz="1800" b="1">
                <a:solidFill>
                  <a:schemeClr val="tx2"/>
                </a:solidFill>
              </a:rPr>
            </a:br>
            <a:r>
              <a:rPr lang="en-US" sz="1800" b="1">
                <a:solidFill>
                  <a:schemeClr val="tx2"/>
                </a:solidFill>
              </a:rPr>
              <a:t>Descriptive statistics (Speed Limit)</a:t>
            </a:r>
            <a:br>
              <a:rPr lang="en-US" sz="1800">
                <a:solidFill>
                  <a:schemeClr val="tx2"/>
                </a:solidFill>
                <a:latin typeface="+mj-lt"/>
              </a:rPr>
            </a:br>
            <a:endParaRPr lang="en-US" sz="1800" b="1">
              <a:solidFill>
                <a:schemeClr val="tx2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470362" y="2338388"/>
            <a:ext cx="3074706" cy="3678237"/>
          </a:xfrm>
        </p:spPr>
        <p:txBody>
          <a:bodyPr>
            <a:normAutofit/>
          </a:bodyPr>
          <a:lstStyle/>
          <a:p>
            <a:pPr marL="342900" marR="0" lvl="0" indent="-342900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45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Mean: </a:t>
            </a:r>
            <a:r>
              <a:rPr lang="en-US" dirty="0">
                <a:latin typeface="Arial"/>
              </a:rPr>
              <a:t>38.87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 </a:t>
            </a:r>
          </a:p>
          <a:p>
            <a:pPr marL="342900" marR="0" lvl="0" indent="-342900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45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Median: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30</a:t>
            </a:r>
          </a:p>
          <a:p>
            <a:pPr marL="342900" marR="0" lvl="0" indent="-342900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45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Standard Deviation: </a:t>
            </a:r>
            <a:r>
              <a:rPr lang="en-US" dirty="0">
                <a:latin typeface="Arial"/>
              </a:rPr>
              <a:t>14.03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 </a:t>
            </a:r>
          </a:p>
          <a:p>
            <a:pPr marL="342900" marR="0" lvl="0" indent="-342900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FF45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Skewness: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1.14</a:t>
            </a:r>
          </a:p>
          <a:p>
            <a:pPr>
              <a:buClr>
                <a:srgbClr val="FF4500"/>
              </a:buClr>
              <a:buFont typeface="Arial" panose="020B0604020202020204" pitchFamily="34" charset="0"/>
              <a:buChar char="•"/>
              <a:defRPr/>
            </a:pPr>
            <a:r>
              <a:rPr lang="en-US" b="1" dirty="0">
                <a:latin typeface="Arial"/>
              </a:rPr>
              <a:t>Conclusion</a:t>
            </a:r>
            <a:r>
              <a:rPr lang="en-US" dirty="0">
                <a:latin typeface="Arial"/>
              </a:rPr>
              <a:t>: This strongly suggests that some interventions measures should be reduction of speed limit in high-risk areas.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D7259-A922-40CE-AD56-AC640A142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932" y="960214"/>
            <a:ext cx="3151694" cy="4919472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1993812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15888"/>
            <a:ext cx="6877050" cy="6207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b="1"/>
              <a:t>Statistical Analysis</a:t>
            </a:r>
            <a:endParaRPr lang="uk-UA" sz="3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81963D-784F-4B48-9648-4118B7D8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143000"/>
            <a:ext cx="8915400" cy="38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6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87012"/>
            <a:ext cx="6877050" cy="62071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3600" b="1" dirty="0"/>
              <a:t>Statistical Analysis</a:t>
            </a:r>
            <a:endParaRPr lang="uk-UA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23FD2-E1F9-4516-978F-CA6BB8C3259A}"/>
              </a:ext>
            </a:extLst>
          </p:cNvPr>
          <p:cNvSpPr txBox="1"/>
          <p:nvPr/>
        </p:nvSpPr>
        <p:spPr>
          <a:xfrm>
            <a:off x="954004" y="809896"/>
            <a:ext cx="7123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  <a:latin typeface="+mj-lt"/>
              </a:rPr>
              <a:t>Impact of speed limits on accident severity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BCBAF0-6F36-49A3-8E8A-931861C83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38" y="1470008"/>
            <a:ext cx="5694462" cy="2584902"/>
          </a:xfrm>
          <a:prstGeom prst="rect">
            <a:avLst/>
          </a:prstGeom>
        </p:spPr>
      </p:pic>
      <p:graphicFrame>
        <p:nvGraphicFramePr>
          <p:cNvPr id="4100" name="TextBox 9">
            <a:extLst>
              <a:ext uri="{FF2B5EF4-FFF2-40B4-BE49-F238E27FC236}">
                <a16:creationId xmlns:a16="http://schemas.microsoft.com/office/drawing/2014/main" id="{2AE4EF25-B71A-CEFC-CD6F-1A986CEA140E}"/>
              </a:ext>
            </a:extLst>
          </p:cNvPr>
          <p:cNvGraphicFramePr/>
          <p:nvPr/>
        </p:nvGraphicFramePr>
        <p:xfrm>
          <a:off x="609600" y="4191000"/>
          <a:ext cx="7696200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0756297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675</TotalTime>
  <Words>631</Words>
  <Application>Microsoft Office PowerPoint</Application>
  <PresentationFormat>On-screen Show (4:3)</PresentationFormat>
  <Paragraphs>112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Rockwell</vt:lpstr>
      <vt:lpstr>Wingdings</vt:lpstr>
      <vt:lpstr>Atlas</vt:lpstr>
      <vt:lpstr>Analysis of Road Traffic Accident</vt:lpstr>
      <vt:lpstr>Presentation Outline</vt:lpstr>
      <vt:lpstr>Introduction</vt:lpstr>
      <vt:lpstr>Data cleaning and processing</vt:lpstr>
      <vt:lpstr> Descriptive statistics for casualties </vt:lpstr>
      <vt:lpstr> Descriptive statistics (Number of vehicles) </vt:lpstr>
      <vt:lpstr> Descriptive statistics (Speed Limit) </vt:lpstr>
      <vt:lpstr>Statistical Analysis</vt:lpstr>
      <vt:lpstr>Statistical Analysis</vt:lpstr>
      <vt:lpstr>Statistical Analysis</vt:lpstr>
      <vt:lpstr>Statistical Analysis</vt:lpstr>
      <vt:lpstr>Dashboard</vt:lpstr>
      <vt:lpstr>Statistical Analysis</vt:lpstr>
      <vt:lpstr>Statistical Analysis</vt:lpstr>
      <vt:lpstr>Statistical Analysis</vt:lpstr>
      <vt:lpstr>Statistical Analysis</vt:lpstr>
      <vt:lpstr>Recommendations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Road Traffic Accident</dc:title>
  <dc:creator>HP</dc:creator>
  <cp:lastModifiedBy>Ganiyat Kareem</cp:lastModifiedBy>
  <cp:revision>35</cp:revision>
  <dcterms:created xsi:type="dcterms:W3CDTF">2025-07-20T15:10:26Z</dcterms:created>
  <dcterms:modified xsi:type="dcterms:W3CDTF">2025-08-03T23:45:55Z</dcterms:modified>
</cp:coreProperties>
</file>