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C542F-12C2-E64F-B95F-C2DB70F1A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3A9F3-9406-F747-A182-AC99B1CFF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01F60-A6F6-0549-B175-AA5991FB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711C-7845-F947-8994-2D3843DEFE89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95291-9356-A946-84EB-5A51FCDB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9301A-2DB5-804F-8A53-527BBD4D9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0497-9B05-ED45-A067-44191209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0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7C81-BD3F-F946-A30B-D7ECF483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0D8DC-8CCD-124C-AEA4-E385E2500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7F1F5-D21B-2143-9660-E8DE46E48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711C-7845-F947-8994-2D3843DEFE89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1513D-1964-8946-93A6-0EEC3418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B51E5-4FB1-6F48-A642-46E23BC97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0497-9B05-ED45-A067-44191209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2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D7E3B0-03CC-5140-993C-1B44A2256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FE05D-CB6C-9D44-B02E-01F540409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8A0D1-78AF-C847-95DD-2BEB97B0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711C-7845-F947-8994-2D3843DEFE89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E9C6B-0E59-B041-B723-C2EB36A8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72A78-0296-5148-8131-0A84DD2C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0497-9B05-ED45-A067-44191209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3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E960-64A3-664D-8B69-55EE85913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D2926-A8D9-8D4C-A0B1-FB4495F50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16404-525C-3041-9867-035BEF43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711C-7845-F947-8994-2D3843DEFE89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5DAF2-9C8D-BF43-85E9-61F2E60B2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9121B-4DB5-F44C-B77E-38B5FE24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0497-9B05-ED45-A067-44191209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5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7690A-884F-0248-932E-0EFD9AE8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1D094-B5E7-C04A-84B7-A81426BF3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0DFED-3D1C-AC42-B022-559F7693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711C-7845-F947-8994-2D3843DEFE89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6B2C4-BC19-5A4D-8302-868B3E228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22BED-FD14-3745-8F7F-7CF760648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0497-9B05-ED45-A067-44191209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6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953D-2567-8A4C-8EB0-47F66746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AEBAD-7E50-3449-BA3D-D09E64502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F21D-0086-D94E-827B-323759BDE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F0DC6-1D2A-BA43-A7FB-5D1886C01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711C-7845-F947-8994-2D3843DEFE89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024B6-6B2F-6641-BA51-C741ABD56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8023B-65B9-F24F-89ED-8378535A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0497-9B05-ED45-A067-44191209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9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7956-5A50-7B4F-8596-1F01B1785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F5440-0DED-4F41-91C7-4F3EEFE0B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CE7DE-77AF-564D-87E1-E6F79ADEB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D7933-AE9B-2440-AC23-5614049C8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0F06A-97FA-4C42-9E1F-0B2B9E877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6257BF-48A9-5D44-BDD3-A36BBCB1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711C-7845-F947-8994-2D3843DEFE89}" type="datetimeFigureOut">
              <a:rPr lang="en-US" smtClean="0"/>
              <a:t>7/5/18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FAED32-FAF8-9C48-87CD-514A092B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B56E0F-FF41-B74E-B190-2087F8E6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0497-9B05-ED45-A067-44191209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EA868-9F40-8C4A-A191-EF8CCCA07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35448-FC1A-D04D-91B0-A7039CB4B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711C-7845-F947-8994-2D3843DEFE89}" type="datetimeFigureOut">
              <a:rPr lang="en-US" smtClean="0"/>
              <a:t>7/5/18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C1D50-441B-EB42-95C6-465722F4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559BF-E7EA-6846-8037-3372F97C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0497-9B05-ED45-A067-44191209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3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3A8B2D-A7DF-BE47-BD8A-36BB934EB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711C-7845-F947-8994-2D3843DEFE89}" type="datetimeFigureOut">
              <a:rPr lang="en-US" smtClean="0"/>
              <a:t>7/5/18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40DB6B-0AAB-5248-8F13-371C46A99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2D08C-C766-E14F-999B-F56D35904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0497-9B05-ED45-A067-44191209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50328-DB06-F744-B0A0-D5A693B4B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E64BB-EE31-4B44-940E-46D483684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A279F-803A-8647-85A6-D08F069A3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AD165-499D-CF49-BE5E-CC901B5C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711C-7845-F947-8994-2D3843DEFE89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D9537-7AD9-1447-B008-F6F0DCF8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DE043-DA88-D148-A1F5-BDB3FAAA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0497-9B05-ED45-A067-44191209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9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142A-0C64-D448-8EEE-70E29E5B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CAE4C-10A0-3248-9A49-9B54906FB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89E2E-533D-784B-A2B1-1FA3DCF73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FF7A4-F8B5-F443-ADA2-283638032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711C-7845-F947-8994-2D3843DEFE89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655A2-20A2-FB48-80DB-0C64D9B05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7D6D-BB60-7141-AACD-1321D011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0497-9B05-ED45-A067-44191209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9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29FE87-E1AE-9942-BA24-AB9731747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25561-DF11-FC49-A9EB-DC22268AD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5DCCF-CDC5-A340-AF99-367506F2D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A711C-7845-F947-8994-2D3843DEFE89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C8B12-CE4F-A848-83F7-FD5E85A0A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48CED-CB17-3046-B630-02A5C4242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30497-9B05-ED45-A067-44191209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1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9288C-B18D-0947-A4BF-79F5202C6E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Screenshot</a:t>
            </a:r>
          </a:p>
        </p:txBody>
      </p:sp>
    </p:spTree>
    <p:extLst>
      <p:ext uri="{BB962C8B-B14F-4D97-AF65-F5344CB8AC3E}">
        <p14:creationId xmlns:p14="http://schemas.microsoft.com/office/powerpoint/2010/main" val="3326664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Screenshot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Screenshot</dc:title>
  <dc:creator>Ganesan Shanmugam</dc:creator>
  <cp:lastModifiedBy>Ganesan Shanmugam</cp:lastModifiedBy>
  <cp:revision>1</cp:revision>
  <dcterms:created xsi:type="dcterms:W3CDTF">2018-07-05T15:00:49Z</dcterms:created>
  <dcterms:modified xsi:type="dcterms:W3CDTF">2018-07-05T15:01:32Z</dcterms:modified>
</cp:coreProperties>
</file>