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1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0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1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3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E290-FFBF-42E6-BBEE-D1350973AF87}" type="datetimeFigureOut">
              <a:rPr lang="en-US" smtClean="0"/>
              <a:t>8/30/2014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FF461-68CB-4200-AFA4-0D993278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8241632" y="553455"/>
            <a:ext cx="3874169" cy="29477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9705" y="848231"/>
            <a:ext cx="625643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6474" y="848231"/>
            <a:ext cx="625643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3244" y="866274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66486" y="1118941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27824" y="3994484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9" name="Smiley Face 8"/>
          <p:cNvSpPr/>
          <p:nvPr/>
        </p:nvSpPr>
        <p:spPr>
          <a:xfrm>
            <a:off x="179266" y="5498430"/>
            <a:ext cx="625643" cy="6978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83510" y="1223210"/>
            <a:ext cx="1182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50895" y="1215190"/>
            <a:ext cx="1132349" cy="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05828" y="1022685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52476" y="1293395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304551" y="4259179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81278" y="4529890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813134" y="1275352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59782" y="1540047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06430" y="1804742"/>
            <a:ext cx="2382253" cy="143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4" idx="3"/>
            <a:endCxn id="20" idx="1"/>
          </p:cNvCxnSpPr>
          <p:nvPr/>
        </p:nvCxnSpPr>
        <p:spPr>
          <a:xfrm>
            <a:off x="7134729" y="2009274"/>
            <a:ext cx="1106903" cy="1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6" idx="0"/>
          </p:cNvCxnSpPr>
          <p:nvPr/>
        </p:nvCxnSpPr>
        <p:spPr>
          <a:xfrm>
            <a:off x="6027824" y="2574763"/>
            <a:ext cx="1744581" cy="195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150896" y="2495020"/>
            <a:ext cx="1601580" cy="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317461" y="2538673"/>
            <a:ext cx="1707071" cy="1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8" idx="1"/>
          </p:cNvCxnSpPr>
          <p:nvPr/>
        </p:nvCxnSpPr>
        <p:spPr>
          <a:xfrm rot="16200000" flipH="1">
            <a:off x="2707109" y="1389648"/>
            <a:ext cx="1576132" cy="50652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" idx="6"/>
          </p:cNvCxnSpPr>
          <p:nvPr/>
        </p:nvCxnSpPr>
        <p:spPr>
          <a:xfrm flipH="1">
            <a:off x="804909" y="5847346"/>
            <a:ext cx="586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17461" y="905896"/>
            <a:ext cx="109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Intent </a:t>
            </a:r>
          </a:p>
          <a:p>
            <a:pPr algn="ctr"/>
            <a:r>
              <a:rPr lang="en-US" dirty="0" smtClean="0"/>
              <a:t>with Data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17285" y="283427"/>
            <a:ext cx="2113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Choose Controller</a:t>
            </a:r>
          </a:p>
          <a:p>
            <a:r>
              <a:rPr lang="en-US" dirty="0" smtClean="0"/>
              <a:t>2) Pass Intent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157742" y="1702342"/>
            <a:ext cx="947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Process 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60264" y="3236500"/>
            <a:ext cx="22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View (Pass Model)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69257" y="2171855"/>
            <a:ext cx="87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Return </a:t>
            </a:r>
          </a:p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343670" y="2215371"/>
            <a:ext cx="87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Return </a:t>
            </a:r>
          </a:p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79464" y="4381318"/>
            <a:ext cx="1634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Display View &amp; </a:t>
            </a:r>
          </a:p>
          <a:p>
            <a:pPr algn="ctr"/>
            <a:r>
              <a:rPr lang="en-US" dirty="0" smtClean="0"/>
              <a:t>Get Intent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093668" y="4993105"/>
            <a:ext cx="447586" cy="1702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Console</a:t>
            </a:r>
            <a:endParaRPr lang="en-US" dirty="0"/>
          </a:p>
        </p:txBody>
      </p:sp>
      <p:cxnSp>
        <p:nvCxnSpPr>
          <p:cNvPr id="53" name="Elbow Connector 52"/>
          <p:cNvCxnSpPr>
            <a:endCxn id="51" idx="3"/>
          </p:cNvCxnSpPr>
          <p:nvPr/>
        </p:nvCxnSpPr>
        <p:spPr>
          <a:xfrm rot="10800000" flipV="1">
            <a:off x="1541254" y="5221710"/>
            <a:ext cx="4486570" cy="62263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43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Ganesan Gurumurthy</dc:creator>
  <cp:lastModifiedBy>Ganesan Gurumurthy</cp:lastModifiedBy>
  <cp:revision>6</cp:revision>
  <dcterms:created xsi:type="dcterms:W3CDTF">2014-08-30T16:24:53Z</dcterms:created>
  <dcterms:modified xsi:type="dcterms:W3CDTF">2014-08-30T16:51:42Z</dcterms:modified>
</cp:coreProperties>
</file>