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1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0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1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3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5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mvcsite/home/ind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8241632" y="553455"/>
            <a:ext cx="3874169" cy="29477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9705" y="848231"/>
            <a:ext cx="625643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6474" y="848231"/>
            <a:ext cx="625643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83244" y="866274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66486" y="1118941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27824" y="3994484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179266" y="5498430"/>
            <a:ext cx="625643" cy="6978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283510" y="1223210"/>
            <a:ext cx="11829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50895" y="1215190"/>
            <a:ext cx="1132349" cy="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05828" y="1022685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52476" y="1293395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04551" y="4259179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81278" y="4529890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813134" y="1275352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59782" y="1540047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06430" y="1804742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4" idx="3"/>
            <a:endCxn id="20" idx="1"/>
          </p:cNvCxnSpPr>
          <p:nvPr/>
        </p:nvCxnSpPr>
        <p:spPr>
          <a:xfrm>
            <a:off x="7134729" y="2009274"/>
            <a:ext cx="1106903" cy="1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0"/>
          </p:cNvCxnSpPr>
          <p:nvPr/>
        </p:nvCxnSpPr>
        <p:spPr>
          <a:xfrm>
            <a:off x="6027824" y="2574763"/>
            <a:ext cx="1744581" cy="195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150896" y="2495020"/>
            <a:ext cx="1601580" cy="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317461" y="2538673"/>
            <a:ext cx="1707071" cy="1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8" idx="1"/>
          </p:cNvCxnSpPr>
          <p:nvPr/>
        </p:nvCxnSpPr>
        <p:spPr>
          <a:xfrm rot="16200000" flipH="1">
            <a:off x="2707109" y="1389648"/>
            <a:ext cx="1576132" cy="50652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6"/>
          </p:cNvCxnSpPr>
          <p:nvPr/>
        </p:nvCxnSpPr>
        <p:spPr>
          <a:xfrm flipH="1">
            <a:off x="804909" y="5847346"/>
            <a:ext cx="586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17461" y="905896"/>
            <a:ext cx="109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Intent </a:t>
            </a:r>
          </a:p>
          <a:p>
            <a:pPr algn="ctr"/>
            <a:r>
              <a:rPr lang="en-US" dirty="0" smtClean="0"/>
              <a:t>with Data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17285" y="283427"/>
            <a:ext cx="2113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Choose Controller</a:t>
            </a:r>
          </a:p>
          <a:p>
            <a:r>
              <a:rPr lang="en-US" dirty="0" smtClean="0"/>
              <a:t>2) Pass Intent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57742" y="1702342"/>
            <a:ext cx="947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Process 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90802" y="3065411"/>
            <a:ext cx="139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View </a:t>
            </a:r>
          </a:p>
          <a:p>
            <a:pPr algn="ctr"/>
            <a:r>
              <a:rPr lang="en-US" dirty="0" smtClean="0"/>
              <a:t>(Pass Model)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69257" y="2171855"/>
            <a:ext cx="87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Return </a:t>
            </a:r>
          </a:p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343670" y="2215371"/>
            <a:ext cx="87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Return </a:t>
            </a:r>
          </a:p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379464" y="4381318"/>
            <a:ext cx="1634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Display View &amp; </a:t>
            </a:r>
          </a:p>
          <a:p>
            <a:pPr algn="ctr"/>
            <a:r>
              <a:rPr lang="en-US" dirty="0" smtClean="0"/>
              <a:t>Get Intent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093668" y="4993105"/>
            <a:ext cx="447586" cy="170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cxnSp>
        <p:nvCxnSpPr>
          <p:cNvPr id="53" name="Elbow Connector 52"/>
          <p:cNvCxnSpPr>
            <a:endCxn id="51" idx="3"/>
          </p:cNvCxnSpPr>
          <p:nvPr/>
        </p:nvCxnSpPr>
        <p:spPr>
          <a:xfrm rot="10800000" flipV="1">
            <a:off x="1541254" y="5221710"/>
            <a:ext cx="4486570" cy="62263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43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7442" y="685800"/>
            <a:ext cx="4644190" cy="782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97442" y="1973179"/>
            <a:ext cx="4644190" cy="782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 (Web Server) (Specific IP) – Rails, Apache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20126" y="1467853"/>
            <a:ext cx="0" cy="50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9942" y="1355240"/>
            <a:ext cx="327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IP, Port – Reach a server thro TCP</a:t>
            </a:r>
          </a:p>
          <a:p>
            <a:r>
              <a:rPr lang="en-US" dirty="0" smtClean="0"/>
              <a:t>Request (filename, </a:t>
            </a:r>
            <a:r>
              <a:rPr lang="en-US" dirty="0" err="1" smtClean="0"/>
              <a:t>extn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55566" y="1519628"/>
            <a:ext cx="346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the HTML content to browser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97442" y="3416969"/>
            <a:ext cx="4644190" cy="782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(Framework) – Ruby, Struts, Spring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20126" y="2755232"/>
            <a:ext cx="0" cy="6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77925" y="2871353"/>
            <a:ext cx="2483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Request (filename, </a:t>
            </a:r>
            <a:r>
              <a:rPr lang="en-US" dirty="0" err="1" smtClean="0"/>
              <a:t>extn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Cloud Callout 17"/>
          <p:cNvSpPr/>
          <p:nvPr/>
        </p:nvSpPr>
        <p:spPr>
          <a:xfrm>
            <a:off x="4501817" y="4860759"/>
            <a:ext cx="2835440" cy="123925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Our program 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59313" y="2901434"/>
            <a:ext cx="488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the HTML/CSS/</a:t>
            </a:r>
            <a:r>
              <a:rPr lang="en-US" dirty="0" err="1" smtClean="0"/>
              <a:t>Javascript</a:t>
            </a:r>
            <a:r>
              <a:rPr lang="en-US" dirty="0" smtClean="0"/>
              <a:t> content to browser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2"/>
            <a:endCxn id="18" idx="3"/>
          </p:cNvCxnSpPr>
          <p:nvPr/>
        </p:nvCxnSpPr>
        <p:spPr>
          <a:xfrm>
            <a:off x="5919537" y="4199022"/>
            <a:ext cx="0" cy="732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4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http://localhost/mvcsite/home/index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http://localhost/mvcsite/home/</a:t>
            </a:r>
            <a:r>
              <a:rPr lang="en-US" dirty="0" smtClean="0"/>
              <a:t>about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http://localhost/mvcsite/home/</a:t>
            </a:r>
            <a:r>
              <a:rPr lang="en-US" dirty="0" smtClean="0"/>
              <a:t>contact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Localhost</a:t>
            </a:r>
            <a:r>
              <a:rPr lang="en-US" dirty="0" smtClean="0"/>
              <a:t> -&gt; Server location</a:t>
            </a:r>
          </a:p>
          <a:p>
            <a:pPr marL="0" indent="0">
              <a:buNone/>
            </a:pPr>
            <a:r>
              <a:rPr lang="en-US" dirty="0" err="1" smtClean="0"/>
              <a:t>Mvcsite</a:t>
            </a:r>
            <a:r>
              <a:rPr lang="en-US" dirty="0" smtClean="0"/>
              <a:t> -&gt; virtual directory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Home -&gt; Controller</a:t>
            </a:r>
          </a:p>
          <a:p>
            <a:pPr marL="0" indent="0">
              <a:buNone/>
            </a:pPr>
            <a:r>
              <a:rPr lang="en-US" dirty="0" smtClean="0"/>
              <a:t>Index/about/contact -&gt; Actions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5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125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Ganesan Gurumurthy</dc:creator>
  <cp:lastModifiedBy>Ganesan Gurumurthy</cp:lastModifiedBy>
  <cp:revision>13</cp:revision>
  <dcterms:created xsi:type="dcterms:W3CDTF">2014-08-30T16:24:53Z</dcterms:created>
  <dcterms:modified xsi:type="dcterms:W3CDTF">2014-08-30T19:49:56Z</dcterms:modified>
</cp:coreProperties>
</file>