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3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5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0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542BD-E463-4ADF-A1CB-77E2F2BE9535}" type="datetimeFigureOut">
              <a:rPr lang="en-US" smtClean="0"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8368" y="2273969"/>
            <a:ext cx="1335506" cy="61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8116" y="2273968"/>
            <a:ext cx="1335506" cy="61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24273" y="2273968"/>
            <a:ext cx="1335506" cy="61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Person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88368" y="3573379"/>
            <a:ext cx="1335506" cy="61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78116" y="3573378"/>
            <a:ext cx="1335506" cy="61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4273" y="3573378"/>
            <a:ext cx="1335506" cy="61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8937" y="854242"/>
            <a:ext cx="135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Home/Index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53" y="1239254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8548" y="1239254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&amp; Update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390" y="1239253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03947" y="529389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Customer/Index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53" y="1407696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8548" y="1407696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&amp; Update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390" y="1407695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5432" y="2586790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76094" y="267465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ID: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55432" y="3361003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76094" y="344887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Name: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55432" y="4135216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76094" y="4223084"/>
            <a:ext cx="193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Contact: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25053" y="5089359"/>
            <a:ext cx="1311442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3947" y="529389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Customer/Create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53" y="1359574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8548" y="1359574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&amp; Update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390" y="1359573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5432" y="2538668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6094" y="26265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ID: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25053" y="5041237"/>
            <a:ext cx="1311442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3947" y="529389"/>
            <a:ext cx="16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Customer/Fetch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70232" y="1359573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53" y="1588168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8548" y="1588168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&amp; Update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390" y="1588167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5432" y="2755230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6094" y="285513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ID: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55432" y="3541475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Existing 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76094" y="3629343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Name: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55432" y="4315688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3245345435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76094" y="4403556"/>
            <a:ext cx="193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Contact: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3947" y="529389"/>
            <a:ext cx="225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Customer/Fetch/1234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25053" y="5089359"/>
            <a:ext cx="1311442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53" y="926432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8548" y="926432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&amp; Update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390" y="926431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5432" y="2105526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6094" y="219339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ID: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25053" y="4608095"/>
            <a:ext cx="1311442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3947" y="529389"/>
            <a:ext cx="179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Customer/Delete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Ganesan Gurumurthy</dc:creator>
  <cp:lastModifiedBy>Ganesan Gurumurthy</cp:lastModifiedBy>
  <cp:revision>7</cp:revision>
  <dcterms:created xsi:type="dcterms:W3CDTF">2014-08-31T10:00:02Z</dcterms:created>
  <dcterms:modified xsi:type="dcterms:W3CDTF">2014-09-06T17:50:09Z</dcterms:modified>
</cp:coreProperties>
</file>