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58" r:id="rId3"/>
    <p:sldId id="270" r:id="rId4"/>
    <p:sldId id="309" r:id="rId5"/>
    <p:sldId id="308" r:id="rId6"/>
    <p:sldId id="307" r:id="rId7"/>
    <p:sldId id="259" r:id="rId8"/>
    <p:sldId id="313" r:id="rId9"/>
    <p:sldId id="257" r:id="rId10"/>
    <p:sldId id="310" r:id="rId11"/>
    <p:sldId id="306" r:id="rId12"/>
    <p:sldId id="311" r:id="rId13"/>
    <p:sldId id="275" r:id="rId14"/>
  </p:sldIdLst>
  <p:sldSz cx="9144000" cy="5143500" type="screen16x9"/>
  <p:notesSz cx="6858000" cy="9144000"/>
  <p:embeddedFontLst>
    <p:embeddedFont>
      <p:font typeface="Convergence" panose="020B0604020202020204" charset="0"/>
      <p:regular r:id="rId16"/>
    </p:embeddedFont>
    <p:embeddedFont>
      <p:font typeface="Ubuntu" panose="020B0604020202020204" charset="0"/>
      <p:regular r:id="rId17"/>
      <p:bold r:id="rId18"/>
      <p:italic r:id="rId19"/>
      <p:boldItalic r:id="rId20"/>
    </p:embeddedFont>
    <p:embeddedFont>
      <p:font typeface="Euphorigenic" panose="02000400000000000000" pitchFamily="2" charset="0"/>
      <p:regular r:id="rId21"/>
    </p:embeddedFont>
    <p:embeddedFont>
      <p:font typeface="Bungee Inline" pitchFamily="2" charset="0"/>
      <p:regular r:id="rId22"/>
    </p:embeddedFont>
    <p:embeddedFont>
      <p:font typeface="PT Sans Caption" panose="020B0604020202020204" charset="0"/>
      <p:regular r:id="rId23"/>
      <p:bold r:id="rId24"/>
    </p:embeddedFont>
    <p:embeddedFont>
      <p:font typeface="Century Schoolbook" panose="02040604050505020304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BCE880-A350-4BEC-B89B-E987BF9CFBE4}">
  <a:tblStyle styleId="{60BCE880-A350-4BEC-B89B-E987BF9CFB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9379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77df665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e77df665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96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ebe96f6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ebe96f6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98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e893def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e893def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3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a10be0a07_0_16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a10be0a07_0_16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14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ebe96f6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ebe96f6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07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e9f9bab04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e9f9bab04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85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e9f9bab04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e9f9bab04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58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e893def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e893def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67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e893def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e893def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9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e893def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e893def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81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e893def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e893def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69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e893def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e893def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18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08649" y="-1366940"/>
            <a:ext cx="14925419" cy="8916341"/>
            <a:chOff x="-3508649" y="-1366940"/>
            <a:chExt cx="14925419" cy="8916341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1194571" y="4689886"/>
              <a:ext cx="3037168" cy="220418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1758191">
              <a:off x="6593862" y="4140295"/>
              <a:ext cx="4508497" cy="2463427"/>
            </a:xfrm>
            <a:custGeom>
              <a:avLst/>
              <a:gdLst/>
              <a:ahLst/>
              <a:cxnLst/>
              <a:rect l="l" t="t" r="r" b="b"/>
              <a:pathLst>
                <a:path w="72831" h="39796" extrusionOk="0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907924">
              <a:off x="-3133859" y="3163708"/>
              <a:ext cx="4652256" cy="352832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407657">
              <a:off x="-558811" y="-647633"/>
              <a:ext cx="3037219" cy="220421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2365545">
              <a:off x="6421168" y="4217542"/>
              <a:ext cx="669716" cy="772519"/>
              <a:chOff x="2963892" y="6575936"/>
              <a:chExt cx="378131" cy="436191"/>
            </a:xfrm>
          </p:grpSpPr>
          <p:sp>
            <p:nvSpPr>
              <p:cNvPr id="15" name="Google Shape;15;p2"/>
              <p:cNvSpPr/>
              <p:nvPr/>
            </p:nvSpPr>
            <p:spPr>
              <a:xfrm rot="5621274">
                <a:off x="2963295" y="6785233"/>
                <a:ext cx="228004" cy="212584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1489" extrusionOk="0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621274">
                <a:off x="3240340" y="6749295"/>
                <a:ext cx="99368" cy="97808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5286" extrusionOk="0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621274">
                <a:off x="3013868" y="6580156"/>
                <a:ext cx="107730" cy="105876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722" extrusionOk="0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rot="172230" flipH="1">
              <a:off x="5242781" y="-662942"/>
              <a:ext cx="5202343" cy="372963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02924" y="-549775"/>
              <a:ext cx="2769161" cy="2325678"/>
            </a:xfrm>
            <a:custGeom>
              <a:avLst/>
              <a:gdLst/>
              <a:ahLst/>
              <a:cxnLst/>
              <a:rect l="l" t="t" r="r" b="b"/>
              <a:pathLst>
                <a:path w="58139" h="48828" fill="none" extrusionOk="0">
                  <a:moveTo>
                    <a:pt x="3263" y="5298"/>
                  </a:moveTo>
                  <a:cubicBezTo>
                    <a:pt x="3465" y="4953"/>
                    <a:pt x="3691" y="4620"/>
                    <a:pt x="3929" y="4286"/>
                  </a:cubicBezTo>
                  <a:cubicBezTo>
                    <a:pt x="5739" y="1774"/>
                    <a:pt x="8906" y="0"/>
                    <a:pt x="11930" y="703"/>
                  </a:cubicBezTo>
                  <a:cubicBezTo>
                    <a:pt x="14740" y="1345"/>
                    <a:pt x="16669" y="3846"/>
                    <a:pt x="18943" y="5632"/>
                  </a:cubicBezTo>
                  <a:cubicBezTo>
                    <a:pt x="22598" y="8430"/>
                    <a:pt x="27313" y="9466"/>
                    <a:pt x="31802" y="8453"/>
                  </a:cubicBezTo>
                  <a:cubicBezTo>
                    <a:pt x="34802" y="7751"/>
                    <a:pt x="37541" y="6156"/>
                    <a:pt x="40553" y="5596"/>
                  </a:cubicBezTo>
                  <a:cubicBezTo>
                    <a:pt x="46566" y="4465"/>
                    <a:pt x="52793" y="8120"/>
                    <a:pt x="55293" y="13573"/>
                  </a:cubicBezTo>
                  <a:cubicBezTo>
                    <a:pt x="58139" y="19788"/>
                    <a:pt x="56531" y="27134"/>
                    <a:pt x="52757" y="32599"/>
                  </a:cubicBezTo>
                  <a:cubicBezTo>
                    <a:pt x="50947" y="35219"/>
                    <a:pt x="48518" y="37600"/>
                    <a:pt x="45447" y="38457"/>
                  </a:cubicBezTo>
                  <a:cubicBezTo>
                    <a:pt x="43113" y="39124"/>
                    <a:pt x="40613" y="38862"/>
                    <a:pt x="38196" y="39195"/>
                  </a:cubicBezTo>
                  <a:cubicBezTo>
                    <a:pt x="35541" y="39564"/>
                    <a:pt x="33028" y="40672"/>
                    <a:pt x="30957" y="42374"/>
                  </a:cubicBezTo>
                  <a:cubicBezTo>
                    <a:pt x="29599" y="43494"/>
                    <a:pt x="28456" y="44851"/>
                    <a:pt x="27039" y="45875"/>
                  </a:cubicBezTo>
                  <a:cubicBezTo>
                    <a:pt x="22932" y="48827"/>
                    <a:pt x="16681" y="48280"/>
                    <a:pt x="13157" y="44648"/>
                  </a:cubicBezTo>
                  <a:cubicBezTo>
                    <a:pt x="10275" y="41672"/>
                    <a:pt x="9371" y="37374"/>
                    <a:pt x="8275" y="33373"/>
                  </a:cubicBezTo>
                  <a:cubicBezTo>
                    <a:pt x="6918" y="28420"/>
                    <a:pt x="3144" y="25134"/>
                    <a:pt x="1608" y="20479"/>
                  </a:cubicBezTo>
                  <a:cubicBezTo>
                    <a:pt x="0" y="15657"/>
                    <a:pt x="584" y="9704"/>
                    <a:pt x="3263" y="529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28975" y="-198969"/>
              <a:ext cx="2560596" cy="1752293"/>
            </a:xfrm>
            <a:custGeom>
              <a:avLst/>
              <a:gdLst/>
              <a:ahLst/>
              <a:cxnLst/>
              <a:rect l="l" t="t" r="r" b="b"/>
              <a:pathLst>
                <a:path w="90753" h="62105" extrusionOk="0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Google Shape;21;p2"/>
            <p:cNvSpPr/>
            <p:nvPr/>
          </p:nvSpPr>
          <p:spPr>
            <a:xfrm rot="-2700000">
              <a:off x="-1130977" y="4115474"/>
              <a:ext cx="2779025" cy="1337926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" name="Google Shape;22;p2"/>
            <p:cNvGrpSpPr/>
            <p:nvPr/>
          </p:nvGrpSpPr>
          <p:grpSpPr>
            <a:xfrm>
              <a:off x="7389699" y="4273399"/>
              <a:ext cx="1498599" cy="1022076"/>
              <a:chOff x="7331424" y="4350049"/>
              <a:chExt cx="1498599" cy="102207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331424" y="4350049"/>
                <a:ext cx="1498599" cy="1022076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14472" y="4440332"/>
                <a:ext cx="1301434" cy="904269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489949" y="4520471"/>
                <a:ext cx="1099830" cy="809023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582281" y="4662253"/>
                <a:ext cx="913368" cy="646801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639561" y="4785725"/>
                <a:ext cx="804138" cy="498899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736368" y="4866610"/>
                <a:ext cx="597239" cy="40380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822473" y="4921130"/>
                <a:ext cx="458288" cy="345291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97540" y="5016073"/>
                <a:ext cx="324146" cy="229051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928604" y="5113478"/>
                <a:ext cx="213164" cy="135633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90321" y="5175643"/>
                <a:ext cx="123475" cy="9834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973400" y="1600125"/>
            <a:ext cx="67254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973400" y="3458788"/>
            <a:ext cx="46869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578" name="Google Shape;578;p34"/>
            <p:cNvSpPr/>
            <p:nvPr/>
          </p:nvSpPr>
          <p:spPr>
            <a:xfrm rot="-6632008" flipH="1">
              <a:off x="-1174633" y="3086593"/>
              <a:ext cx="2899229" cy="268392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1261300" y="-870250"/>
              <a:ext cx="2168450" cy="16445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rot="10800000" flipH="1">
              <a:off x="6892359" y="-84039"/>
              <a:ext cx="3095080" cy="1455649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" name="Google Shape;583;p34"/>
            <p:cNvSpPr/>
            <p:nvPr/>
          </p:nvSpPr>
          <p:spPr>
            <a:xfrm rot="1740305" flipH="1">
              <a:off x="7435792" y="3175112"/>
              <a:ext cx="1259708" cy="334418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-2837634" y="-1646790"/>
            <a:ext cx="12939083" cy="8693843"/>
            <a:chOff x="-2837634" y="-1646790"/>
            <a:chExt cx="12939083" cy="8693843"/>
          </a:xfrm>
        </p:grpSpPr>
        <p:sp>
          <p:nvSpPr>
            <p:cNvPr id="69" name="Google Shape;69;p4"/>
            <p:cNvSpPr/>
            <p:nvPr/>
          </p:nvSpPr>
          <p:spPr>
            <a:xfrm rot="-2407657">
              <a:off x="-2224511" y="-624058"/>
              <a:ext cx="3037219" cy="220421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2130950" y="-122769"/>
              <a:ext cx="2560596" cy="1752293"/>
            </a:xfrm>
            <a:custGeom>
              <a:avLst/>
              <a:gdLst/>
              <a:ahLst/>
              <a:cxnLst/>
              <a:rect l="l" t="t" r="r" b="b"/>
              <a:pathLst>
                <a:path w="90753" h="62105" extrusionOk="0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" name="Google Shape;71;p4"/>
            <p:cNvSpPr/>
            <p:nvPr/>
          </p:nvSpPr>
          <p:spPr>
            <a:xfrm rot="-1758268">
              <a:off x="-2594423" y="4409852"/>
              <a:ext cx="3487537" cy="1905645"/>
            </a:xfrm>
            <a:custGeom>
              <a:avLst/>
              <a:gdLst/>
              <a:ahLst/>
              <a:cxnLst/>
              <a:rect l="l" t="t" r="r" b="b"/>
              <a:pathLst>
                <a:path w="72831" h="39796" extrusionOk="0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9183085">
              <a:off x="6991467" y="-1172186"/>
              <a:ext cx="2691512" cy="249166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6607779" y="4474070"/>
              <a:ext cx="2703610" cy="831744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13400" y="1143010"/>
            <a:ext cx="7717200" cy="3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-2386779" y="-2484836"/>
            <a:ext cx="13064419" cy="8662705"/>
            <a:chOff x="-2386779" y="-2484836"/>
            <a:chExt cx="13064419" cy="8662705"/>
          </a:xfrm>
        </p:grpSpPr>
        <p:sp>
          <p:nvSpPr>
            <p:cNvPr id="107" name="Google Shape;107;p7"/>
            <p:cNvSpPr/>
            <p:nvPr/>
          </p:nvSpPr>
          <p:spPr>
            <a:xfrm rot="8490882">
              <a:off x="-1055713" y="4125251"/>
              <a:ext cx="2142461" cy="155485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7929751" flipH="1">
              <a:off x="7066034" y="-1815527"/>
              <a:ext cx="3064005" cy="2836463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337853">
              <a:off x="-220885" y="-334374"/>
              <a:ext cx="2687094" cy="2017462"/>
            </a:xfrm>
            <a:custGeom>
              <a:avLst/>
              <a:gdLst/>
              <a:ahLst/>
              <a:cxnLst/>
              <a:rect l="l" t="t" r="r" b="b"/>
              <a:pathLst>
                <a:path w="16143" h="15960" extrusionOk="0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5400000" flipH="1">
              <a:off x="7426290" y="2774970"/>
              <a:ext cx="1124020" cy="4211373"/>
            </a:xfrm>
            <a:custGeom>
              <a:avLst/>
              <a:gdLst/>
              <a:ahLst/>
              <a:cxnLst/>
              <a:rect l="l" t="t" r="r" b="b"/>
              <a:pathLst>
                <a:path w="8735" h="25556" extrusionOk="0">
                  <a:moveTo>
                    <a:pt x="0" y="0"/>
                  </a:moveTo>
                  <a:lnTo>
                    <a:pt x="0" y="25425"/>
                  </a:lnTo>
                  <a:cubicBezTo>
                    <a:pt x="1841" y="24987"/>
                    <a:pt x="3859" y="25555"/>
                    <a:pt x="5529" y="24698"/>
                  </a:cubicBezTo>
                  <a:cubicBezTo>
                    <a:pt x="7410" y="23733"/>
                    <a:pt x="8735" y="21418"/>
                    <a:pt x="7878" y="19340"/>
                  </a:cubicBezTo>
                  <a:cubicBezTo>
                    <a:pt x="6909" y="16999"/>
                    <a:pt x="3878" y="15856"/>
                    <a:pt x="3332" y="13384"/>
                  </a:cubicBezTo>
                  <a:cubicBezTo>
                    <a:pt x="2924" y="11544"/>
                    <a:pt x="4089" y="9744"/>
                    <a:pt x="5310" y="8308"/>
                  </a:cubicBezTo>
                  <a:cubicBezTo>
                    <a:pt x="6535" y="6872"/>
                    <a:pt x="7945" y="5403"/>
                    <a:pt x="8163" y="3529"/>
                  </a:cubicBezTo>
                  <a:cubicBezTo>
                    <a:pt x="8316" y="2230"/>
                    <a:pt x="7792" y="965"/>
                    <a:pt x="6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5878750" y="3360075"/>
              <a:ext cx="3341450" cy="2017475"/>
            </a:xfrm>
            <a:custGeom>
              <a:avLst/>
              <a:gdLst/>
              <a:ahLst/>
              <a:cxnLst/>
              <a:rect l="l" t="t" r="r" b="b"/>
              <a:pathLst>
                <a:path w="133658" h="80699" extrusionOk="0">
                  <a:moveTo>
                    <a:pt x="133658" y="77775"/>
                  </a:moveTo>
                  <a:cubicBezTo>
                    <a:pt x="120547" y="84331"/>
                    <a:pt x="101547" y="78911"/>
                    <a:pt x="90513" y="69260"/>
                  </a:cubicBezTo>
                  <a:cubicBezTo>
                    <a:pt x="79188" y="59354"/>
                    <a:pt x="75019" y="41359"/>
                    <a:pt x="61561" y="34630"/>
                  </a:cubicBezTo>
                  <a:cubicBezTo>
                    <a:pt x="49976" y="28837"/>
                    <a:pt x="35931" y="30404"/>
                    <a:pt x="23525" y="26682"/>
                  </a:cubicBezTo>
                  <a:cubicBezTo>
                    <a:pt x="16635" y="24615"/>
                    <a:pt x="8828" y="22557"/>
                    <a:pt x="4223" y="17031"/>
                  </a:cubicBezTo>
                  <a:cubicBezTo>
                    <a:pt x="517" y="12583"/>
                    <a:pt x="-1014" y="5492"/>
                    <a:pt x="817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2" name="Google Shape;112;p7"/>
            <p:cNvGrpSpPr/>
            <p:nvPr/>
          </p:nvGrpSpPr>
          <p:grpSpPr>
            <a:xfrm>
              <a:off x="-828070" y="4520475"/>
              <a:ext cx="1540913" cy="481201"/>
              <a:chOff x="-828070" y="4520475"/>
              <a:chExt cx="1540913" cy="481201"/>
            </a:xfrm>
          </p:grpSpPr>
          <p:sp>
            <p:nvSpPr>
              <p:cNvPr id="113" name="Google Shape;113;p7"/>
              <p:cNvSpPr/>
              <p:nvPr/>
            </p:nvSpPr>
            <p:spPr>
              <a:xfrm flipH="1">
                <a:off x="-805000" y="49741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flipH="1">
                <a:off x="-818490" y="48857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flipH="1">
                <a:off x="-828070" y="47707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flipH="1">
                <a:off x="-821568" y="46913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flipH="1">
                <a:off x="-822769" y="46085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flipH="1">
                <a:off x="-796740" y="45204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7"/>
            <p:cNvSpPr/>
            <p:nvPr/>
          </p:nvSpPr>
          <p:spPr>
            <a:xfrm rot="8434906" flipH="1">
              <a:off x="710513" y="4615900"/>
              <a:ext cx="1362443" cy="118980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-170229">
              <a:off x="-2343654" y="-695364"/>
              <a:ext cx="3829236" cy="1843372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310175" y="1540750"/>
            <a:ext cx="3737700" cy="11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4310175" y="2658049"/>
            <a:ext cx="37377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3"/>
          <p:cNvGrpSpPr/>
          <p:nvPr/>
        </p:nvGrpSpPr>
        <p:grpSpPr>
          <a:xfrm>
            <a:off x="-2097702" y="-1927265"/>
            <a:ext cx="12813424" cy="8286186"/>
            <a:chOff x="-2097702" y="-1927265"/>
            <a:chExt cx="12813424" cy="8286186"/>
          </a:xfrm>
        </p:grpSpPr>
        <p:sp>
          <p:nvSpPr>
            <p:cNvPr id="225" name="Google Shape;225;p13"/>
            <p:cNvSpPr/>
            <p:nvPr/>
          </p:nvSpPr>
          <p:spPr>
            <a:xfrm rot="8490882">
              <a:off x="8322162" y="4125251"/>
              <a:ext cx="2142461" cy="155485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 rot="-7067723">
              <a:off x="6790735" y="-815911"/>
              <a:ext cx="3381040" cy="2259901"/>
            </a:xfrm>
            <a:custGeom>
              <a:avLst/>
              <a:gdLst/>
              <a:ahLst/>
              <a:cxnLst/>
              <a:rect l="l" t="t" r="r" b="b"/>
              <a:pathLst>
                <a:path w="60628" h="40524" extrusionOk="0">
                  <a:moveTo>
                    <a:pt x="44723" y="0"/>
                  </a:moveTo>
                  <a:cubicBezTo>
                    <a:pt x="44504" y="0"/>
                    <a:pt x="44285" y="5"/>
                    <a:pt x="44066" y="16"/>
                  </a:cubicBezTo>
                  <a:cubicBezTo>
                    <a:pt x="38791" y="266"/>
                    <a:pt x="33767" y="3564"/>
                    <a:pt x="31433" y="8302"/>
                  </a:cubicBezTo>
                  <a:cubicBezTo>
                    <a:pt x="29957" y="11315"/>
                    <a:pt x="29445" y="14899"/>
                    <a:pt x="27135" y="17351"/>
                  </a:cubicBezTo>
                  <a:cubicBezTo>
                    <a:pt x="24825" y="19792"/>
                    <a:pt x="21217" y="20518"/>
                    <a:pt x="17848" y="20590"/>
                  </a:cubicBezTo>
                  <a:cubicBezTo>
                    <a:pt x="17524" y="20598"/>
                    <a:pt x="17200" y="20601"/>
                    <a:pt x="16876" y="20601"/>
                  </a:cubicBezTo>
                  <a:cubicBezTo>
                    <a:pt x="15406" y="20601"/>
                    <a:pt x="13932" y="20534"/>
                    <a:pt x="12465" y="20534"/>
                  </a:cubicBezTo>
                  <a:cubicBezTo>
                    <a:pt x="10888" y="20534"/>
                    <a:pt x="9320" y="20612"/>
                    <a:pt x="7775" y="20935"/>
                  </a:cubicBezTo>
                  <a:cubicBezTo>
                    <a:pt x="4477" y="21637"/>
                    <a:pt x="1179" y="23816"/>
                    <a:pt x="513" y="27114"/>
                  </a:cubicBezTo>
                  <a:cubicBezTo>
                    <a:pt x="1" y="29579"/>
                    <a:pt x="1084" y="32151"/>
                    <a:pt x="2751" y="34032"/>
                  </a:cubicBezTo>
                  <a:cubicBezTo>
                    <a:pt x="4925" y="36481"/>
                    <a:pt x="7063" y="37837"/>
                    <a:pt x="9939" y="37837"/>
                  </a:cubicBezTo>
                  <a:cubicBezTo>
                    <a:pt x="10419" y="37837"/>
                    <a:pt x="10919" y="37799"/>
                    <a:pt x="11442" y="37723"/>
                  </a:cubicBezTo>
                  <a:cubicBezTo>
                    <a:pt x="13790" y="37387"/>
                    <a:pt x="16135" y="37200"/>
                    <a:pt x="18478" y="37200"/>
                  </a:cubicBezTo>
                  <a:cubicBezTo>
                    <a:pt x="20877" y="37200"/>
                    <a:pt x="23273" y="37396"/>
                    <a:pt x="25670" y="37830"/>
                  </a:cubicBezTo>
                  <a:cubicBezTo>
                    <a:pt x="29754" y="38568"/>
                    <a:pt x="33731" y="39925"/>
                    <a:pt x="37862" y="40378"/>
                  </a:cubicBezTo>
                  <a:cubicBezTo>
                    <a:pt x="38734" y="40475"/>
                    <a:pt x="39616" y="40524"/>
                    <a:pt x="40502" y="40524"/>
                  </a:cubicBezTo>
                  <a:cubicBezTo>
                    <a:pt x="47751" y="40524"/>
                    <a:pt x="55214" y="37274"/>
                    <a:pt x="58460" y="30877"/>
                  </a:cubicBezTo>
                  <a:cubicBezTo>
                    <a:pt x="60377" y="27079"/>
                    <a:pt x="60627" y="22661"/>
                    <a:pt x="60389" y="18411"/>
                  </a:cubicBezTo>
                  <a:cubicBezTo>
                    <a:pt x="60163" y="14458"/>
                    <a:pt x="59508" y="10410"/>
                    <a:pt x="57424" y="7052"/>
                  </a:cubicBezTo>
                  <a:cubicBezTo>
                    <a:pt x="54777" y="2739"/>
                    <a:pt x="49778" y="0"/>
                    <a:pt x="44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8592914">
              <a:off x="-1619642" y="-1369475"/>
              <a:ext cx="2691480" cy="249163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256449" y="-336301"/>
              <a:ext cx="1498599" cy="1022076"/>
              <a:chOff x="256449" y="-336301"/>
              <a:chExt cx="1498599" cy="1022076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56449" y="-336301"/>
                <a:ext cx="1498599" cy="1022076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10800000">
                <a:off x="370567" y="-308776"/>
                <a:ext cx="1301434" cy="904269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 rot="10800000">
                <a:off x="496694" y="-293670"/>
                <a:ext cx="1099830" cy="809023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rot="10800000">
                <a:off x="590823" y="-273229"/>
                <a:ext cx="913368" cy="646801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10800000">
                <a:off x="642774" y="-248799"/>
                <a:ext cx="804138" cy="498899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10800000">
                <a:off x="752865" y="-234588"/>
                <a:ext cx="597239" cy="40380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10800000">
                <a:off x="805712" y="-230596"/>
                <a:ext cx="458288" cy="345291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10800000">
                <a:off x="864786" y="-209299"/>
                <a:ext cx="324146" cy="229051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 rot="10800000">
                <a:off x="944705" y="-213287"/>
                <a:ext cx="213164" cy="135633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 rot="10800000">
                <a:off x="972677" y="-238159"/>
                <a:ext cx="123475" cy="9834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13"/>
            <p:cNvSpPr/>
            <p:nvPr/>
          </p:nvSpPr>
          <p:spPr>
            <a:xfrm rot="-1051789" flipH="1">
              <a:off x="-538142" y="4560135"/>
              <a:ext cx="2114059" cy="1515598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7769055" y="4520475"/>
              <a:ext cx="1540913" cy="481201"/>
              <a:chOff x="7769055" y="4520475"/>
              <a:chExt cx="1540913" cy="481201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8529683" y="49741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8117408" y="48857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769055" y="47707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7785309" y="46913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7936931" y="46085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8717575" y="45204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13"/>
            <p:cNvSpPr/>
            <p:nvPr/>
          </p:nvSpPr>
          <p:spPr>
            <a:xfrm rot="-1003861">
              <a:off x="6129497" y="-412123"/>
              <a:ext cx="3829318" cy="1843352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 flipH="1">
            <a:off x="778124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1725540" y="206837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"/>
          </p:nvPr>
        </p:nvSpPr>
        <p:spPr>
          <a:xfrm>
            <a:off x="1725540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4"/>
          </p:nvPr>
        </p:nvSpPr>
        <p:spPr>
          <a:xfrm>
            <a:off x="1725524" y="3565800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1725524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5779765" y="206837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8"/>
          </p:nvPr>
        </p:nvSpPr>
        <p:spPr>
          <a:xfrm>
            <a:off x="5779765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5779749" y="3565800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5779749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5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16"/>
          <p:cNvGrpSpPr/>
          <p:nvPr/>
        </p:nvGrpSpPr>
        <p:grpSpPr>
          <a:xfrm>
            <a:off x="-1522300" y="-1346773"/>
            <a:ext cx="11954522" cy="8232502"/>
            <a:chOff x="-1522300" y="-1346773"/>
            <a:chExt cx="11954522" cy="8232502"/>
          </a:xfrm>
        </p:grpSpPr>
        <p:sp>
          <p:nvSpPr>
            <p:cNvPr id="295" name="Google Shape;295;p16"/>
            <p:cNvSpPr/>
            <p:nvPr/>
          </p:nvSpPr>
          <p:spPr>
            <a:xfrm rot="5400000" flipH="1">
              <a:off x="-645685" y="4302791"/>
              <a:ext cx="1131920" cy="1323799"/>
            </a:xfrm>
            <a:custGeom>
              <a:avLst/>
              <a:gdLst/>
              <a:ahLst/>
              <a:cxnLst/>
              <a:rect l="l" t="t" r="r" b="b"/>
              <a:pathLst>
                <a:path w="17022" h="19906" extrusionOk="0">
                  <a:moveTo>
                    <a:pt x="9196" y="0"/>
                  </a:moveTo>
                  <a:cubicBezTo>
                    <a:pt x="7480" y="0"/>
                    <a:pt x="5759" y="553"/>
                    <a:pt x="4405" y="1612"/>
                  </a:cubicBezTo>
                  <a:cubicBezTo>
                    <a:pt x="3036" y="2684"/>
                    <a:pt x="1986" y="4242"/>
                    <a:pt x="361" y="4858"/>
                  </a:cubicBezTo>
                  <a:cubicBezTo>
                    <a:pt x="242" y="4903"/>
                    <a:pt x="123" y="4944"/>
                    <a:pt x="1" y="4977"/>
                  </a:cubicBezTo>
                  <a:lnTo>
                    <a:pt x="1" y="17897"/>
                  </a:lnTo>
                  <a:cubicBezTo>
                    <a:pt x="60" y="17935"/>
                    <a:pt x="116" y="17975"/>
                    <a:pt x="175" y="18012"/>
                  </a:cubicBezTo>
                  <a:cubicBezTo>
                    <a:pt x="2072" y="19205"/>
                    <a:pt x="4365" y="19906"/>
                    <a:pt x="6595" y="19906"/>
                  </a:cubicBezTo>
                  <a:cubicBezTo>
                    <a:pt x="8514" y="19906"/>
                    <a:pt x="10387" y="19387"/>
                    <a:pt x="11919" y="18217"/>
                  </a:cubicBezTo>
                  <a:cubicBezTo>
                    <a:pt x="13671" y="16881"/>
                    <a:pt x="14784" y="14877"/>
                    <a:pt x="15630" y="12844"/>
                  </a:cubicBezTo>
                  <a:cubicBezTo>
                    <a:pt x="16420" y="10951"/>
                    <a:pt x="17021" y="8918"/>
                    <a:pt x="16810" y="6877"/>
                  </a:cubicBezTo>
                  <a:cubicBezTo>
                    <a:pt x="16524" y="4161"/>
                    <a:pt x="14676" y="1660"/>
                    <a:pt x="12160" y="591"/>
                  </a:cubicBezTo>
                  <a:cubicBezTo>
                    <a:pt x="11225" y="194"/>
                    <a:pt x="10211" y="0"/>
                    <a:pt x="9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-1522300" y="-731925"/>
              <a:ext cx="2564660" cy="1861264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 rot="-877307" flipH="1">
              <a:off x="7031479" y="-983970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 rot="8100000">
              <a:off x="7331971" y="4390370"/>
              <a:ext cx="2564584" cy="186120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6"/>
          <p:cNvGrpSpPr/>
          <p:nvPr/>
        </p:nvGrpSpPr>
        <p:grpSpPr>
          <a:xfrm>
            <a:off x="-2168155" y="-1214398"/>
            <a:ext cx="11644995" cy="8546366"/>
            <a:chOff x="-2168155" y="-1214398"/>
            <a:chExt cx="11644995" cy="8546366"/>
          </a:xfrm>
        </p:grpSpPr>
        <p:sp>
          <p:nvSpPr>
            <p:cNvPr id="451" name="Google Shape;451;p26"/>
            <p:cNvSpPr/>
            <p:nvPr/>
          </p:nvSpPr>
          <p:spPr>
            <a:xfrm rot="-877307" flipH="1">
              <a:off x="-1932971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 rot="8592850">
              <a:off x="-1127605" y="2717689"/>
              <a:ext cx="3483505" cy="310720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 rot="-5400000" flipH="1">
              <a:off x="6762269" y="2785638"/>
              <a:ext cx="2933941" cy="1829529"/>
            </a:xfrm>
            <a:custGeom>
              <a:avLst/>
              <a:gdLst/>
              <a:ahLst/>
              <a:cxnLst/>
              <a:rect l="l" t="t" r="r" b="b"/>
              <a:pathLst>
                <a:path w="31908" h="19897" extrusionOk="0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 rot="10800000">
              <a:off x="7017158" y="-2"/>
              <a:ext cx="2144190" cy="1277777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203780" y="-976378"/>
              <a:ext cx="3273060" cy="4628213"/>
            </a:xfrm>
            <a:custGeom>
              <a:avLst/>
              <a:gdLst/>
              <a:ahLst/>
              <a:cxnLst/>
              <a:rect l="l" t="t" r="r" b="b"/>
              <a:pathLst>
                <a:path w="63456" h="84522" extrusionOk="0">
                  <a:moveTo>
                    <a:pt x="63456" y="84100"/>
                  </a:moveTo>
                  <a:cubicBezTo>
                    <a:pt x="61221" y="85592"/>
                    <a:pt x="58362" y="81904"/>
                    <a:pt x="56576" y="79895"/>
                  </a:cubicBezTo>
                  <a:cubicBezTo>
                    <a:pt x="51576" y="74270"/>
                    <a:pt x="48515" y="67063"/>
                    <a:pt x="45872" y="60017"/>
                  </a:cubicBezTo>
                  <a:cubicBezTo>
                    <a:pt x="44044" y="55143"/>
                    <a:pt x="44248" y="48686"/>
                    <a:pt x="40138" y="45491"/>
                  </a:cubicBezTo>
                  <a:cubicBezTo>
                    <a:pt x="36194" y="42425"/>
                    <a:pt x="23373" y="42382"/>
                    <a:pt x="25229" y="47020"/>
                  </a:cubicBezTo>
                  <a:cubicBezTo>
                    <a:pt x="26056" y="49086"/>
                    <a:pt x="29947" y="49884"/>
                    <a:pt x="31728" y="48549"/>
                  </a:cubicBezTo>
                  <a:cubicBezTo>
                    <a:pt x="34128" y="46750"/>
                    <a:pt x="34588" y="42602"/>
                    <a:pt x="33639" y="39757"/>
                  </a:cubicBezTo>
                  <a:cubicBezTo>
                    <a:pt x="31007" y="31864"/>
                    <a:pt x="21526" y="28200"/>
                    <a:pt x="14526" y="23701"/>
                  </a:cubicBezTo>
                  <a:cubicBezTo>
                    <a:pt x="6731" y="18691"/>
                    <a:pt x="0" y="926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6" name="Google Shape;456;p26"/>
            <p:cNvGrpSpPr/>
            <p:nvPr/>
          </p:nvGrpSpPr>
          <p:grpSpPr>
            <a:xfrm flipH="1">
              <a:off x="-71180" y="404434"/>
              <a:ext cx="1184449" cy="369893"/>
              <a:chOff x="406875" y="1912875"/>
              <a:chExt cx="1054625" cy="329350"/>
            </a:xfrm>
          </p:grpSpPr>
          <p:sp>
            <p:nvSpPr>
              <p:cNvPr id="457" name="Google Shape;457;p26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26"/>
            <p:cNvSpPr/>
            <p:nvPr/>
          </p:nvSpPr>
          <p:spPr>
            <a:xfrm rot="3766615" flipH="1">
              <a:off x="-1090749" y="2093866"/>
              <a:ext cx="5158978" cy="4040488"/>
            </a:xfrm>
            <a:custGeom>
              <a:avLst/>
              <a:gdLst/>
              <a:ahLst/>
              <a:cxnLst/>
              <a:rect l="l" t="t" r="r" b="b"/>
              <a:pathLst>
                <a:path w="156785" h="87779" extrusionOk="0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4" name="Google Shape;464;p26"/>
            <p:cNvGrpSpPr/>
            <p:nvPr/>
          </p:nvGrpSpPr>
          <p:grpSpPr>
            <a:xfrm>
              <a:off x="713403" y="4435004"/>
              <a:ext cx="1269946" cy="866130"/>
              <a:chOff x="1801400" y="1820650"/>
              <a:chExt cx="1004625" cy="6851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1801400" y="1820650"/>
                <a:ext cx="1004625" cy="685175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1857075" y="1881175"/>
                <a:ext cx="872450" cy="606200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1907675" y="1934900"/>
                <a:ext cx="737300" cy="542350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1969575" y="2029950"/>
                <a:ext cx="612300" cy="433600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2007975" y="2112725"/>
                <a:ext cx="539075" cy="334450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2072875" y="2166950"/>
                <a:ext cx="400375" cy="270700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2130600" y="2203500"/>
                <a:ext cx="307225" cy="231475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2180925" y="2267150"/>
                <a:ext cx="217300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2201750" y="2332450"/>
                <a:ext cx="1429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2243125" y="2374125"/>
                <a:ext cx="8277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6"/>
            <p:cNvGrpSpPr/>
            <p:nvPr/>
          </p:nvGrpSpPr>
          <p:grpSpPr>
            <a:xfrm>
              <a:off x="6577200" y="4785689"/>
              <a:ext cx="574475" cy="488400"/>
              <a:chOff x="481600" y="1014425"/>
              <a:chExt cx="574475" cy="488400"/>
            </a:xfrm>
          </p:grpSpPr>
          <p:sp>
            <p:nvSpPr>
              <p:cNvPr id="476" name="Google Shape;476;p26"/>
              <p:cNvSpPr/>
              <p:nvPr/>
            </p:nvSpPr>
            <p:spPr>
              <a:xfrm>
                <a:off x="747975" y="1215600"/>
                <a:ext cx="308100" cy="287225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1489" extrusionOk="0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690550" y="1014425"/>
                <a:ext cx="134275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5286" extrusionOk="0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481600" y="1323050"/>
                <a:ext cx="145575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722" extrusionOk="0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26"/>
          <p:cNvSpPr txBox="1">
            <a:spLocks noGrp="1"/>
          </p:cNvSpPr>
          <p:nvPr>
            <p:ph type="title" hasCustomPrompt="1"/>
          </p:nvPr>
        </p:nvSpPr>
        <p:spPr>
          <a:xfrm>
            <a:off x="2627975" y="1641212"/>
            <a:ext cx="15714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0" name="Google Shape;480;p26"/>
          <p:cNvSpPr txBox="1">
            <a:spLocks noGrp="1"/>
          </p:cNvSpPr>
          <p:nvPr>
            <p:ph type="subTitle" idx="1"/>
          </p:nvPr>
        </p:nvSpPr>
        <p:spPr>
          <a:xfrm>
            <a:off x="2625275" y="3334105"/>
            <a:ext cx="15714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26"/>
          <p:cNvSpPr txBox="1">
            <a:spLocks noGrp="1"/>
          </p:cNvSpPr>
          <p:nvPr>
            <p:ph type="title" idx="2" hasCustomPrompt="1"/>
          </p:nvPr>
        </p:nvSpPr>
        <p:spPr>
          <a:xfrm>
            <a:off x="5314425" y="1649775"/>
            <a:ext cx="1661700" cy="8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3"/>
          </p:nvPr>
        </p:nvSpPr>
        <p:spPr>
          <a:xfrm>
            <a:off x="5371200" y="3341040"/>
            <a:ext cx="1526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type="subTitle" idx="4"/>
          </p:nvPr>
        </p:nvSpPr>
        <p:spPr>
          <a:xfrm>
            <a:off x="2625299" y="2995688"/>
            <a:ext cx="1571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26"/>
          <p:cNvSpPr txBox="1">
            <a:spLocks noGrp="1"/>
          </p:cNvSpPr>
          <p:nvPr>
            <p:ph type="subTitle" idx="5"/>
          </p:nvPr>
        </p:nvSpPr>
        <p:spPr>
          <a:xfrm>
            <a:off x="5371200" y="3002638"/>
            <a:ext cx="1526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9"/>
          <p:cNvGrpSpPr/>
          <p:nvPr/>
        </p:nvGrpSpPr>
        <p:grpSpPr>
          <a:xfrm>
            <a:off x="-3220444" y="-625770"/>
            <a:ext cx="17094919" cy="8665946"/>
            <a:chOff x="-3220444" y="-625770"/>
            <a:chExt cx="17094919" cy="8665946"/>
          </a:xfrm>
        </p:grpSpPr>
        <p:sp>
          <p:nvSpPr>
            <p:cNvPr id="507" name="Google Shape;507;p29"/>
            <p:cNvSpPr/>
            <p:nvPr/>
          </p:nvSpPr>
          <p:spPr>
            <a:xfrm rot="7256537" flipH="1">
              <a:off x="-2957210" y="3609428"/>
              <a:ext cx="4079214" cy="2924499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29"/>
            <p:cNvGrpSpPr/>
            <p:nvPr/>
          </p:nvGrpSpPr>
          <p:grpSpPr>
            <a:xfrm>
              <a:off x="-3005071" y="-625770"/>
              <a:ext cx="16879546" cy="8665946"/>
              <a:chOff x="-3005071" y="-625770"/>
              <a:chExt cx="16879546" cy="8665946"/>
            </a:xfrm>
          </p:grpSpPr>
          <p:sp>
            <p:nvSpPr>
              <p:cNvPr id="509" name="Google Shape;509;p29"/>
              <p:cNvSpPr/>
              <p:nvPr/>
            </p:nvSpPr>
            <p:spPr>
              <a:xfrm>
                <a:off x="7921450" y="-403803"/>
                <a:ext cx="3128375" cy="2270372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49305" extrusionOk="0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 rot="-9195687" flipH="1">
                <a:off x="6686716" y="3873276"/>
                <a:ext cx="4419606" cy="3351875"/>
              </a:xfrm>
              <a:custGeom>
                <a:avLst/>
                <a:gdLst/>
                <a:ahLst/>
                <a:cxnLst/>
                <a:rect l="l" t="t" r="r" b="b"/>
                <a:pathLst>
                  <a:path w="86738" h="65783" extrusionOk="0">
                    <a:moveTo>
                      <a:pt x="55984" y="1"/>
                    </a:moveTo>
                    <a:cubicBezTo>
                      <a:pt x="53362" y="1"/>
                      <a:pt x="50762" y="503"/>
                      <a:pt x="48328" y="1601"/>
                    </a:cubicBezTo>
                    <a:cubicBezTo>
                      <a:pt x="43840" y="3637"/>
                      <a:pt x="40030" y="7530"/>
                      <a:pt x="35124" y="7958"/>
                    </a:cubicBezTo>
                    <a:cubicBezTo>
                      <a:pt x="34817" y="7985"/>
                      <a:pt x="34511" y="7998"/>
                      <a:pt x="34206" y="7998"/>
                    </a:cubicBezTo>
                    <a:cubicBezTo>
                      <a:pt x="30577" y="7998"/>
                      <a:pt x="27105" y="6224"/>
                      <a:pt x="23492" y="5565"/>
                    </a:cubicBezTo>
                    <a:cubicBezTo>
                      <a:pt x="22463" y="5385"/>
                      <a:pt x="21429" y="5296"/>
                      <a:pt x="20400" y="5296"/>
                    </a:cubicBezTo>
                    <a:cubicBezTo>
                      <a:pt x="16533" y="5296"/>
                      <a:pt x="12740" y="6548"/>
                      <a:pt x="9609" y="8899"/>
                    </a:cubicBezTo>
                    <a:cubicBezTo>
                      <a:pt x="4858" y="12519"/>
                      <a:pt x="1" y="21258"/>
                      <a:pt x="3692" y="26889"/>
                    </a:cubicBezTo>
                    <a:cubicBezTo>
                      <a:pt x="5573" y="29747"/>
                      <a:pt x="8585" y="31616"/>
                      <a:pt x="11324" y="33688"/>
                    </a:cubicBezTo>
                    <a:cubicBezTo>
                      <a:pt x="14050" y="35760"/>
                      <a:pt x="16717" y="38355"/>
                      <a:pt x="17324" y="41725"/>
                    </a:cubicBezTo>
                    <a:cubicBezTo>
                      <a:pt x="17896" y="44915"/>
                      <a:pt x="16503" y="48118"/>
                      <a:pt x="16277" y="51357"/>
                    </a:cubicBezTo>
                    <a:cubicBezTo>
                      <a:pt x="15695" y="59377"/>
                      <a:pt x="22656" y="65782"/>
                      <a:pt x="30119" y="65782"/>
                    </a:cubicBezTo>
                    <a:cubicBezTo>
                      <a:pt x="31829" y="65782"/>
                      <a:pt x="33565" y="65446"/>
                      <a:pt x="35243" y="64715"/>
                    </a:cubicBezTo>
                    <a:cubicBezTo>
                      <a:pt x="39541" y="62846"/>
                      <a:pt x="42911" y="58774"/>
                      <a:pt x="47566" y="58227"/>
                    </a:cubicBezTo>
                    <a:cubicBezTo>
                      <a:pt x="47935" y="58183"/>
                      <a:pt x="48299" y="58162"/>
                      <a:pt x="48659" y="58162"/>
                    </a:cubicBezTo>
                    <a:cubicBezTo>
                      <a:pt x="54581" y="58162"/>
                      <a:pt x="59427" y="63773"/>
                      <a:pt x="65330" y="65311"/>
                    </a:cubicBezTo>
                    <a:cubicBezTo>
                      <a:pt x="66408" y="65592"/>
                      <a:pt x="67510" y="65725"/>
                      <a:pt x="68612" y="65725"/>
                    </a:cubicBezTo>
                    <a:cubicBezTo>
                      <a:pt x="72647" y="65725"/>
                      <a:pt x="76691" y="63942"/>
                      <a:pt x="79618" y="61108"/>
                    </a:cubicBezTo>
                    <a:cubicBezTo>
                      <a:pt x="83356" y="57512"/>
                      <a:pt x="85428" y="52416"/>
                      <a:pt x="86083" y="47273"/>
                    </a:cubicBezTo>
                    <a:cubicBezTo>
                      <a:pt x="86738" y="42117"/>
                      <a:pt x="86095" y="36891"/>
                      <a:pt x="85047" y="31807"/>
                    </a:cubicBezTo>
                    <a:cubicBezTo>
                      <a:pt x="83190" y="22877"/>
                      <a:pt x="79892" y="13888"/>
                      <a:pt x="73403" y="7482"/>
                    </a:cubicBezTo>
                    <a:cubicBezTo>
                      <a:pt x="73272" y="7351"/>
                      <a:pt x="73141" y="7220"/>
                      <a:pt x="73010" y="7101"/>
                    </a:cubicBezTo>
                    <a:cubicBezTo>
                      <a:pt x="68441" y="2774"/>
                      <a:pt x="62149" y="1"/>
                      <a:pt x="559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1" name="Google Shape;511;p29"/>
              <p:cNvGrpSpPr/>
              <p:nvPr/>
            </p:nvGrpSpPr>
            <p:grpSpPr>
              <a:xfrm>
                <a:off x="7921455" y="480500"/>
                <a:ext cx="1540913" cy="481201"/>
                <a:chOff x="7921455" y="3606075"/>
                <a:chExt cx="1540913" cy="481201"/>
              </a:xfrm>
            </p:grpSpPr>
            <p:sp>
              <p:nvSpPr>
                <p:cNvPr id="512" name="Google Shape;512;p29"/>
                <p:cNvSpPr/>
                <p:nvPr/>
              </p:nvSpPr>
              <p:spPr>
                <a:xfrm>
                  <a:off x="8682083" y="4059734"/>
                  <a:ext cx="757215" cy="27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30" h="754" extrusionOk="0">
                      <a:moveTo>
                        <a:pt x="452" y="1"/>
                      </a:moveTo>
                      <a:cubicBezTo>
                        <a:pt x="361" y="1"/>
                        <a:pt x="270" y="6"/>
                        <a:pt x="179" y="22"/>
                      </a:cubicBezTo>
                      <a:cubicBezTo>
                        <a:pt x="1" y="94"/>
                        <a:pt x="25" y="355"/>
                        <a:pt x="215" y="391"/>
                      </a:cubicBezTo>
                      <a:cubicBezTo>
                        <a:pt x="1668" y="570"/>
                        <a:pt x="3120" y="582"/>
                        <a:pt x="4573" y="653"/>
                      </a:cubicBezTo>
                      <a:cubicBezTo>
                        <a:pt x="5371" y="653"/>
                        <a:pt x="6168" y="701"/>
                        <a:pt x="6966" y="701"/>
                      </a:cubicBezTo>
                      <a:cubicBezTo>
                        <a:pt x="7919" y="713"/>
                        <a:pt x="8871" y="748"/>
                        <a:pt x="9835" y="748"/>
                      </a:cubicBezTo>
                      <a:cubicBezTo>
                        <a:pt x="10522" y="752"/>
                        <a:pt x="11207" y="754"/>
                        <a:pt x="11892" y="754"/>
                      </a:cubicBezTo>
                      <a:cubicBezTo>
                        <a:pt x="13262" y="754"/>
                        <a:pt x="14630" y="748"/>
                        <a:pt x="16003" y="748"/>
                      </a:cubicBezTo>
                      <a:cubicBezTo>
                        <a:pt x="16717" y="736"/>
                        <a:pt x="17432" y="748"/>
                        <a:pt x="18146" y="713"/>
                      </a:cubicBezTo>
                      <a:cubicBezTo>
                        <a:pt x="18765" y="689"/>
                        <a:pt x="19384" y="665"/>
                        <a:pt x="20003" y="617"/>
                      </a:cubicBezTo>
                      <a:cubicBezTo>
                        <a:pt x="20206" y="617"/>
                        <a:pt x="20408" y="570"/>
                        <a:pt x="20599" y="510"/>
                      </a:cubicBezTo>
                      <a:cubicBezTo>
                        <a:pt x="20730" y="463"/>
                        <a:pt x="20718" y="236"/>
                        <a:pt x="20563" y="236"/>
                      </a:cubicBezTo>
                      <a:cubicBezTo>
                        <a:pt x="20253" y="236"/>
                        <a:pt x="19944" y="236"/>
                        <a:pt x="19634" y="225"/>
                      </a:cubicBezTo>
                      <a:cubicBezTo>
                        <a:pt x="19278" y="204"/>
                        <a:pt x="18920" y="199"/>
                        <a:pt x="18561" y="199"/>
                      </a:cubicBezTo>
                      <a:cubicBezTo>
                        <a:pt x="18224" y="199"/>
                        <a:pt x="17885" y="203"/>
                        <a:pt x="17547" y="203"/>
                      </a:cubicBezTo>
                      <a:cubicBezTo>
                        <a:pt x="17413" y="203"/>
                        <a:pt x="17280" y="203"/>
                        <a:pt x="17146" y="201"/>
                      </a:cubicBezTo>
                      <a:cubicBezTo>
                        <a:pt x="15169" y="189"/>
                        <a:pt x="13193" y="189"/>
                        <a:pt x="11217" y="189"/>
                      </a:cubicBezTo>
                      <a:cubicBezTo>
                        <a:pt x="10812" y="192"/>
                        <a:pt x="10406" y="193"/>
                        <a:pt x="10000" y="193"/>
                      </a:cubicBezTo>
                      <a:cubicBezTo>
                        <a:pt x="8782" y="193"/>
                        <a:pt x="7558" y="180"/>
                        <a:pt x="6335" y="153"/>
                      </a:cubicBezTo>
                      <a:cubicBezTo>
                        <a:pt x="5525" y="141"/>
                        <a:pt x="4716" y="141"/>
                        <a:pt x="3894" y="105"/>
                      </a:cubicBezTo>
                      <a:cubicBezTo>
                        <a:pt x="3814" y="107"/>
                        <a:pt x="3733" y="107"/>
                        <a:pt x="3653" y="107"/>
                      </a:cubicBezTo>
                      <a:cubicBezTo>
                        <a:pt x="2840" y="107"/>
                        <a:pt x="2028" y="57"/>
                        <a:pt x="1215" y="46"/>
                      </a:cubicBezTo>
                      <a:cubicBezTo>
                        <a:pt x="961" y="46"/>
                        <a:pt x="706" y="1"/>
                        <a:pt x="4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9"/>
                <p:cNvSpPr/>
                <p:nvPr/>
              </p:nvSpPr>
              <p:spPr>
                <a:xfrm>
                  <a:off x="8269808" y="3971376"/>
                  <a:ext cx="1182980" cy="4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6" h="1306" extrusionOk="0">
                      <a:moveTo>
                        <a:pt x="27075" y="11"/>
                      </a:moveTo>
                      <a:cubicBezTo>
                        <a:pt x="26687" y="11"/>
                        <a:pt x="26298" y="12"/>
                        <a:pt x="25909" y="12"/>
                      </a:cubicBezTo>
                      <a:cubicBezTo>
                        <a:pt x="25206" y="24"/>
                        <a:pt x="24504" y="0"/>
                        <a:pt x="23801" y="48"/>
                      </a:cubicBezTo>
                      <a:cubicBezTo>
                        <a:pt x="23289" y="60"/>
                        <a:pt x="22777" y="60"/>
                        <a:pt x="22277" y="72"/>
                      </a:cubicBezTo>
                      <a:cubicBezTo>
                        <a:pt x="22233" y="71"/>
                        <a:pt x="22188" y="70"/>
                        <a:pt x="22144" y="70"/>
                      </a:cubicBezTo>
                      <a:cubicBezTo>
                        <a:pt x="21750" y="70"/>
                        <a:pt x="21375" y="109"/>
                        <a:pt x="20973" y="109"/>
                      </a:cubicBezTo>
                      <a:cubicBezTo>
                        <a:pt x="20928" y="109"/>
                        <a:pt x="20883" y="109"/>
                        <a:pt x="20837" y="107"/>
                      </a:cubicBezTo>
                      <a:cubicBezTo>
                        <a:pt x="20337" y="107"/>
                        <a:pt x="19848" y="155"/>
                        <a:pt x="19348" y="155"/>
                      </a:cubicBezTo>
                      <a:cubicBezTo>
                        <a:pt x="19015" y="167"/>
                        <a:pt x="18682" y="155"/>
                        <a:pt x="18348" y="191"/>
                      </a:cubicBezTo>
                      <a:cubicBezTo>
                        <a:pt x="17896" y="215"/>
                        <a:pt x="17455" y="191"/>
                        <a:pt x="17003" y="238"/>
                      </a:cubicBezTo>
                      <a:cubicBezTo>
                        <a:pt x="16503" y="262"/>
                        <a:pt x="16003" y="238"/>
                        <a:pt x="15515" y="286"/>
                      </a:cubicBezTo>
                      <a:cubicBezTo>
                        <a:pt x="14991" y="310"/>
                        <a:pt x="14467" y="286"/>
                        <a:pt x="13943" y="334"/>
                      </a:cubicBezTo>
                      <a:cubicBezTo>
                        <a:pt x="13455" y="358"/>
                        <a:pt x="12979" y="346"/>
                        <a:pt x="12502" y="369"/>
                      </a:cubicBezTo>
                      <a:cubicBezTo>
                        <a:pt x="12086" y="405"/>
                        <a:pt x="11669" y="393"/>
                        <a:pt x="11252" y="405"/>
                      </a:cubicBezTo>
                      <a:cubicBezTo>
                        <a:pt x="10919" y="405"/>
                        <a:pt x="10562" y="441"/>
                        <a:pt x="10216" y="441"/>
                      </a:cubicBezTo>
                      <a:cubicBezTo>
                        <a:pt x="9407" y="453"/>
                        <a:pt x="8585" y="441"/>
                        <a:pt x="7776" y="477"/>
                      </a:cubicBezTo>
                      <a:lnTo>
                        <a:pt x="4859" y="500"/>
                      </a:lnTo>
                      <a:cubicBezTo>
                        <a:pt x="3596" y="560"/>
                        <a:pt x="2334" y="512"/>
                        <a:pt x="1072" y="560"/>
                      </a:cubicBezTo>
                      <a:cubicBezTo>
                        <a:pt x="787" y="596"/>
                        <a:pt x="465" y="560"/>
                        <a:pt x="191" y="679"/>
                      </a:cubicBezTo>
                      <a:cubicBezTo>
                        <a:pt x="1" y="786"/>
                        <a:pt x="13" y="1072"/>
                        <a:pt x="227" y="1143"/>
                      </a:cubicBezTo>
                      <a:cubicBezTo>
                        <a:pt x="537" y="1203"/>
                        <a:pt x="858" y="1227"/>
                        <a:pt x="1168" y="1227"/>
                      </a:cubicBezTo>
                      <a:cubicBezTo>
                        <a:pt x="1953" y="1286"/>
                        <a:pt x="2739" y="1239"/>
                        <a:pt x="3513" y="1286"/>
                      </a:cubicBezTo>
                      <a:cubicBezTo>
                        <a:pt x="4573" y="1300"/>
                        <a:pt x="5629" y="1306"/>
                        <a:pt x="6684" y="1306"/>
                      </a:cubicBezTo>
                      <a:cubicBezTo>
                        <a:pt x="7429" y="1306"/>
                        <a:pt x="8174" y="1303"/>
                        <a:pt x="8919" y="1298"/>
                      </a:cubicBezTo>
                      <a:cubicBezTo>
                        <a:pt x="9166" y="1298"/>
                        <a:pt x="9416" y="1300"/>
                        <a:pt x="9666" y="1300"/>
                      </a:cubicBezTo>
                      <a:cubicBezTo>
                        <a:pt x="10041" y="1300"/>
                        <a:pt x="10416" y="1296"/>
                        <a:pt x="10788" y="1274"/>
                      </a:cubicBezTo>
                      <a:cubicBezTo>
                        <a:pt x="11228" y="1262"/>
                        <a:pt x="11669" y="1262"/>
                        <a:pt x="12109" y="1262"/>
                      </a:cubicBezTo>
                      <a:cubicBezTo>
                        <a:pt x="12316" y="1258"/>
                        <a:pt x="12521" y="1258"/>
                        <a:pt x="12725" y="1258"/>
                      </a:cubicBezTo>
                      <a:cubicBezTo>
                        <a:pt x="13133" y="1258"/>
                        <a:pt x="13538" y="1258"/>
                        <a:pt x="13943" y="1227"/>
                      </a:cubicBezTo>
                      <a:cubicBezTo>
                        <a:pt x="14538" y="1215"/>
                        <a:pt x="15122" y="1203"/>
                        <a:pt x="15717" y="1203"/>
                      </a:cubicBezTo>
                      <a:cubicBezTo>
                        <a:pt x="16693" y="1143"/>
                        <a:pt x="17670" y="1167"/>
                        <a:pt x="18634" y="1143"/>
                      </a:cubicBezTo>
                      <a:cubicBezTo>
                        <a:pt x="19444" y="1096"/>
                        <a:pt x="20265" y="1143"/>
                        <a:pt x="21075" y="1084"/>
                      </a:cubicBezTo>
                      <a:cubicBezTo>
                        <a:pt x="21575" y="1060"/>
                        <a:pt x="22075" y="1084"/>
                        <a:pt x="22563" y="1036"/>
                      </a:cubicBezTo>
                      <a:cubicBezTo>
                        <a:pt x="24432" y="977"/>
                        <a:pt x="26302" y="846"/>
                        <a:pt x="28183" y="786"/>
                      </a:cubicBezTo>
                      <a:cubicBezTo>
                        <a:pt x="28778" y="786"/>
                        <a:pt x="29385" y="739"/>
                        <a:pt x="29981" y="739"/>
                      </a:cubicBezTo>
                      <a:cubicBezTo>
                        <a:pt x="30085" y="740"/>
                        <a:pt x="30190" y="741"/>
                        <a:pt x="30295" y="741"/>
                      </a:cubicBezTo>
                      <a:cubicBezTo>
                        <a:pt x="30836" y="741"/>
                        <a:pt x="31385" y="715"/>
                        <a:pt x="31933" y="655"/>
                      </a:cubicBezTo>
                      <a:cubicBezTo>
                        <a:pt x="32064" y="643"/>
                        <a:pt x="32183" y="596"/>
                        <a:pt x="32291" y="536"/>
                      </a:cubicBezTo>
                      <a:cubicBezTo>
                        <a:pt x="32362" y="465"/>
                        <a:pt x="32386" y="346"/>
                        <a:pt x="32338" y="250"/>
                      </a:cubicBezTo>
                      <a:cubicBezTo>
                        <a:pt x="32279" y="165"/>
                        <a:pt x="32183" y="153"/>
                        <a:pt x="32085" y="153"/>
                      </a:cubicBezTo>
                      <a:cubicBezTo>
                        <a:pt x="32046" y="153"/>
                        <a:pt x="32006" y="155"/>
                        <a:pt x="31969" y="155"/>
                      </a:cubicBezTo>
                      <a:cubicBezTo>
                        <a:pt x="31112" y="107"/>
                        <a:pt x="30255" y="48"/>
                        <a:pt x="29397" y="48"/>
                      </a:cubicBezTo>
                      <a:cubicBezTo>
                        <a:pt x="28627" y="16"/>
                        <a:pt x="27852" y="11"/>
                        <a:pt x="27075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9"/>
                <p:cNvSpPr/>
                <p:nvPr/>
              </p:nvSpPr>
              <p:spPr>
                <a:xfrm>
                  <a:off x="7921455" y="3856391"/>
                  <a:ext cx="1540913" cy="4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85" h="1265" extrusionOk="0">
                      <a:moveTo>
                        <a:pt x="13798" y="0"/>
                      </a:moveTo>
                      <a:cubicBezTo>
                        <a:pt x="12704" y="0"/>
                        <a:pt x="11612" y="9"/>
                        <a:pt x="10526" y="17"/>
                      </a:cubicBezTo>
                      <a:cubicBezTo>
                        <a:pt x="9657" y="77"/>
                        <a:pt x="8800" y="41"/>
                        <a:pt x="7942" y="77"/>
                      </a:cubicBezTo>
                      <a:cubicBezTo>
                        <a:pt x="7359" y="112"/>
                        <a:pt x="6787" y="88"/>
                        <a:pt x="6216" y="136"/>
                      </a:cubicBezTo>
                      <a:cubicBezTo>
                        <a:pt x="5716" y="136"/>
                        <a:pt x="5216" y="196"/>
                        <a:pt x="4716" y="196"/>
                      </a:cubicBezTo>
                      <a:cubicBezTo>
                        <a:pt x="3906" y="207"/>
                        <a:pt x="3096" y="243"/>
                        <a:pt x="2287" y="243"/>
                      </a:cubicBezTo>
                      <a:cubicBezTo>
                        <a:pt x="1715" y="267"/>
                        <a:pt x="1144" y="243"/>
                        <a:pt x="572" y="291"/>
                      </a:cubicBezTo>
                      <a:cubicBezTo>
                        <a:pt x="382" y="315"/>
                        <a:pt x="120" y="267"/>
                        <a:pt x="1" y="458"/>
                      </a:cubicBezTo>
                      <a:cubicBezTo>
                        <a:pt x="227" y="541"/>
                        <a:pt x="418" y="672"/>
                        <a:pt x="632" y="755"/>
                      </a:cubicBezTo>
                      <a:cubicBezTo>
                        <a:pt x="1001" y="803"/>
                        <a:pt x="1358" y="815"/>
                        <a:pt x="1727" y="815"/>
                      </a:cubicBezTo>
                      <a:cubicBezTo>
                        <a:pt x="1969" y="819"/>
                        <a:pt x="2213" y="820"/>
                        <a:pt x="2457" y="820"/>
                      </a:cubicBezTo>
                      <a:cubicBezTo>
                        <a:pt x="2944" y="820"/>
                        <a:pt x="3434" y="815"/>
                        <a:pt x="3918" y="815"/>
                      </a:cubicBezTo>
                      <a:cubicBezTo>
                        <a:pt x="4355" y="815"/>
                        <a:pt x="4791" y="799"/>
                        <a:pt x="5228" y="799"/>
                      </a:cubicBezTo>
                      <a:cubicBezTo>
                        <a:pt x="5446" y="799"/>
                        <a:pt x="5664" y="803"/>
                        <a:pt x="5883" y="815"/>
                      </a:cubicBezTo>
                      <a:cubicBezTo>
                        <a:pt x="6966" y="791"/>
                        <a:pt x="8049" y="791"/>
                        <a:pt x="9133" y="779"/>
                      </a:cubicBezTo>
                      <a:cubicBezTo>
                        <a:pt x="9645" y="779"/>
                        <a:pt x="10157" y="743"/>
                        <a:pt x="10669" y="743"/>
                      </a:cubicBezTo>
                      <a:cubicBezTo>
                        <a:pt x="11708" y="733"/>
                        <a:pt x="12747" y="725"/>
                        <a:pt x="13786" y="725"/>
                      </a:cubicBezTo>
                      <a:cubicBezTo>
                        <a:pt x="15138" y="725"/>
                        <a:pt x="16489" y="739"/>
                        <a:pt x="17836" y="779"/>
                      </a:cubicBezTo>
                      <a:cubicBezTo>
                        <a:pt x="18539" y="779"/>
                        <a:pt x="19241" y="839"/>
                        <a:pt x="19944" y="839"/>
                      </a:cubicBezTo>
                      <a:cubicBezTo>
                        <a:pt x="19981" y="837"/>
                        <a:pt x="20018" y="837"/>
                        <a:pt x="20055" y="837"/>
                      </a:cubicBezTo>
                      <a:cubicBezTo>
                        <a:pt x="20351" y="837"/>
                        <a:pt x="20649" y="874"/>
                        <a:pt x="20956" y="874"/>
                      </a:cubicBezTo>
                      <a:cubicBezTo>
                        <a:pt x="21456" y="874"/>
                        <a:pt x="21968" y="934"/>
                        <a:pt x="22480" y="934"/>
                      </a:cubicBezTo>
                      <a:cubicBezTo>
                        <a:pt x="22873" y="958"/>
                        <a:pt x="23278" y="981"/>
                        <a:pt x="23682" y="981"/>
                      </a:cubicBezTo>
                      <a:cubicBezTo>
                        <a:pt x="24230" y="1029"/>
                        <a:pt x="24790" y="1005"/>
                        <a:pt x="25349" y="1065"/>
                      </a:cubicBezTo>
                      <a:cubicBezTo>
                        <a:pt x="25945" y="1065"/>
                        <a:pt x="26528" y="1112"/>
                        <a:pt x="27123" y="1112"/>
                      </a:cubicBezTo>
                      <a:cubicBezTo>
                        <a:pt x="27492" y="1112"/>
                        <a:pt x="27850" y="1160"/>
                        <a:pt x="28219" y="1160"/>
                      </a:cubicBezTo>
                      <a:cubicBezTo>
                        <a:pt x="28778" y="1160"/>
                        <a:pt x="29338" y="1208"/>
                        <a:pt x="29897" y="1208"/>
                      </a:cubicBezTo>
                      <a:cubicBezTo>
                        <a:pt x="30505" y="1208"/>
                        <a:pt x="31112" y="1255"/>
                        <a:pt x="31719" y="1255"/>
                      </a:cubicBezTo>
                      <a:cubicBezTo>
                        <a:pt x="32118" y="1261"/>
                        <a:pt x="32517" y="1264"/>
                        <a:pt x="32916" y="1264"/>
                      </a:cubicBezTo>
                      <a:cubicBezTo>
                        <a:pt x="33315" y="1264"/>
                        <a:pt x="33713" y="1261"/>
                        <a:pt x="34112" y="1255"/>
                      </a:cubicBezTo>
                      <a:cubicBezTo>
                        <a:pt x="34636" y="1208"/>
                        <a:pt x="35160" y="1220"/>
                        <a:pt x="35684" y="1208"/>
                      </a:cubicBezTo>
                      <a:cubicBezTo>
                        <a:pt x="36529" y="1160"/>
                        <a:pt x="37375" y="1148"/>
                        <a:pt x="38232" y="1077"/>
                      </a:cubicBezTo>
                      <a:cubicBezTo>
                        <a:pt x="39458" y="1017"/>
                        <a:pt x="40685" y="922"/>
                        <a:pt x="41911" y="922"/>
                      </a:cubicBezTo>
                      <a:cubicBezTo>
                        <a:pt x="41923" y="923"/>
                        <a:pt x="41936" y="924"/>
                        <a:pt x="41949" y="924"/>
                      </a:cubicBezTo>
                      <a:cubicBezTo>
                        <a:pt x="42049" y="924"/>
                        <a:pt x="42162" y="880"/>
                        <a:pt x="42173" y="743"/>
                      </a:cubicBezTo>
                      <a:cubicBezTo>
                        <a:pt x="42185" y="588"/>
                        <a:pt x="42006" y="517"/>
                        <a:pt x="41887" y="481"/>
                      </a:cubicBezTo>
                      <a:cubicBezTo>
                        <a:pt x="41482" y="386"/>
                        <a:pt x="41077" y="327"/>
                        <a:pt x="40673" y="327"/>
                      </a:cubicBezTo>
                      <a:cubicBezTo>
                        <a:pt x="40286" y="303"/>
                        <a:pt x="39902" y="297"/>
                        <a:pt x="39519" y="297"/>
                      </a:cubicBezTo>
                      <a:cubicBezTo>
                        <a:pt x="39137" y="297"/>
                        <a:pt x="38756" y="303"/>
                        <a:pt x="38375" y="303"/>
                      </a:cubicBezTo>
                      <a:cubicBezTo>
                        <a:pt x="38334" y="301"/>
                        <a:pt x="38293" y="301"/>
                        <a:pt x="38252" y="301"/>
                      </a:cubicBezTo>
                      <a:cubicBezTo>
                        <a:pt x="37924" y="301"/>
                        <a:pt x="37597" y="338"/>
                        <a:pt x="37279" y="338"/>
                      </a:cubicBezTo>
                      <a:cubicBezTo>
                        <a:pt x="36410" y="338"/>
                        <a:pt x="35553" y="362"/>
                        <a:pt x="34696" y="362"/>
                      </a:cubicBezTo>
                      <a:cubicBezTo>
                        <a:pt x="34446" y="374"/>
                        <a:pt x="34196" y="377"/>
                        <a:pt x="33947" y="377"/>
                      </a:cubicBezTo>
                      <a:cubicBezTo>
                        <a:pt x="33699" y="377"/>
                        <a:pt x="33451" y="374"/>
                        <a:pt x="33207" y="374"/>
                      </a:cubicBezTo>
                      <a:cubicBezTo>
                        <a:pt x="32934" y="356"/>
                        <a:pt x="32663" y="353"/>
                        <a:pt x="32392" y="353"/>
                      </a:cubicBezTo>
                      <a:cubicBezTo>
                        <a:pt x="32256" y="353"/>
                        <a:pt x="32121" y="354"/>
                        <a:pt x="31985" y="354"/>
                      </a:cubicBezTo>
                      <a:cubicBezTo>
                        <a:pt x="31849" y="354"/>
                        <a:pt x="31713" y="353"/>
                        <a:pt x="31576" y="350"/>
                      </a:cubicBezTo>
                      <a:cubicBezTo>
                        <a:pt x="30350" y="338"/>
                        <a:pt x="29124" y="362"/>
                        <a:pt x="27897" y="303"/>
                      </a:cubicBezTo>
                      <a:cubicBezTo>
                        <a:pt x="27350" y="303"/>
                        <a:pt x="26802" y="291"/>
                        <a:pt x="26254" y="279"/>
                      </a:cubicBezTo>
                      <a:cubicBezTo>
                        <a:pt x="25683" y="231"/>
                        <a:pt x="25111" y="255"/>
                        <a:pt x="24540" y="231"/>
                      </a:cubicBezTo>
                      <a:cubicBezTo>
                        <a:pt x="24016" y="184"/>
                        <a:pt x="23480" y="207"/>
                        <a:pt x="22956" y="184"/>
                      </a:cubicBezTo>
                      <a:cubicBezTo>
                        <a:pt x="22682" y="160"/>
                        <a:pt x="22405" y="160"/>
                        <a:pt x="22127" y="160"/>
                      </a:cubicBezTo>
                      <a:cubicBezTo>
                        <a:pt x="21849" y="160"/>
                        <a:pt x="21569" y="160"/>
                        <a:pt x="21289" y="136"/>
                      </a:cubicBezTo>
                      <a:cubicBezTo>
                        <a:pt x="20730" y="88"/>
                        <a:pt x="20170" y="100"/>
                        <a:pt x="19610" y="88"/>
                      </a:cubicBezTo>
                      <a:cubicBezTo>
                        <a:pt x="18813" y="41"/>
                        <a:pt x="18015" y="53"/>
                        <a:pt x="17217" y="41"/>
                      </a:cubicBezTo>
                      <a:cubicBezTo>
                        <a:pt x="16527" y="5"/>
                        <a:pt x="15848" y="5"/>
                        <a:pt x="15158" y="5"/>
                      </a:cubicBezTo>
                      <a:cubicBezTo>
                        <a:pt x="14704" y="2"/>
                        <a:pt x="14251" y="0"/>
                        <a:pt x="137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9"/>
                <p:cNvSpPr/>
                <p:nvPr/>
              </p:nvSpPr>
              <p:spPr>
                <a:xfrm>
                  <a:off x="7937709" y="3776982"/>
                  <a:ext cx="1518156" cy="59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2" h="1632" extrusionOk="0">
                      <a:moveTo>
                        <a:pt x="36070" y="1"/>
                      </a:moveTo>
                      <a:cubicBezTo>
                        <a:pt x="35259" y="1"/>
                        <a:pt x="34450" y="12"/>
                        <a:pt x="33643" y="24"/>
                      </a:cubicBezTo>
                      <a:cubicBezTo>
                        <a:pt x="32953" y="84"/>
                        <a:pt x="32262" y="36"/>
                        <a:pt x="31584" y="95"/>
                      </a:cubicBezTo>
                      <a:cubicBezTo>
                        <a:pt x="31131" y="119"/>
                        <a:pt x="30691" y="95"/>
                        <a:pt x="30238" y="143"/>
                      </a:cubicBezTo>
                      <a:cubicBezTo>
                        <a:pt x="29869" y="167"/>
                        <a:pt x="29476" y="143"/>
                        <a:pt x="29095" y="179"/>
                      </a:cubicBezTo>
                      <a:cubicBezTo>
                        <a:pt x="28714" y="215"/>
                        <a:pt x="28333" y="191"/>
                        <a:pt x="27952" y="238"/>
                      </a:cubicBezTo>
                      <a:cubicBezTo>
                        <a:pt x="25631" y="346"/>
                        <a:pt x="23333" y="560"/>
                        <a:pt x="21011" y="655"/>
                      </a:cubicBezTo>
                      <a:cubicBezTo>
                        <a:pt x="20499" y="703"/>
                        <a:pt x="19987" y="667"/>
                        <a:pt x="19487" y="715"/>
                      </a:cubicBezTo>
                      <a:cubicBezTo>
                        <a:pt x="18665" y="738"/>
                        <a:pt x="17856" y="727"/>
                        <a:pt x="17034" y="762"/>
                      </a:cubicBezTo>
                      <a:cubicBezTo>
                        <a:pt x="16626" y="762"/>
                        <a:pt x="16218" y="770"/>
                        <a:pt x="15810" y="770"/>
                      </a:cubicBezTo>
                      <a:cubicBezTo>
                        <a:pt x="15503" y="770"/>
                        <a:pt x="15197" y="766"/>
                        <a:pt x="14891" y="750"/>
                      </a:cubicBezTo>
                      <a:cubicBezTo>
                        <a:pt x="13355" y="738"/>
                        <a:pt x="11831" y="727"/>
                        <a:pt x="10295" y="727"/>
                      </a:cubicBezTo>
                      <a:cubicBezTo>
                        <a:pt x="8878" y="727"/>
                        <a:pt x="7462" y="786"/>
                        <a:pt x="6045" y="834"/>
                      </a:cubicBezTo>
                      <a:cubicBezTo>
                        <a:pt x="5830" y="838"/>
                        <a:pt x="5617" y="838"/>
                        <a:pt x="5405" y="838"/>
                      </a:cubicBezTo>
                      <a:lnTo>
                        <a:pt x="5405" y="838"/>
                      </a:lnTo>
                      <a:cubicBezTo>
                        <a:pt x="4980" y="838"/>
                        <a:pt x="4556" y="838"/>
                        <a:pt x="4128" y="869"/>
                      </a:cubicBezTo>
                      <a:cubicBezTo>
                        <a:pt x="3390" y="893"/>
                        <a:pt x="2663" y="869"/>
                        <a:pt x="1925" y="917"/>
                      </a:cubicBezTo>
                      <a:cubicBezTo>
                        <a:pt x="1342" y="941"/>
                        <a:pt x="746" y="905"/>
                        <a:pt x="175" y="1012"/>
                      </a:cubicBezTo>
                      <a:cubicBezTo>
                        <a:pt x="1" y="1094"/>
                        <a:pt x="53" y="1334"/>
                        <a:pt x="233" y="1334"/>
                      </a:cubicBezTo>
                      <a:cubicBezTo>
                        <a:pt x="238" y="1334"/>
                        <a:pt x="242" y="1334"/>
                        <a:pt x="246" y="1334"/>
                      </a:cubicBezTo>
                      <a:cubicBezTo>
                        <a:pt x="891" y="1341"/>
                        <a:pt x="1536" y="1343"/>
                        <a:pt x="2181" y="1343"/>
                      </a:cubicBezTo>
                      <a:cubicBezTo>
                        <a:pt x="3320" y="1343"/>
                        <a:pt x="4461" y="1336"/>
                        <a:pt x="5602" y="1336"/>
                      </a:cubicBezTo>
                      <a:cubicBezTo>
                        <a:pt x="6977" y="1336"/>
                        <a:pt x="8351" y="1347"/>
                        <a:pt x="9724" y="1393"/>
                      </a:cubicBezTo>
                      <a:cubicBezTo>
                        <a:pt x="10557" y="1405"/>
                        <a:pt x="11391" y="1381"/>
                        <a:pt x="12212" y="1441"/>
                      </a:cubicBezTo>
                      <a:cubicBezTo>
                        <a:pt x="12581" y="1441"/>
                        <a:pt x="12950" y="1453"/>
                        <a:pt x="13308" y="1489"/>
                      </a:cubicBezTo>
                      <a:cubicBezTo>
                        <a:pt x="13808" y="1489"/>
                        <a:pt x="14308" y="1548"/>
                        <a:pt x="14808" y="1548"/>
                      </a:cubicBezTo>
                      <a:cubicBezTo>
                        <a:pt x="16106" y="1631"/>
                        <a:pt x="17415" y="1584"/>
                        <a:pt x="18713" y="1619"/>
                      </a:cubicBezTo>
                      <a:cubicBezTo>
                        <a:pt x="19582" y="1584"/>
                        <a:pt x="20439" y="1619"/>
                        <a:pt x="21309" y="1548"/>
                      </a:cubicBezTo>
                      <a:cubicBezTo>
                        <a:pt x="22428" y="1524"/>
                        <a:pt x="23535" y="1429"/>
                        <a:pt x="24654" y="1381"/>
                      </a:cubicBezTo>
                      <a:cubicBezTo>
                        <a:pt x="25083" y="1334"/>
                        <a:pt x="25535" y="1358"/>
                        <a:pt x="25976" y="1310"/>
                      </a:cubicBezTo>
                      <a:cubicBezTo>
                        <a:pt x="26464" y="1310"/>
                        <a:pt x="26940" y="1250"/>
                        <a:pt x="27416" y="1250"/>
                      </a:cubicBezTo>
                      <a:cubicBezTo>
                        <a:pt x="27702" y="1238"/>
                        <a:pt x="27988" y="1203"/>
                        <a:pt x="28286" y="1203"/>
                      </a:cubicBezTo>
                      <a:cubicBezTo>
                        <a:pt x="28319" y="1204"/>
                        <a:pt x="28353" y="1204"/>
                        <a:pt x="28386" y="1204"/>
                      </a:cubicBezTo>
                      <a:cubicBezTo>
                        <a:pt x="28720" y="1204"/>
                        <a:pt x="29045" y="1155"/>
                        <a:pt x="29381" y="1155"/>
                      </a:cubicBezTo>
                      <a:cubicBezTo>
                        <a:pt x="29409" y="1156"/>
                        <a:pt x="29437" y="1157"/>
                        <a:pt x="29465" y="1157"/>
                      </a:cubicBezTo>
                      <a:cubicBezTo>
                        <a:pt x="29747" y="1157"/>
                        <a:pt x="30027" y="1108"/>
                        <a:pt x="30298" y="1108"/>
                      </a:cubicBezTo>
                      <a:cubicBezTo>
                        <a:pt x="32608" y="1000"/>
                        <a:pt x="34917" y="786"/>
                        <a:pt x="37227" y="762"/>
                      </a:cubicBezTo>
                      <a:cubicBezTo>
                        <a:pt x="38275" y="703"/>
                        <a:pt x="39335" y="750"/>
                        <a:pt x="40382" y="691"/>
                      </a:cubicBezTo>
                      <a:cubicBezTo>
                        <a:pt x="40728" y="691"/>
                        <a:pt x="41061" y="667"/>
                        <a:pt x="41394" y="631"/>
                      </a:cubicBezTo>
                      <a:cubicBezTo>
                        <a:pt x="41490" y="619"/>
                        <a:pt x="41525" y="536"/>
                        <a:pt x="41561" y="465"/>
                      </a:cubicBezTo>
                      <a:cubicBezTo>
                        <a:pt x="41502" y="238"/>
                        <a:pt x="41240" y="274"/>
                        <a:pt x="41061" y="250"/>
                      </a:cubicBezTo>
                      <a:cubicBezTo>
                        <a:pt x="39403" y="50"/>
                        <a:pt x="37735" y="1"/>
                        <a:pt x="360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9"/>
                <p:cNvSpPr/>
                <p:nvPr/>
              </p:nvSpPr>
              <p:spPr>
                <a:xfrm>
                  <a:off x="8089331" y="3694140"/>
                  <a:ext cx="1367736" cy="86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4" h="2357" extrusionOk="0">
                      <a:moveTo>
                        <a:pt x="32911" y="0"/>
                      </a:moveTo>
                      <a:cubicBezTo>
                        <a:pt x="31865" y="0"/>
                        <a:pt x="30820" y="18"/>
                        <a:pt x="29778" y="18"/>
                      </a:cubicBezTo>
                      <a:cubicBezTo>
                        <a:pt x="28802" y="54"/>
                        <a:pt x="27826" y="42"/>
                        <a:pt x="26849" y="66"/>
                      </a:cubicBezTo>
                      <a:cubicBezTo>
                        <a:pt x="26581" y="89"/>
                        <a:pt x="26316" y="89"/>
                        <a:pt x="26049" y="89"/>
                      </a:cubicBezTo>
                      <a:cubicBezTo>
                        <a:pt x="25781" y="89"/>
                        <a:pt x="25510" y="89"/>
                        <a:pt x="25230" y="113"/>
                      </a:cubicBezTo>
                      <a:cubicBezTo>
                        <a:pt x="24670" y="173"/>
                        <a:pt x="24111" y="125"/>
                        <a:pt x="23551" y="173"/>
                      </a:cubicBezTo>
                      <a:cubicBezTo>
                        <a:pt x="23087" y="208"/>
                        <a:pt x="22623" y="173"/>
                        <a:pt x="22170" y="220"/>
                      </a:cubicBezTo>
                      <a:cubicBezTo>
                        <a:pt x="19134" y="328"/>
                        <a:pt x="16110" y="542"/>
                        <a:pt x="13074" y="768"/>
                      </a:cubicBezTo>
                      <a:cubicBezTo>
                        <a:pt x="11669" y="875"/>
                        <a:pt x="10264" y="959"/>
                        <a:pt x="8859" y="1078"/>
                      </a:cubicBezTo>
                      <a:cubicBezTo>
                        <a:pt x="6359" y="1328"/>
                        <a:pt x="3846" y="1459"/>
                        <a:pt x="1334" y="1721"/>
                      </a:cubicBezTo>
                      <a:cubicBezTo>
                        <a:pt x="977" y="1756"/>
                        <a:pt x="608" y="1804"/>
                        <a:pt x="251" y="1875"/>
                      </a:cubicBezTo>
                      <a:cubicBezTo>
                        <a:pt x="24" y="1935"/>
                        <a:pt x="1" y="2233"/>
                        <a:pt x="215" y="2328"/>
                      </a:cubicBezTo>
                      <a:cubicBezTo>
                        <a:pt x="407" y="2345"/>
                        <a:pt x="598" y="2356"/>
                        <a:pt x="795" y="2356"/>
                      </a:cubicBezTo>
                      <a:cubicBezTo>
                        <a:pt x="867" y="2356"/>
                        <a:pt x="939" y="2355"/>
                        <a:pt x="1013" y="2352"/>
                      </a:cubicBezTo>
                      <a:cubicBezTo>
                        <a:pt x="3323" y="2280"/>
                        <a:pt x="5620" y="2066"/>
                        <a:pt x="7954" y="1971"/>
                      </a:cubicBezTo>
                      <a:cubicBezTo>
                        <a:pt x="10252" y="1899"/>
                        <a:pt x="12526" y="1732"/>
                        <a:pt x="14812" y="1601"/>
                      </a:cubicBezTo>
                      <a:cubicBezTo>
                        <a:pt x="15598" y="1554"/>
                        <a:pt x="16396" y="1494"/>
                        <a:pt x="17193" y="1471"/>
                      </a:cubicBezTo>
                      <a:cubicBezTo>
                        <a:pt x="17658" y="1423"/>
                        <a:pt x="18122" y="1447"/>
                        <a:pt x="18586" y="1399"/>
                      </a:cubicBezTo>
                      <a:cubicBezTo>
                        <a:pt x="18991" y="1387"/>
                        <a:pt x="19408" y="1375"/>
                        <a:pt x="19813" y="1340"/>
                      </a:cubicBezTo>
                      <a:cubicBezTo>
                        <a:pt x="19860" y="1340"/>
                        <a:pt x="19908" y="1341"/>
                        <a:pt x="19955" y="1341"/>
                      </a:cubicBezTo>
                      <a:cubicBezTo>
                        <a:pt x="20525" y="1341"/>
                        <a:pt x="21086" y="1280"/>
                        <a:pt x="21646" y="1280"/>
                      </a:cubicBezTo>
                      <a:cubicBezTo>
                        <a:pt x="22015" y="1244"/>
                        <a:pt x="22384" y="1244"/>
                        <a:pt x="22742" y="1232"/>
                      </a:cubicBezTo>
                      <a:cubicBezTo>
                        <a:pt x="23218" y="1185"/>
                        <a:pt x="23694" y="1209"/>
                        <a:pt x="24170" y="1149"/>
                      </a:cubicBezTo>
                      <a:cubicBezTo>
                        <a:pt x="24647" y="1149"/>
                        <a:pt x="25135" y="1090"/>
                        <a:pt x="25623" y="1090"/>
                      </a:cubicBezTo>
                      <a:cubicBezTo>
                        <a:pt x="26004" y="1042"/>
                        <a:pt x="26409" y="1066"/>
                        <a:pt x="26814" y="1018"/>
                      </a:cubicBezTo>
                      <a:cubicBezTo>
                        <a:pt x="29516" y="887"/>
                        <a:pt x="32231" y="685"/>
                        <a:pt x="34946" y="625"/>
                      </a:cubicBezTo>
                      <a:cubicBezTo>
                        <a:pt x="35029" y="624"/>
                        <a:pt x="35112" y="623"/>
                        <a:pt x="35195" y="623"/>
                      </a:cubicBezTo>
                      <a:cubicBezTo>
                        <a:pt x="35481" y="623"/>
                        <a:pt x="35767" y="630"/>
                        <a:pt x="36053" y="630"/>
                      </a:cubicBezTo>
                      <a:cubicBezTo>
                        <a:pt x="36363" y="630"/>
                        <a:pt x="36672" y="622"/>
                        <a:pt x="36981" y="589"/>
                      </a:cubicBezTo>
                      <a:cubicBezTo>
                        <a:pt x="37112" y="554"/>
                        <a:pt x="37291" y="578"/>
                        <a:pt x="37362" y="435"/>
                      </a:cubicBezTo>
                      <a:cubicBezTo>
                        <a:pt x="37443" y="308"/>
                        <a:pt x="37356" y="136"/>
                        <a:pt x="37200" y="136"/>
                      </a:cubicBezTo>
                      <a:cubicBezTo>
                        <a:pt x="37194" y="136"/>
                        <a:pt x="37189" y="137"/>
                        <a:pt x="37184" y="137"/>
                      </a:cubicBezTo>
                      <a:cubicBezTo>
                        <a:pt x="37092" y="148"/>
                        <a:pt x="37001" y="153"/>
                        <a:pt x="36911" y="153"/>
                      </a:cubicBezTo>
                      <a:cubicBezTo>
                        <a:pt x="36625" y="153"/>
                        <a:pt x="36342" y="107"/>
                        <a:pt x="36053" y="89"/>
                      </a:cubicBezTo>
                      <a:cubicBezTo>
                        <a:pt x="35005" y="18"/>
                        <a:pt x="33957" y="0"/>
                        <a:pt x="329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9"/>
                <p:cNvSpPr/>
                <p:nvPr/>
              </p:nvSpPr>
              <p:spPr>
                <a:xfrm>
                  <a:off x="8869975" y="3606075"/>
                  <a:ext cx="561062" cy="49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0" h="1358" extrusionOk="0">
                      <a:moveTo>
                        <a:pt x="15181" y="0"/>
                      </a:moveTo>
                      <a:lnTo>
                        <a:pt x="15181" y="0"/>
                      </a:lnTo>
                      <a:cubicBezTo>
                        <a:pt x="14969" y="33"/>
                        <a:pt x="14758" y="40"/>
                        <a:pt x="14546" y="40"/>
                      </a:cubicBezTo>
                      <a:cubicBezTo>
                        <a:pt x="14350" y="40"/>
                        <a:pt x="14154" y="34"/>
                        <a:pt x="13958" y="34"/>
                      </a:cubicBezTo>
                      <a:cubicBezTo>
                        <a:pt x="13902" y="34"/>
                        <a:pt x="13845" y="34"/>
                        <a:pt x="13788" y="36"/>
                      </a:cubicBezTo>
                      <a:cubicBezTo>
                        <a:pt x="12669" y="48"/>
                        <a:pt x="11549" y="95"/>
                        <a:pt x="10430" y="167"/>
                      </a:cubicBezTo>
                      <a:cubicBezTo>
                        <a:pt x="7204" y="381"/>
                        <a:pt x="3989" y="619"/>
                        <a:pt x="786" y="929"/>
                      </a:cubicBezTo>
                      <a:cubicBezTo>
                        <a:pt x="572" y="929"/>
                        <a:pt x="369" y="965"/>
                        <a:pt x="155" y="1012"/>
                      </a:cubicBezTo>
                      <a:cubicBezTo>
                        <a:pt x="0" y="1084"/>
                        <a:pt x="24" y="1322"/>
                        <a:pt x="203" y="1346"/>
                      </a:cubicBezTo>
                      <a:cubicBezTo>
                        <a:pt x="312" y="1354"/>
                        <a:pt x="424" y="1358"/>
                        <a:pt x="535" y="1358"/>
                      </a:cubicBezTo>
                      <a:cubicBezTo>
                        <a:pt x="739" y="1358"/>
                        <a:pt x="943" y="1345"/>
                        <a:pt x="1143" y="1322"/>
                      </a:cubicBezTo>
                      <a:cubicBezTo>
                        <a:pt x="3608" y="1215"/>
                        <a:pt x="6073" y="1012"/>
                        <a:pt x="8537" y="869"/>
                      </a:cubicBezTo>
                      <a:cubicBezTo>
                        <a:pt x="9633" y="798"/>
                        <a:pt x="10728" y="762"/>
                        <a:pt x="11823" y="691"/>
                      </a:cubicBezTo>
                      <a:cubicBezTo>
                        <a:pt x="12681" y="643"/>
                        <a:pt x="13526" y="560"/>
                        <a:pt x="14371" y="464"/>
                      </a:cubicBezTo>
                      <a:cubicBezTo>
                        <a:pt x="14633" y="453"/>
                        <a:pt x="14895" y="417"/>
                        <a:pt x="15157" y="357"/>
                      </a:cubicBezTo>
                      <a:cubicBezTo>
                        <a:pt x="15300" y="298"/>
                        <a:pt x="15359" y="60"/>
                        <a:pt x="151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8" name="Google Shape;518;p29"/>
              <p:cNvSpPr/>
              <p:nvPr/>
            </p:nvSpPr>
            <p:spPr>
              <a:xfrm rot="3766615" flipH="1">
                <a:off x="8318476" y="2093866"/>
                <a:ext cx="5158978" cy="4040488"/>
              </a:xfrm>
              <a:custGeom>
                <a:avLst/>
                <a:gdLst/>
                <a:ahLst/>
                <a:cxnLst/>
                <a:rect l="l" t="t" r="r" b="b"/>
                <a:pathLst>
                  <a:path w="156785" h="87779" extrusionOk="0">
                    <a:moveTo>
                      <a:pt x="156785" y="87779"/>
                    </a:moveTo>
                    <a:cubicBezTo>
                      <a:pt x="153723" y="75533"/>
                      <a:pt x="151731" y="62504"/>
                      <a:pt x="145115" y="51754"/>
                    </a:cubicBezTo>
                    <a:cubicBezTo>
                      <a:pt x="139210" y="42159"/>
                      <a:pt x="128584" y="34930"/>
                      <a:pt x="117715" y="31966"/>
                    </a:cubicBezTo>
                    <a:cubicBezTo>
                      <a:pt x="90628" y="24579"/>
                      <a:pt x="61221" y="36851"/>
                      <a:pt x="33488" y="32473"/>
                    </a:cubicBezTo>
                    <a:cubicBezTo>
                      <a:pt x="22087" y="30673"/>
                      <a:pt x="12285" y="21697"/>
                      <a:pt x="5074" y="12685"/>
                    </a:cubicBezTo>
                    <a:cubicBezTo>
                      <a:pt x="2229" y="9129"/>
                      <a:pt x="2038" y="407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9" name="Google Shape;519;p29"/>
              <p:cNvSpPr/>
              <p:nvPr/>
            </p:nvSpPr>
            <p:spPr>
              <a:xfrm rot="-2529908" flipH="1">
                <a:off x="-2591718" y="745762"/>
                <a:ext cx="5357395" cy="3296958"/>
              </a:xfrm>
              <a:custGeom>
                <a:avLst/>
                <a:gdLst/>
                <a:ahLst/>
                <a:cxnLst/>
                <a:rect l="l" t="t" r="r" b="b"/>
                <a:pathLst>
                  <a:path w="156785" h="87779" extrusionOk="0">
                    <a:moveTo>
                      <a:pt x="156785" y="87779"/>
                    </a:moveTo>
                    <a:cubicBezTo>
                      <a:pt x="153723" y="75533"/>
                      <a:pt x="151731" y="62504"/>
                      <a:pt x="145115" y="51754"/>
                    </a:cubicBezTo>
                    <a:cubicBezTo>
                      <a:pt x="139210" y="42159"/>
                      <a:pt x="128584" y="34930"/>
                      <a:pt x="117715" y="31966"/>
                    </a:cubicBezTo>
                    <a:cubicBezTo>
                      <a:pt x="90628" y="24579"/>
                      <a:pt x="61221" y="36851"/>
                      <a:pt x="33488" y="32473"/>
                    </a:cubicBezTo>
                    <a:cubicBezTo>
                      <a:pt x="22087" y="30673"/>
                      <a:pt x="12285" y="21697"/>
                      <a:pt x="5074" y="12685"/>
                    </a:cubicBezTo>
                    <a:cubicBezTo>
                      <a:pt x="2229" y="9129"/>
                      <a:pt x="2038" y="407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520" name="Google Shape;520;p29"/>
          <p:cNvSpPr txBox="1">
            <a:spLocks noGrp="1"/>
          </p:cNvSpPr>
          <p:nvPr>
            <p:ph type="subTitle" idx="1"/>
          </p:nvPr>
        </p:nvSpPr>
        <p:spPr>
          <a:xfrm>
            <a:off x="1385250" y="1562650"/>
            <a:ext cx="5795400" cy="25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3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71" name="Google Shape;571;p33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84525" y="-38975"/>
              <a:ext cx="2476825" cy="2676713"/>
            </a:xfrm>
            <a:custGeom>
              <a:avLst/>
              <a:gdLst/>
              <a:ahLst/>
              <a:cxnLst/>
              <a:rect l="l" t="t" r="r" b="b"/>
              <a:pathLst>
                <a:path w="99073" h="105507" extrusionOk="0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" name="Google Shape;574;p33"/>
            <p:cNvSpPr/>
            <p:nvPr/>
          </p:nvSpPr>
          <p:spPr>
            <a:xfrm>
              <a:off x="-261587" y="2637750"/>
              <a:ext cx="2901727" cy="2562231"/>
            </a:xfrm>
            <a:custGeom>
              <a:avLst/>
              <a:gdLst/>
              <a:ahLst/>
              <a:cxnLst/>
              <a:rect l="l" t="t" r="r" b="b"/>
              <a:pathLst>
                <a:path w="114084" h="99931" extrusionOk="0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5" name="Google Shape;575;p33"/>
            <p:cNvSpPr/>
            <p:nvPr/>
          </p:nvSpPr>
          <p:spPr>
            <a:xfrm rot="-877307" flipH="1">
              <a:off x="7041054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2" r:id="rId6"/>
    <p:sldLayoutId id="2147483672" r:id="rId7"/>
    <p:sldLayoutId id="2147483675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adth-first_searc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mingsimplified.com/c/graphics.h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>
            <a:spLocks noGrp="1"/>
          </p:cNvSpPr>
          <p:nvPr>
            <p:ph type="ctrTitle"/>
          </p:nvPr>
        </p:nvSpPr>
        <p:spPr>
          <a:xfrm>
            <a:off x="750117" y="1440637"/>
            <a:ext cx="67254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</a:t>
            </a:r>
            <a:br>
              <a:rPr lang="e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Mathematics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</a:t>
            </a:r>
            <a:r>
              <a:rPr lang="en" dirty="0" smtClean="0">
                <a:solidFill>
                  <a:schemeClr val="dk2"/>
                </a:solidFill>
              </a:rPr>
              <a:t>Knight’s Travail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93" name="Google Shape;593;p37"/>
          <p:cNvSpPr txBox="1">
            <a:spLocks noGrp="1"/>
          </p:cNvSpPr>
          <p:nvPr>
            <p:ph type="subTitle" idx="1"/>
          </p:nvPr>
        </p:nvSpPr>
        <p:spPr>
          <a:xfrm>
            <a:off x="1643251" y="3767133"/>
            <a:ext cx="46869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Division </a:t>
            </a:r>
            <a:r>
              <a:rPr lang="en" dirty="0"/>
              <a:t> </a:t>
            </a:r>
            <a:r>
              <a:rPr lang="en" dirty="0" smtClean="0"/>
              <a:t>  :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Batch No.  : A1	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 No. : </a:t>
            </a:r>
            <a:r>
              <a:rPr lang="en" dirty="0" smtClean="0"/>
              <a:t>06</a:t>
            </a:r>
            <a:endParaRPr dirty="0"/>
          </a:p>
        </p:txBody>
      </p:sp>
      <p:pic>
        <p:nvPicPr>
          <p:cNvPr id="7" name="Picture 8"/>
          <p:cNvPicPr/>
          <p:nvPr/>
        </p:nvPicPr>
        <p:blipFill>
          <a:blip r:embed="rId3"/>
          <a:stretch/>
        </p:blipFill>
        <p:spPr>
          <a:xfrm>
            <a:off x="0" y="0"/>
            <a:ext cx="1239254" cy="111543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>
            <a:spLocks noGrp="1"/>
          </p:cNvSpPr>
          <p:nvPr>
            <p:ph type="body" idx="1"/>
          </p:nvPr>
        </p:nvSpPr>
        <p:spPr>
          <a:xfrm>
            <a:off x="720152" y="4212964"/>
            <a:ext cx="7717200" cy="838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 smtClean="0">
              <a:solidFill>
                <a:schemeClr val="accent2">
                  <a:lumMod val="50000"/>
                </a:schemeClr>
              </a:solidFill>
              <a:latin typeface="PT Sans Caption" panose="020B060402020202020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Thus, using graphics we can see the path and also got the number of steps by knight to reach target position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9" name="Google Shape;599;p38"/>
          <p:cNvSpPr txBox="1">
            <a:spLocks noGrp="1"/>
          </p:cNvSpPr>
          <p:nvPr>
            <p:ph type="title"/>
          </p:nvPr>
        </p:nvSpPr>
        <p:spPr>
          <a:xfrm>
            <a:off x="149734" y="7289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: Output :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95" b="28979"/>
          <a:stretch/>
        </p:blipFill>
        <p:spPr>
          <a:xfrm>
            <a:off x="850311" y="1024696"/>
            <a:ext cx="3147531" cy="1843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06" b="49001"/>
          <a:stretch/>
        </p:blipFill>
        <p:spPr>
          <a:xfrm>
            <a:off x="5007641" y="1872061"/>
            <a:ext cx="3147531" cy="1843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99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/>
          <p:cNvSpPr/>
          <p:nvPr/>
        </p:nvSpPr>
        <p:spPr>
          <a:xfrm>
            <a:off x="4832349" y="322879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4832349" y="173054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778124" y="322879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778124" y="173054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8" name="Google Shape;608;p39"/>
          <p:cNvSpPr txBox="1">
            <a:spLocks noGrp="1"/>
          </p:cNvSpPr>
          <p:nvPr>
            <p:ph type="title" idx="3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0" name="Google Shape;610;p39"/>
          <p:cNvSpPr txBox="1">
            <a:spLocks noGrp="1"/>
          </p:cNvSpPr>
          <p:nvPr>
            <p:ph type="title"/>
          </p:nvPr>
        </p:nvSpPr>
        <p:spPr>
          <a:xfrm flipH="1">
            <a:off x="778124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1" name="Google Shape;611;p39"/>
          <p:cNvSpPr txBox="1">
            <a:spLocks noGrp="1"/>
          </p:cNvSpPr>
          <p:nvPr>
            <p:ph type="subTitle" idx="1"/>
          </p:nvPr>
        </p:nvSpPr>
        <p:spPr>
          <a:xfrm>
            <a:off x="1628912" y="2063875"/>
            <a:ext cx="3010193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Breadth First search was used to find the child node which was treated as the position of the knight after a step</a:t>
            </a:r>
            <a:endParaRPr dirty="0"/>
          </a:p>
        </p:txBody>
      </p:sp>
      <p:sp>
        <p:nvSpPr>
          <p:cNvPr id="612" name="Google Shape;612;p39"/>
          <p:cNvSpPr txBox="1">
            <a:spLocks noGrp="1"/>
          </p:cNvSpPr>
          <p:nvPr>
            <p:ph type="subTitle" idx="4"/>
          </p:nvPr>
        </p:nvSpPr>
        <p:spPr>
          <a:xfrm>
            <a:off x="1674714" y="3549017"/>
            <a:ext cx="2918588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Thus, graph theory was used to implement the algorithm in the program. Graphics was used in the program to implement the knight’s travail</a:t>
            </a:r>
            <a:endParaRPr dirty="0"/>
          </a:p>
        </p:txBody>
      </p:sp>
      <p:sp>
        <p:nvSpPr>
          <p:cNvPr id="614" name="Google Shape;614;p39"/>
          <p:cNvSpPr txBox="1">
            <a:spLocks noGrp="1"/>
          </p:cNvSpPr>
          <p:nvPr>
            <p:ph type="title" idx="6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5" name="Google Shape;615;p39"/>
          <p:cNvSpPr txBox="1">
            <a:spLocks noGrp="1"/>
          </p:cNvSpPr>
          <p:nvPr>
            <p:ph type="subTitle" idx="7"/>
          </p:nvPr>
        </p:nvSpPr>
        <p:spPr>
          <a:xfrm>
            <a:off x="5779749" y="2063875"/>
            <a:ext cx="3003304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Queue was used in BFS to store the position of the square which knight stepped after a step</a:t>
            </a:r>
            <a:endParaRPr dirty="0"/>
          </a:p>
        </p:txBody>
      </p:sp>
      <p:sp>
        <p:nvSpPr>
          <p:cNvPr id="617" name="Google Shape;617;p39"/>
          <p:cNvSpPr txBox="1">
            <a:spLocks noGrp="1"/>
          </p:cNvSpPr>
          <p:nvPr>
            <p:ph type="title" idx="9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8" name="Google Shape;618;p39"/>
          <p:cNvSpPr txBox="1">
            <a:spLocks noGrp="1"/>
          </p:cNvSpPr>
          <p:nvPr>
            <p:ph type="subTitle" idx="13"/>
          </p:nvPr>
        </p:nvSpPr>
        <p:spPr>
          <a:xfrm>
            <a:off x="5779749" y="3515459"/>
            <a:ext cx="323015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Thus, we learned about implementation of graph for finding the minimum steps taken by knight to reach a target</a:t>
            </a:r>
            <a:endParaRPr dirty="0"/>
          </a:p>
        </p:txBody>
      </p:sp>
      <p:sp>
        <p:nvSpPr>
          <p:cNvPr id="620" name="Google Shape;620;p39"/>
          <p:cNvSpPr txBox="1">
            <a:spLocks noGrp="1"/>
          </p:cNvSpPr>
          <p:nvPr>
            <p:ph type="title" idx="15"/>
          </p:nvPr>
        </p:nvSpPr>
        <p:spPr>
          <a:xfrm>
            <a:off x="523929" y="450613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--- Conclusion ---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>
            <a:spLocks noGrp="1"/>
          </p:cNvSpPr>
          <p:nvPr>
            <p:ph type="body" idx="1"/>
          </p:nvPr>
        </p:nvSpPr>
        <p:spPr>
          <a:xfrm>
            <a:off x="478909" y="1977655"/>
            <a:ext cx="7717200" cy="1380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  <a:hlinkClick r:id="rId3"/>
              </a:rPr>
              <a:t>https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  <a:hlinkClick r:id="rId3"/>
              </a:rPr>
              <a:t>://</a:t>
            </a: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  <a:hlinkClick r:id="rId3"/>
              </a:rPr>
              <a:t>en.wikipedia.org/wiki/Breadth-first_search</a:t>
            </a: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accent2">
                  <a:lumMod val="50000"/>
                </a:schemeClr>
              </a:solidFill>
              <a:latin typeface="PT Sans Caption" panose="020B060402020202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https://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www.programmingsimplified.com/c/graphics.h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9" name="Google Shape;599;p38"/>
          <p:cNvSpPr txBox="1">
            <a:spLocks noGrp="1"/>
          </p:cNvSpPr>
          <p:nvPr>
            <p:ph type="title"/>
          </p:nvPr>
        </p:nvSpPr>
        <p:spPr>
          <a:xfrm>
            <a:off x="64673" y="265391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-- References --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784;p52"/>
          <p:cNvSpPr txBox="1">
            <a:spLocks noGrp="1"/>
          </p:cNvSpPr>
          <p:nvPr>
            <p:ph type="title"/>
          </p:nvPr>
        </p:nvSpPr>
        <p:spPr>
          <a:xfrm>
            <a:off x="1231599" y="1775602"/>
            <a:ext cx="64884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0" i="1" dirty="0" smtClean="0">
                <a:latin typeface="Euphorigenic" panose="02000400000000000000" pitchFamily="2" charset="0"/>
              </a:rPr>
              <a:t>Thank You !!!</a:t>
            </a:r>
            <a:endParaRPr sz="8000" b="0" i="1" dirty="0">
              <a:latin typeface="Euphorigenic" panose="02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/>
          <p:cNvSpPr/>
          <p:nvPr/>
        </p:nvSpPr>
        <p:spPr>
          <a:xfrm>
            <a:off x="4832349" y="322879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4832349" y="173054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778124" y="322879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778124" y="173054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8" name="Google Shape;608;p39"/>
          <p:cNvSpPr txBox="1">
            <a:spLocks noGrp="1"/>
          </p:cNvSpPr>
          <p:nvPr>
            <p:ph type="title" idx="3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9" name="Google Shape;609;p39"/>
          <p:cNvSpPr txBox="1">
            <a:spLocks noGrp="1"/>
          </p:cNvSpPr>
          <p:nvPr>
            <p:ph type="subTitle" idx="2"/>
          </p:nvPr>
        </p:nvSpPr>
        <p:spPr>
          <a:xfrm>
            <a:off x="1725524" y="1808028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Aditya Gaikwad</a:t>
            </a:r>
          </a:p>
        </p:txBody>
      </p:sp>
      <p:sp>
        <p:nvSpPr>
          <p:cNvPr id="610" name="Google Shape;610;p39"/>
          <p:cNvSpPr txBox="1">
            <a:spLocks noGrp="1"/>
          </p:cNvSpPr>
          <p:nvPr>
            <p:ph type="title"/>
          </p:nvPr>
        </p:nvSpPr>
        <p:spPr>
          <a:xfrm flipH="1">
            <a:off x="778124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1" name="Google Shape;611;p39"/>
          <p:cNvSpPr txBox="1">
            <a:spLocks noGrp="1"/>
          </p:cNvSpPr>
          <p:nvPr>
            <p:ph type="subTitle" idx="1"/>
          </p:nvPr>
        </p:nvSpPr>
        <p:spPr>
          <a:xfrm>
            <a:off x="1704122" y="2101974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 smtClean="0"/>
              <a:t>271002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dirty="0" smtClean="0"/>
              <a:t>22010088</a:t>
            </a:r>
            <a:endParaRPr dirty="0"/>
          </a:p>
        </p:txBody>
      </p:sp>
      <p:sp>
        <p:nvSpPr>
          <p:cNvPr id="612" name="Google Shape;612;p39"/>
          <p:cNvSpPr txBox="1">
            <a:spLocks noGrp="1"/>
          </p:cNvSpPr>
          <p:nvPr>
            <p:ph type="subTitle" idx="4"/>
          </p:nvPr>
        </p:nvSpPr>
        <p:spPr>
          <a:xfrm>
            <a:off x="1725524" y="360243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 smtClean="0"/>
              <a:t>271021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dirty="0" smtClean="0"/>
              <a:t>22011072</a:t>
            </a:r>
            <a:endParaRPr dirty="0"/>
          </a:p>
        </p:txBody>
      </p:sp>
      <p:sp>
        <p:nvSpPr>
          <p:cNvPr id="613" name="Google Shape;613;p39"/>
          <p:cNvSpPr txBox="1">
            <a:spLocks noGrp="1"/>
          </p:cNvSpPr>
          <p:nvPr>
            <p:ph type="subTitle" idx="5"/>
          </p:nvPr>
        </p:nvSpPr>
        <p:spPr>
          <a:xfrm>
            <a:off x="1725512" y="3267189"/>
            <a:ext cx="301021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Harshit Kumar Singh</a:t>
            </a:r>
            <a:endParaRPr dirty="0"/>
          </a:p>
        </p:txBody>
      </p:sp>
      <p:sp>
        <p:nvSpPr>
          <p:cNvPr id="614" name="Google Shape;614;p39"/>
          <p:cNvSpPr txBox="1">
            <a:spLocks noGrp="1"/>
          </p:cNvSpPr>
          <p:nvPr>
            <p:ph type="title" idx="6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5" name="Google Shape;615;p39"/>
          <p:cNvSpPr txBox="1">
            <a:spLocks noGrp="1"/>
          </p:cNvSpPr>
          <p:nvPr>
            <p:ph type="subTitle" idx="7"/>
          </p:nvPr>
        </p:nvSpPr>
        <p:spPr>
          <a:xfrm>
            <a:off x="5828551" y="2147036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 smtClean="0"/>
              <a:t>271018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dirty="0" smtClean="0"/>
              <a:t>22010331</a:t>
            </a:r>
            <a:endParaRPr dirty="0"/>
          </a:p>
        </p:txBody>
      </p:sp>
      <p:sp>
        <p:nvSpPr>
          <p:cNvPr id="616" name="Google Shape;616;p39"/>
          <p:cNvSpPr txBox="1">
            <a:spLocks noGrp="1"/>
          </p:cNvSpPr>
          <p:nvPr>
            <p:ph type="subTitle" idx="8"/>
          </p:nvPr>
        </p:nvSpPr>
        <p:spPr>
          <a:xfrm>
            <a:off x="5779749" y="1804057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Ganesh</a:t>
            </a:r>
            <a:endParaRPr dirty="0"/>
          </a:p>
        </p:txBody>
      </p:sp>
      <p:sp>
        <p:nvSpPr>
          <p:cNvPr id="617" name="Google Shape;617;p39"/>
          <p:cNvSpPr txBox="1">
            <a:spLocks noGrp="1"/>
          </p:cNvSpPr>
          <p:nvPr>
            <p:ph type="title" idx="9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8" name="Google Shape;618;p39"/>
          <p:cNvSpPr txBox="1">
            <a:spLocks noGrp="1"/>
          </p:cNvSpPr>
          <p:nvPr>
            <p:ph type="subTitle" idx="13"/>
          </p:nvPr>
        </p:nvSpPr>
        <p:spPr>
          <a:xfrm>
            <a:off x="5779749" y="360243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 smtClean="0"/>
              <a:t>271022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dirty="0" smtClean="0"/>
              <a:t>22010600</a:t>
            </a:r>
            <a:endParaRPr dirty="0"/>
          </a:p>
        </p:txBody>
      </p:sp>
      <p:sp>
        <p:nvSpPr>
          <p:cNvPr id="619" name="Google Shape;619;p39"/>
          <p:cNvSpPr txBox="1">
            <a:spLocks noGrp="1"/>
          </p:cNvSpPr>
          <p:nvPr>
            <p:ph type="subTitle" idx="14"/>
          </p:nvPr>
        </p:nvSpPr>
        <p:spPr>
          <a:xfrm>
            <a:off x="5779749" y="326403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Ishwar Zatke</a:t>
            </a:r>
            <a:endParaRPr dirty="0"/>
          </a:p>
        </p:txBody>
      </p:sp>
      <p:sp>
        <p:nvSpPr>
          <p:cNvPr id="620" name="Google Shape;620;p39"/>
          <p:cNvSpPr txBox="1">
            <a:spLocks noGrp="1"/>
          </p:cNvSpPr>
          <p:nvPr>
            <p:ph type="title" idx="15"/>
          </p:nvPr>
        </p:nvSpPr>
        <p:spPr>
          <a:xfrm>
            <a:off x="606674" y="562346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1"/>
          <p:cNvSpPr txBox="1">
            <a:spLocks noGrp="1"/>
          </p:cNvSpPr>
          <p:nvPr>
            <p:ph type="title"/>
          </p:nvPr>
        </p:nvSpPr>
        <p:spPr>
          <a:xfrm>
            <a:off x="600792" y="179211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---Problem Statement---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" name="Google Shape;778;p51"/>
          <p:cNvSpPr txBox="1">
            <a:spLocks/>
          </p:cNvSpPr>
          <p:nvPr/>
        </p:nvSpPr>
        <p:spPr>
          <a:xfrm>
            <a:off x="366876" y="250834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pPr lvl="0"/>
            <a:r>
              <a:rPr lang="en-US" sz="2600" b="0" i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“Choose </a:t>
            </a:r>
            <a:r>
              <a:rPr lang="en-US" sz="2600" b="0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a search algorithm for finding the shortest path that a knight can use. Applying the appropriate search algorithm to find the best possible move from the starting square to the ending </a:t>
            </a:r>
            <a:r>
              <a:rPr lang="en-US" sz="2600" b="0" i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square”</a:t>
            </a:r>
            <a:endParaRPr lang="en-US" sz="2600" b="0" i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1"/>
          <p:cNvSpPr txBox="1">
            <a:spLocks noGrp="1"/>
          </p:cNvSpPr>
          <p:nvPr>
            <p:ph type="title"/>
          </p:nvPr>
        </p:nvSpPr>
        <p:spPr>
          <a:xfrm>
            <a:off x="324346" y="476923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 smtClean="0">
                <a:solidFill>
                  <a:schemeClr val="bg2"/>
                </a:solidFill>
                <a:latin typeface="Bungee Inline" pitchFamily="2" charset="0"/>
              </a:rPr>
              <a:t>Introduction</a:t>
            </a:r>
            <a:endParaRPr sz="4000" i="1" dirty="0">
              <a:solidFill>
                <a:schemeClr val="bg2"/>
              </a:solidFill>
              <a:latin typeface="Bungee Inline" pitchFamily="2" charset="0"/>
            </a:endParaRPr>
          </a:p>
        </p:txBody>
      </p:sp>
      <p:sp>
        <p:nvSpPr>
          <p:cNvPr id="779" name="Google Shape;779;p51"/>
          <p:cNvSpPr txBox="1">
            <a:spLocks noGrp="1"/>
          </p:cNvSpPr>
          <p:nvPr>
            <p:ph type="subTitle" idx="1"/>
          </p:nvPr>
        </p:nvSpPr>
        <p:spPr>
          <a:xfrm>
            <a:off x="600792" y="1711508"/>
            <a:ext cx="7586278" cy="25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sz="1800" i="1" dirty="0" smtClean="0"/>
              <a:t>We all know a knight moves two steps front and a step in other side or vice-versa in a chess games. This gives it eight positions to get on the square on the board. </a:t>
            </a:r>
          </a:p>
          <a:p>
            <a:pPr marL="0" lvl="0" indent="0">
              <a:buNone/>
            </a:pPr>
            <a:endParaRPr sz="1800"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800" i="1" dirty="0" smtClean="0"/>
              <a:t>We can use BFS to track its path taking minimum steps to reach the target position.</a:t>
            </a:r>
            <a:endParaRPr lang="en-IN" sz="1800"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800" i="1" dirty="0" smtClean="0"/>
              <a:t>We can use queue with BFS method to track the path as it doesn’t reach again to same position.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800" i="1" dirty="0" smtClean="0"/>
              <a:t>We assigned the coordinates of the square of chess board.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800" i="1" dirty="0" smtClean="0"/>
              <a:t>We had included an GUI to display the board and the minimum step’s path for the knight to reach target the position. </a:t>
            </a:r>
          </a:p>
        </p:txBody>
      </p:sp>
    </p:spTree>
    <p:extLst>
      <p:ext uri="{BB962C8B-B14F-4D97-AF65-F5344CB8AC3E}">
        <p14:creationId xmlns:p14="http://schemas.microsoft.com/office/powerpoint/2010/main" val="30803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8"/>
          <p:cNvSpPr txBox="1">
            <a:spLocks noGrp="1"/>
          </p:cNvSpPr>
          <p:nvPr>
            <p:ph type="title"/>
          </p:nvPr>
        </p:nvSpPr>
        <p:spPr>
          <a:xfrm>
            <a:off x="0" y="403614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ISSUES AND CHALLENGES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779;p51"/>
          <p:cNvSpPr txBox="1">
            <a:spLocks/>
          </p:cNvSpPr>
          <p:nvPr/>
        </p:nvSpPr>
        <p:spPr>
          <a:xfrm>
            <a:off x="409406" y="1688466"/>
            <a:ext cx="701212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 Caption"/>
              <a:buAutoNum type="arabicPeriod"/>
              <a:defRPr sz="1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pPr indent="-457200" algn="just">
              <a:buFont typeface="Wingdings" panose="05000000000000000000" pitchFamily="2" charset="2"/>
              <a:buChar char="q"/>
            </a:pPr>
            <a:r>
              <a:rPr lang="en-US" sz="2600" dirty="0" smtClean="0"/>
              <a:t>Understanding the implementation of the problem statement using BFS algorithm was a bit tricky at first.</a:t>
            </a:r>
          </a:p>
          <a:p>
            <a:pPr marL="0" indent="0" algn="just">
              <a:buNone/>
            </a:pPr>
            <a:endParaRPr lang="en-US" sz="2600" dirty="0" smtClean="0"/>
          </a:p>
          <a:p>
            <a:pPr indent="-457200" algn="just">
              <a:buFont typeface="Wingdings" panose="05000000000000000000" pitchFamily="2" charset="2"/>
              <a:buChar char="q"/>
            </a:pPr>
            <a:r>
              <a:rPr lang="en-US" sz="2600" dirty="0" smtClean="0"/>
              <a:t>Making GUI of chess board using </a:t>
            </a:r>
            <a:r>
              <a:rPr lang="en-US" sz="2600" dirty="0" err="1" smtClean="0"/>
              <a:t>graphics.h</a:t>
            </a:r>
            <a:r>
              <a:rPr lang="en-US" sz="2600" dirty="0" smtClean="0"/>
              <a:t> file was a challenge.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6" name="Google Shape;627;p40"/>
          <p:cNvGrpSpPr/>
          <p:nvPr/>
        </p:nvGrpSpPr>
        <p:grpSpPr>
          <a:xfrm>
            <a:off x="7719237" y="2977116"/>
            <a:ext cx="1327111" cy="1410214"/>
            <a:chOff x="1652400" y="1356826"/>
            <a:chExt cx="1612370" cy="1877337"/>
          </a:xfrm>
        </p:grpSpPr>
        <p:sp>
          <p:nvSpPr>
            <p:cNvPr id="7" name="Google Shape;628;p40"/>
            <p:cNvSpPr/>
            <p:nvPr/>
          </p:nvSpPr>
          <p:spPr>
            <a:xfrm>
              <a:off x="1652400" y="1356826"/>
              <a:ext cx="1461432" cy="1877337"/>
            </a:xfrm>
            <a:custGeom>
              <a:avLst/>
              <a:gdLst/>
              <a:ahLst/>
              <a:cxnLst/>
              <a:rect l="l" t="t" r="r" b="b"/>
              <a:pathLst>
                <a:path w="41959" h="53900" extrusionOk="0">
                  <a:moveTo>
                    <a:pt x="11193" y="0"/>
                  </a:moveTo>
                  <a:lnTo>
                    <a:pt x="11193" y="9692"/>
                  </a:lnTo>
                  <a:lnTo>
                    <a:pt x="15015" y="9692"/>
                  </a:lnTo>
                  <a:cubicBezTo>
                    <a:pt x="15188" y="9687"/>
                    <a:pt x="15360" y="9684"/>
                    <a:pt x="15532" y="9684"/>
                  </a:cubicBezTo>
                  <a:cubicBezTo>
                    <a:pt x="25026" y="9684"/>
                    <a:pt x="32791" y="17390"/>
                    <a:pt x="32791" y="26956"/>
                  </a:cubicBezTo>
                  <a:cubicBezTo>
                    <a:pt x="32791" y="36511"/>
                    <a:pt x="25026" y="44216"/>
                    <a:pt x="15532" y="44216"/>
                  </a:cubicBezTo>
                  <a:cubicBezTo>
                    <a:pt x="15360" y="44216"/>
                    <a:pt x="15188" y="44213"/>
                    <a:pt x="15015" y="44208"/>
                  </a:cubicBezTo>
                  <a:lnTo>
                    <a:pt x="9681" y="44208"/>
                  </a:lnTo>
                  <a:lnTo>
                    <a:pt x="9681" y="17407"/>
                  </a:lnTo>
                  <a:lnTo>
                    <a:pt x="1" y="17407"/>
                  </a:lnTo>
                  <a:lnTo>
                    <a:pt x="1" y="53900"/>
                  </a:lnTo>
                  <a:lnTo>
                    <a:pt x="15015" y="53900"/>
                  </a:lnTo>
                  <a:cubicBezTo>
                    <a:pt x="29874" y="53900"/>
                    <a:pt x="41959" y="41791"/>
                    <a:pt x="41959" y="26944"/>
                  </a:cubicBezTo>
                  <a:cubicBezTo>
                    <a:pt x="41959" y="12097"/>
                    <a:pt x="29874" y="0"/>
                    <a:pt x="150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9;p40"/>
            <p:cNvSpPr/>
            <p:nvPr/>
          </p:nvSpPr>
          <p:spPr>
            <a:xfrm>
              <a:off x="1989550" y="1963102"/>
              <a:ext cx="901575" cy="933514"/>
            </a:xfrm>
            <a:custGeom>
              <a:avLst/>
              <a:gdLst/>
              <a:ahLst/>
              <a:cxnLst/>
              <a:rect l="l" t="t" r="r" b="b"/>
              <a:pathLst>
                <a:path w="25885" h="26802" extrusionOk="0">
                  <a:moveTo>
                    <a:pt x="1" y="0"/>
                  </a:moveTo>
                  <a:lnTo>
                    <a:pt x="1" y="26801"/>
                  </a:lnTo>
                  <a:cubicBezTo>
                    <a:pt x="1" y="26801"/>
                    <a:pt x="96" y="18991"/>
                    <a:pt x="4989" y="17217"/>
                  </a:cubicBezTo>
                  <a:cubicBezTo>
                    <a:pt x="6856" y="16540"/>
                    <a:pt x="8697" y="16298"/>
                    <a:pt x="10388" y="16298"/>
                  </a:cubicBezTo>
                  <a:cubicBezTo>
                    <a:pt x="13605" y="16298"/>
                    <a:pt x="16279" y="17172"/>
                    <a:pt x="17551" y="17586"/>
                  </a:cubicBezTo>
                  <a:cubicBezTo>
                    <a:pt x="18336" y="17907"/>
                    <a:pt x="19194" y="18086"/>
                    <a:pt x="20051" y="18086"/>
                  </a:cubicBezTo>
                  <a:cubicBezTo>
                    <a:pt x="23266" y="18086"/>
                    <a:pt x="25885" y="15764"/>
                    <a:pt x="25885" y="12907"/>
                  </a:cubicBezTo>
                  <a:cubicBezTo>
                    <a:pt x="25885" y="10049"/>
                    <a:pt x="23266" y="7727"/>
                    <a:pt x="20039" y="7727"/>
                  </a:cubicBezTo>
                  <a:cubicBezTo>
                    <a:pt x="19194" y="7727"/>
                    <a:pt x="18336" y="7894"/>
                    <a:pt x="17551" y="8228"/>
                  </a:cubicBezTo>
                  <a:cubicBezTo>
                    <a:pt x="16282" y="8632"/>
                    <a:pt x="13656" y="9398"/>
                    <a:pt x="10449" y="9398"/>
                  </a:cubicBezTo>
                  <a:cubicBezTo>
                    <a:pt x="8750" y="9398"/>
                    <a:pt x="6887" y="9183"/>
                    <a:pt x="4978" y="8585"/>
                  </a:cubicBezTo>
                  <a:cubicBezTo>
                    <a:pt x="239" y="70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0;p40"/>
            <p:cNvSpPr/>
            <p:nvPr/>
          </p:nvSpPr>
          <p:spPr>
            <a:xfrm>
              <a:off x="3049938" y="2121088"/>
              <a:ext cx="214831" cy="192854"/>
            </a:xfrm>
            <a:custGeom>
              <a:avLst/>
              <a:gdLst/>
              <a:ahLst/>
              <a:cxnLst/>
              <a:rect l="l" t="t" r="r" b="b"/>
              <a:pathLst>
                <a:path w="6168" h="5537" extrusionOk="0">
                  <a:moveTo>
                    <a:pt x="3084" y="1"/>
                  </a:moveTo>
                  <a:cubicBezTo>
                    <a:pt x="1381" y="1"/>
                    <a:pt x="0" y="1239"/>
                    <a:pt x="0" y="2763"/>
                  </a:cubicBezTo>
                  <a:cubicBezTo>
                    <a:pt x="0" y="4299"/>
                    <a:pt x="1381" y="5537"/>
                    <a:pt x="3084" y="5537"/>
                  </a:cubicBezTo>
                  <a:cubicBezTo>
                    <a:pt x="4786" y="5537"/>
                    <a:pt x="6167" y="4299"/>
                    <a:pt x="6167" y="2763"/>
                  </a:cubicBezTo>
                  <a:cubicBezTo>
                    <a:pt x="6167" y="1239"/>
                    <a:pt x="4786" y="1"/>
                    <a:pt x="3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30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8662" y="4098657"/>
            <a:ext cx="7707900" cy="572700"/>
          </a:xfrm>
        </p:spPr>
        <p:txBody>
          <a:bodyPr/>
          <a:lstStyle/>
          <a:p>
            <a:r>
              <a:rPr lang="en-IN" sz="2000" dirty="0" smtClean="0"/>
              <a:t>Knight’s Chances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10" y="1238676"/>
            <a:ext cx="2844004" cy="2859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85288" y="4098657"/>
            <a:ext cx="770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-IN" sz="1800" dirty="0" smtClean="0"/>
              <a:t>Minimum Path to travel</a:t>
            </a:r>
            <a:endParaRPr lang="en-IN" sz="1800" dirty="0"/>
          </a:p>
        </p:txBody>
      </p:sp>
      <p:sp>
        <p:nvSpPr>
          <p:cNvPr id="7" name="Google Shape;778;p51"/>
          <p:cNvSpPr txBox="1">
            <a:spLocks/>
          </p:cNvSpPr>
          <p:nvPr/>
        </p:nvSpPr>
        <p:spPr>
          <a:xfrm>
            <a:off x="600792" y="179211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-IN" dirty="0" smtClean="0"/>
              <a:t>Proposed Work</a:t>
            </a:r>
            <a:endParaRPr lang="en-IN" dirty="0">
              <a:solidFill>
                <a:schemeClr val="accent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" t="14945" r="67068" b="39107"/>
          <a:stretch/>
        </p:blipFill>
        <p:spPr>
          <a:xfrm>
            <a:off x="5087891" y="1235129"/>
            <a:ext cx="2844004" cy="2867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0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0"/>
          <p:cNvSpPr txBox="1">
            <a:spLocks noGrp="1"/>
          </p:cNvSpPr>
          <p:nvPr>
            <p:ph type="subTitle" idx="1"/>
          </p:nvPr>
        </p:nvSpPr>
        <p:spPr>
          <a:xfrm>
            <a:off x="431053" y="1425345"/>
            <a:ext cx="7671117" cy="3038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 smtClean="0"/>
              <a:t>A traversing </a:t>
            </a:r>
            <a:r>
              <a:rPr lang="en-US" sz="1800" dirty="0"/>
              <a:t>algorithm where you should start traversing from a selected node </a:t>
            </a:r>
            <a:r>
              <a:rPr lang="en-US" sz="1800" dirty="0" smtClean="0"/>
              <a:t>and </a:t>
            </a:r>
            <a:r>
              <a:rPr lang="en-US" sz="1800" dirty="0"/>
              <a:t>traverse the graph </a:t>
            </a:r>
            <a:r>
              <a:rPr lang="en-US" sz="1800" dirty="0" err="1"/>
              <a:t>layerwise</a:t>
            </a:r>
            <a:r>
              <a:rPr lang="en-US" sz="1800" dirty="0"/>
              <a:t> thus exploring the </a:t>
            </a:r>
            <a:r>
              <a:rPr lang="en-US" sz="1800" dirty="0" err="1"/>
              <a:t>neighbour</a:t>
            </a:r>
            <a:r>
              <a:rPr lang="en-US" sz="1800" dirty="0"/>
              <a:t> nodes </a:t>
            </a:r>
            <a:r>
              <a:rPr lang="en-US" sz="1800" dirty="0" smtClean="0"/>
              <a:t>.</a:t>
            </a:r>
          </a:p>
          <a:p>
            <a:pPr marL="0" lvl="0" indent="0"/>
            <a:r>
              <a:rPr lang="en-US" sz="1800" dirty="0" smtClean="0"/>
              <a:t>You </a:t>
            </a:r>
            <a:r>
              <a:rPr lang="en-US" sz="1800" dirty="0"/>
              <a:t>must then move towards the next-level </a:t>
            </a:r>
            <a:r>
              <a:rPr lang="en-US" sz="1800" dirty="0" err="1"/>
              <a:t>neighbour</a:t>
            </a:r>
            <a:r>
              <a:rPr lang="en-US" sz="1800" dirty="0"/>
              <a:t> </a:t>
            </a:r>
            <a:r>
              <a:rPr lang="en-US" sz="1800" dirty="0" smtClean="0"/>
              <a:t>nodes.</a:t>
            </a:r>
          </a:p>
          <a:p>
            <a:pPr marL="0" lvl="0" indent="0"/>
            <a:endParaRPr lang="en-US" sz="1800" dirty="0"/>
          </a:p>
          <a:p>
            <a:pPr marL="0" lvl="0" indent="0"/>
            <a:r>
              <a:rPr lang="en-US" sz="1800" dirty="0" smtClean="0"/>
              <a:t>You </a:t>
            </a:r>
            <a:r>
              <a:rPr lang="en-US" sz="1800" dirty="0"/>
              <a:t>are required to traverse the graph breadthwise as </a:t>
            </a:r>
            <a:r>
              <a:rPr lang="en-US" sz="1800" dirty="0" smtClean="0"/>
              <a:t>follows:</a:t>
            </a:r>
          </a:p>
          <a:p>
            <a:pPr marL="482600" indent="-342900">
              <a:buAutoNum type="arabicPeriod"/>
            </a:pPr>
            <a:r>
              <a:rPr lang="en-US" sz="1800" dirty="0" smtClean="0"/>
              <a:t>First </a:t>
            </a:r>
            <a:r>
              <a:rPr lang="en-US" sz="1800" dirty="0"/>
              <a:t>move horizontally and visit all the nodes of the current </a:t>
            </a:r>
            <a:r>
              <a:rPr lang="en-US" sz="1800" dirty="0" smtClean="0"/>
              <a:t>layer.</a:t>
            </a:r>
          </a:p>
          <a:p>
            <a:pPr marL="482600" indent="-342900">
              <a:buAutoNum type="arabicPeriod"/>
            </a:pPr>
            <a:r>
              <a:rPr lang="en-US" sz="1800" dirty="0" smtClean="0"/>
              <a:t>Move </a:t>
            </a:r>
            <a:r>
              <a:rPr lang="en-US" sz="1800" dirty="0"/>
              <a:t>to the next layer</a:t>
            </a:r>
          </a:p>
          <a:p>
            <a:pPr marL="0" lvl="0" indent="0"/>
            <a:endParaRPr lang="en-US" dirty="0" smtClean="0"/>
          </a:p>
          <a:p>
            <a:pPr marL="0" lvl="0" indent="0"/>
            <a:endParaRPr dirty="0"/>
          </a:p>
        </p:txBody>
      </p:sp>
      <p:sp>
        <p:nvSpPr>
          <p:cNvPr id="626" name="Google Shape;626;p40"/>
          <p:cNvSpPr txBox="1">
            <a:spLocks noGrp="1"/>
          </p:cNvSpPr>
          <p:nvPr>
            <p:ph type="title"/>
          </p:nvPr>
        </p:nvSpPr>
        <p:spPr>
          <a:xfrm>
            <a:off x="2116088" y="176799"/>
            <a:ext cx="48339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Breadth First Search</a:t>
            </a:r>
            <a:endParaRPr sz="3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0"/>
          <p:cNvSpPr txBox="1">
            <a:spLocks noGrp="1"/>
          </p:cNvSpPr>
          <p:nvPr>
            <p:ph type="title"/>
          </p:nvPr>
        </p:nvSpPr>
        <p:spPr>
          <a:xfrm>
            <a:off x="2116088" y="176799"/>
            <a:ext cx="48339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BFS- Working</a:t>
            </a:r>
            <a:endParaRPr sz="3400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88" y="1387991"/>
            <a:ext cx="3700131" cy="3083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83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>
            <a:spLocks noGrp="1"/>
          </p:cNvSpPr>
          <p:nvPr>
            <p:ph type="body" idx="1"/>
          </p:nvPr>
        </p:nvSpPr>
        <p:spPr>
          <a:xfrm>
            <a:off x="433073" y="1146980"/>
            <a:ext cx="7717200" cy="3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1. Create 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an empty queue and </a:t>
            </a:r>
            <a:r>
              <a:rPr lang="en-US" altLang="en-US" sz="1600" dirty="0" err="1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enqueue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the source cell having a distance of 0 from the source (itself</a:t>
            </a: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 smtClean="0">
              <a:solidFill>
                <a:schemeClr val="accent2">
                  <a:lumMod val="50000"/>
                </a:schemeClr>
              </a:solidFill>
              <a:latin typeface="PT Sans Caption" panose="020B060402020202020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   Loop 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till queue is empty: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</a:t>
            </a:r>
            <a:r>
              <a:rPr lang="en-US" altLang="en-US" sz="1600" dirty="0" err="1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Dequeue</a:t>
            </a: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next unvisited node.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If 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the popped node is the destination node, return its distance.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Otherwise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, we mark the current node as visited. For each of eight </a:t>
            </a: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possible 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movements for a knight, </a:t>
            </a:r>
            <a:r>
              <a:rPr lang="en-US" altLang="en-US" sz="1600" dirty="0" err="1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enqueue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each valid movement with +1 </a:t>
            </a: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distance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lang="en-US" altLang="en-US" sz="1600" dirty="0" smtClean="0">
              <a:solidFill>
                <a:schemeClr val="accent2">
                  <a:lumMod val="50000"/>
                </a:schemeClr>
              </a:solidFill>
              <a:latin typeface="PT Sans Caption" panose="020B060402020202020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3.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We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can find all the possible locations the knight can move to from the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   given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location by using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the queue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PT Sans Caption" panose="020B0604020202020204" charset="0"/>
              </a:rPr>
              <a:t>that stores the relative position of knight movement from any location.</a:t>
            </a:r>
            <a:endParaRPr lang="en-US" altLang="en-US" sz="1600" dirty="0" smtClean="0">
              <a:solidFill>
                <a:schemeClr val="accent2">
                  <a:lumMod val="50000"/>
                </a:schemeClr>
              </a:solidFill>
              <a:latin typeface="PT Sans Caption" panose="020B060402020202020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9" name="Google Shape;599;p38"/>
          <p:cNvSpPr txBox="1">
            <a:spLocks noGrp="1"/>
          </p:cNvSpPr>
          <p:nvPr>
            <p:ph type="title"/>
          </p:nvPr>
        </p:nvSpPr>
        <p:spPr>
          <a:xfrm>
            <a:off x="64673" y="265391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: Algorithm :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vorschlag im Waves-Stil by Slidesgo">
  <a:themeElements>
    <a:clrScheme name="Simple Light">
      <a:dk1>
        <a:srgbClr val="887571"/>
      </a:dk1>
      <a:lt1>
        <a:srgbClr val="FFFFFF"/>
      </a:lt1>
      <a:dk2>
        <a:srgbClr val="5A8796"/>
      </a:dk2>
      <a:lt2>
        <a:srgbClr val="D2E6EC"/>
      </a:lt2>
      <a:accent1>
        <a:srgbClr val="F1E8DE"/>
      </a:accent1>
      <a:accent2>
        <a:srgbClr val="D1A593"/>
      </a:accent2>
      <a:accent3>
        <a:srgbClr val="FFFFFF"/>
      </a:accent3>
      <a:accent4>
        <a:srgbClr val="8DB7C5"/>
      </a:accent4>
      <a:accent5>
        <a:srgbClr val="FFFFFF"/>
      </a:accent5>
      <a:accent6>
        <a:srgbClr val="FFFFFF"/>
      </a:accent6>
      <a:hlink>
        <a:srgbClr val="AC8A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494</Words>
  <Application>Microsoft Office PowerPoint</Application>
  <PresentationFormat>On-screen Show (16:9)</PresentationFormat>
  <Paragraphs>71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Convergence</vt:lpstr>
      <vt:lpstr>Roboto Condensed Light</vt:lpstr>
      <vt:lpstr>Ubuntu</vt:lpstr>
      <vt:lpstr>Euphorigenic</vt:lpstr>
      <vt:lpstr>Bungee Inline</vt:lpstr>
      <vt:lpstr>Wingdings</vt:lpstr>
      <vt:lpstr>PT Sans Caption</vt:lpstr>
      <vt:lpstr>Arial</vt:lpstr>
      <vt:lpstr>Century Schoolbook</vt:lpstr>
      <vt:lpstr>Projektvorschlag im Waves-Stil by Slidesgo</vt:lpstr>
      <vt:lpstr>Data Structure Discrete Mathematics  Knight’s Travail</vt:lpstr>
      <vt:lpstr>03</vt:lpstr>
      <vt:lpstr>---Problem Statement---</vt:lpstr>
      <vt:lpstr>Introduction</vt:lpstr>
      <vt:lpstr>ISSUES AND CHALLENGES</vt:lpstr>
      <vt:lpstr>Knight’s Chances</vt:lpstr>
      <vt:lpstr>Breadth First Search</vt:lpstr>
      <vt:lpstr>BFS- Working</vt:lpstr>
      <vt:lpstr>: Algorithm :</vt:lpstr>
      <vt:lpstr>: Output :</vt:lpstr>
      <vt:lpstr>03</vt:lpstr>
      <vt:lpstr>-- References --</vt:lpstr>
      <vt:lpstr>Thank You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Knight’s Travail</dc:title>
  <cp:lastModifiedBy>Microsoft account</cp:lastModifiedBy>
  <cp:revision>27</cp:revision>
  <dcterms:modified xsi:type="dcterms:W3CDTF">2021-12-06T14:40:24Z</dcterms:modified>
</cp:coreProperties>
</file>