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80" r:id="rId4"/>
    <p:sldId id="261" r:id="rId5"/>
    <p:sldId id="259" r:id="rId6"/>
    <p:sldId id="266" r:id="rId7"/>
    <p:sldId id="272" r:id="rId8"/>
    <p:sldId id="260" r:id="rId9"/>
    <p:sldId id="282" r:id="rId10"/>
    <p:sldId id="283" r:id="rId11"/>
    <p:sldId id="281" r:id="rId12"/>
    <p:sldId id="279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582931"/>
            <a:ext cx="2388235" cy="1284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9CA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00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9CA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9CA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9CA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9CA38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9CA3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62A437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497B29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2DF8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9CA38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9CA38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9CA3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79" y="2491739"/>
            <a:ext cx="5030724" cy="221894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8747" y="3710939"/>
            <a:ext cx="3508248" cy="221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59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15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66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57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9CA38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9CA3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62A437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497B29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2DF8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9CA38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9CA38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9CA3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30682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9CA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382394"/>
            <a:ext cx="8169275" cy="375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300" y="4572"/>
            <a:ext cx="24384" cy="218084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528" y="2176272"/>
            <a:ext cx="190500" cy="190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955" y="4021835"/>
            <a:ext cx="190500" cy="1889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9644" y="4572"/>
            <a:ext cx="370332" cy="181203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919" y="1801367"/>
            <a:ext cx="190500" cy="18897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6511" y="4572"/>
            <a:ext cx="368808" cy="143103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5591" y="0"/>
            <a:ext cx="152400" cy="91287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8263" y="1420367"/>
            <a:ext cx="190500" cy="1905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88263" y="903732"/>
            <a:ext cx="190500" cy="1905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1604" y="0"/>
            <a:ext cx="422148" cy="52730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8207" y="489204"/>
            <a:ext cx="147288" cy="14782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144" y="1801367"/>
            <a:ext cx="124968" cy="12801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3549396"/>
            <a:ext cx="138684" cy="481583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8015" y="1382267"/>
            <a:ext cx="143256" cy="477012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4215" y="1850135"/>
            <a:ext cx="114300" cy="10667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112" y="4661915"/>
            <a:ext cx="22860" cy="2182368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4027" y="5041391"/>
            <a:ext cx="370331" cy="180289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815" y="4482084"/>
            <a:ext cx="190499" cy="1905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5628132"/>
            <a:ext cx="71628" cy="121615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27304" y="4867655"/>
            <a:ext cx="190500" cy="188975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09372" y="5422391"/>
            <a:ext cx="374904" cy="1426463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69976" y="5945123"/>
            <a:ext cx="152400" cy="912875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12648" y="5247132"/>
            <a:ext cx="190500" cy="1905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12648" y="5763767"/>
            <a:ext cx="190500" cy="19050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70559" y="6330696"/>
            <a:ext cx="417576" cy="51815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50036" y="6220967"/>
            <a:ext cx="149835" cy="147827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483340" y="0"/>
            <a:ext cx="417575" cy="512063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371612" y="473963"/>
            <a:ext cx="149828" cy="1524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631168" y="1539239"/>
            <a:ext cx="188975" cy="190500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1532107" y="5693664"/>
            <a:ext cx="298703" cy="1155191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772900" y="5551932"/>
            <a:ext cx="156972" cy="155448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710416" y="4572"/>
            <a:ext cx="304800" cy="1545336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635740" y="4867655"/>
            <a:ext cx="188975" cy="188975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1440668" y="5045964"/>
            <a:ext cx="307848" cy="1802891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1849100" y="6416040"/>
            <a:ext cx="190500" cy="188975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1939016" y="6595871"/>
            <a:ext cx="24383" cy="2529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2797" y="938911"/>
            <a:ext cx="3486404" cy="252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024" y="1898650"/>
            <a:ext cx="9493250" cy="403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21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jp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30.png"/><Relationship Id="rId39" Type="http://schemas.openxmlformats.org/officeDocument/2006/relationships/image" Target="../media/image57.png"/><Relationship Id="rId21" Type="http://schemas.openxmlformats.org/officeDocument/2006/relationships/image" Target="../media/image22.png"/><Relationship Id="rId34" Type="http://schemas.openxmlformats.org/officeDocument/2006/relationships/image" Target="../media/image38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26.png"/><Relationship Id="rId40" Type="http://schemas.openxmlformats.org/officeDocument/2006/relationships/image" Target="../media/image58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28" Type="http://schemas.openxmlformats.org/officeDocument/2006/relationships/image" Target="../media/image32.png"/><Relationship Id="rId36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4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-4572"/>
            <a:ext cx="4772660" cy="6868159"/>
            <a:chOff x="7420356" y="-4572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99CA3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9CA3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62A437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497B2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2DF87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9CA38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9CA3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9CA3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9447" y="1548006"/>
            <a:ext cx="8493847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2729" indent="349250">
              <a:lnSpc>
                <a:spcPct val="100000"/>
              </a:lnSpc>
              <a:spcBef>
                <a:spcPts val="100"/>
              </a:spcBef>
            </a:pPr>
            <a:r>
              <a:rPr lang="en-CA" sz="6000" b="1" spc="-10" dirty="0">
                <a:solidFill>
                  <a:srgbClr val="739A28"/>
                </a:solidFill>
                <a:latin typeface="Arial"/>
                <a:cs typeface="Arial"/>
              </a:rPr>
              <a:t>Mountain </a:t>
            </a:r>
            <a:r>
              <a:rPr sz="6000" b="1" spc="-10" dirty="0" err="1">
                <a:solidFill>
                  <a:srgbClr val="739A28"/>
                </a:solidFill>
                <a:latin typeface="Arial"/>
                <a:cs typeface="Arial"/>
              </a:rPr>
              <a:t>Analy</a:t>
            </a:r>
            <a:r>
              <a:rPr lang="en-CA" sz="6000" b="1" spc="-10" dirty="0">
                <a:solidFill>
                  <a:srgbClr val="739A28"/>
                </a:solidFill>
                <a:latin typeface="Arial"/>
                <a:cs typeface="Arial"/>
              </a:rPr>
              <a:t>tics</a:t>
            </a:r>
            <a:r>
              <a:rPr sz="6000" b="1" spc="-10" dirty="0">
                <a:solidFill>
                  <a:srgbClr val="739A28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739A28"/>
                </a:solidFill>
                <a:latin typeface="Arial"/>
                <a:cs typeface="Arial"/>
              </a:rPr>
              <a:t>using</a:t>
            </a:r>
            <a:r>
              <a:rPr sz="6000" b="1" spc="-5" dirty="0">
                <a:solidFill>
                  <a:srgbClr val="739A28"/>
                </a:solidFill>
                <a:latin typeface="Arial"/>
                <a:cs typeface="Arial"/>
              </a:rPr>
              <a:t> </a:t>
            </a:r>
            <a:r>
              <a:rPr lang="en-CA" sz="6000" b="1" dirty="0">
                <a:solidFill>
                  <a:srgbClr val="739A28"/>
                </a:solidFill>
                <a:latin typeface="Arial"/>
                <a:cs typeface="Arial"/>
              </a:rPr>
              <a:t>Python</a:t>
            </a:r>
            <a:r>
              <a:rPr lang="en-CA" sz="6000" b="1" spc="-5" dirty="0">
                <a:solidFill>
                  <a:srgbClr val="739A28"/>
                </a:solidFill>
                <a:latin typeface="Arial"/>
                <a:cs typeface="Arial"/>
              </a:rPr>
              <a:t> </a:t>
            </a:r>
            <a:r>
              <a:rPr lang="en-CA" sz="6000" b="1" dirty="0">
                <a:solidFill>
                  <a:srgbClr val="739A28"/>
                </a:solidFill>
                <a:latin typeface="Arial"/>
                <a:cs typeface="Arial"/>
              </a:rPr>
              <a:t>and</a:t>
            </a:r>
            <a:r>
              <a:rPr lang="en-CA" sz="6000" b="1" spc="-20" dirty="0">
                <a:solidFill>
                  <a:srgbClr val="739A28"/>
                </a:solidFill>
                <a:latin typeface="Arial"/>
                <a:cs typeface="Arial"/>
              </a:rPr>
              <a:t> </a:t>
            </a:r>
            <a:r>
              <a:rPr lang="en-CA" sz="6000" b="1" spc="-25" dirty="0">
                <a:solidFill>
                  <a:srgbClr val="739A28"/>
                </a:solidFill>
                <a:latin typeface="Arial"/>
                <a:cs typeface="Arial"/>
              </a:rPr>
              <a:t>ML</a:t>
            </a:r>
          </a:p>
          <a:p>
            <a:pPr marL="12700" marR="252729" indent="349250" algn="r">
              <a:lnSpc>
                <a:spcPct val="100000"/>
              </a:lnSpc>
              <a:spcBef>
                <a:spcPts val="100"/>
              </a:spcBef>
            </a:pPr>
            <a:r>
              <a:rPr lang="en-CA" b="1" spc="-25" dirty="0">
                <a:solidFill>
                  <a:schemeClr val="tx2"/>
                </a:solidFill>
                <a:latin typeface="Arial"/>
                <a:cs typeface="Arial"/>
              </a:rPr>
              <a:t>Ganesh chaulagain(838561)</a:t>
            </a:r>
          </a:p>
          <a:p>
            <a:pPr marL="12700" marR="252729" indent="349250" algn="r">
              <a:lnSpc>
                <a:spcPct val="100000"/>
              </a:lnSpc>
              <a:spcBef>
                <a:spcPts val="100"/>
              </a:spcBef>
            </a:pPr>
            <a:r>
              <a:rPr lang="en-CA" b="1" spc="-25" dirty="0">
                <a:solidFill>
                  <a:schemeClr val="tx2"/>
                </a:solidFill>
                <a:latin typeface="Arial"/>
                <a:cs typeface="Arial"/>
              </a:rPr>
              <a:t>Hukamdeep Singh(C0834020)</a:t>
            </a:r>
            <a:endParaRPr lang="en-CA" dirty="0">
              <a:solidFill>
                <a:schemeClr val="tx2"/>
              </a:solidFill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89733" y="209245"/>
            <a:ext cx="612584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0539" marR="5080" indent="-1768475" algn="l">
              <a:lnSpc>
                <a:spcPct val="100000"/>
              </a:lnSpc>
              <a:spcBef>
                <a:spcPts val="95"/>
              </a:spcBef>
            </a:pPr>
            <a:r>
              <a:rPr lang="en-CA" sz="40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          Lambton College</a:t>
            </a:r>
            <a:br>
              <a:rPr lang="en-CA" sz="40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</a:br>
            <a:r>
              <a:rPr lang="en-CA" sz="40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WIL PROJECT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51084" y="2769044"/>
            <a:ext cx="7092950" cy="3048635"/>
            <a:chOff x="3851084" y="2769044"/>
            <a:chExt cx="7092950" cy="3048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4551" y="3500628"/>
              <a:ext cx="3479292" cy="23164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64101" y="2880995"/>
              <a:ext cx="4800600" cy="1484630"/>
            </a:xfrm>
            <a:custGeom>
              <a:avLst/>
              <a:gdLst/>
              <a:ahLst/>
              <a:cxnLst/>
              <a:rect l="l" t="t" r="r" b="b"/>
              <a:pathLst>
                <a:path w="4800600" h="1484629">
                  <a:moveTo>
                    <a:pt x="4602733" y="0"/>
                  </a:moveTo>
                  <a:lnTo>
                    <a:pt x="4602607" y="99059"/>
                  </a:lnTo>
                  <a:lnTo>
                    <a:pt x="98933" y="99059"/>
                  </a:lnTo>
                  <a:lnTo>
                    <a:pt x="60436" y="106820"/>
                  </a:lnTo>
                  <a:lnTo>
                    <a:pt x="28987" y="128000"/>
                  </a:lnTo>
                  <a:lnTo>
                    <a:pt x="7778" y="159442"/>
                  </a:lnTo>
                  <a:lnTo>
                    <a:pt x="0" y="197992"/>
                  </a:lnTo>
                  <a:lnTo>
                    <a:pt x="0" y="1385569"/>
                  </a:lnTo>
                  <a:lnTo>
                    <a:pt x="7778" y="1424066"/>
                  </a:lnTo>
                  <a:lnTo>
                    <a:pt x="28987" y="1455515"/>
                  </a:lnTo>
                  <a:lnTo>
                    <a:pt x="60436" y="1476724"/>
                  </a:lnTo>
                  <a:lnTo>
                    <a:pt x="98933" y="1484502"/>
                  </a:lnTo>
                  <a:lnTo>
                    <a:pt x="137483" y="1476724"/>
                  </a:lnTo>
                  <a:lnTo>
                    <a:pt x="168925" y="1455515"/>
                  </a:lnTo>
                  <a:lnTo>
                    <a:pt x="190105" y="1424066"/>
                  </a:lnTo>
                  <a:lnTo>
                    <a:pt x="197865" y="1385569"/>
                  </a:lnTo>
                  <a:lnTo>
                    <a:pt x="197993" y="1286509"/>
                  </a:lnTo>
                  <a:lnTo>
                    <a:pt x="4701667" y="1286509"/>
                  </a:lnTo>
                  <a:lnTo>
                    <a:pt x="4740163" y="1278749"/>
                  </a:lnTo>
                  <a:lnTo>
                    <a:pt x="4771612" y="1257569"/>
                  </a:lnTo>
                  <a:lnTo>
                    <a:pt x="4792821" y="1226127"/>
                  </a:lnTo>
                  <a:lnTo>
                    <a:pt x="4800600" y="1187577"/>
                  </a:lnTo>
                  <a:lnTo>
                    <a:pt x="4800600" y="296925"/>
                  </a:lnTo>
                  <a:lnTo>
                    <a:pt x="98933" y="296925"/>
                  </a:lnTo>
                  <a:lnTo>
                    <a:pt x="98933" y="197992"/>
                  </a:lnTo>
                  <a:lnTo>
                    <a:pt x="102832" y="178734"/>
                  </a:lnTo>
                  <a:lnTo>
                    <a:pt x="113458" y="162988"/>
                  </a:lnTo>
                  <a:lnTo>
                    <a:pt x="129204" y="152362"/>
                  </a:lnTo>
                  <a:lnTo>
                    <a:pt x="148462" y="148462"/>
                  </a:lnTo>
                  <a:lnTo>
                    <a:pt x="4800600" y="148462"/>
                  </a:lnTo>
                  <a:lnTo>
                    <a:pt x="4800600" y="98932"/>
                  </a:lnTo>
                  <a:lnTo>
                    <a:pt x="4701667" y="98932"/>
                  </a:lnTo>
                  <a:lnTo>
                    <a:pt x="4701667" y="49529"/>
                  </a:lnTo>
                  <a:lnTo>
                    <a:pt x="4652137" y="49529"/>
                  </a:lnTo>
                  <a:lnTo>
                    <a:pt x="4632898" y="45630"/>
                  </a:lnTo>
                  <a:lnTo>
                    <a:pt x="4617196" y="35004"/>
                  </a:lnTo>
                  <a:lnTo>
                    <a:pt x="4606613" y="19258"/>
                  </a:lnTo>
                  <a:lnTo>
                    <a:pt x="4602733" y="0"/>
                  </a:lnTo>
                  <a:close/>
                </a:path>
                <a:path w="4800600" h="1484629">
                  <a:moveTo>
                    <a:pt x="4800600" y="148462"/>
                  </a:moveTo>
                  <a:lnTo>
                    <a:pt x="148462" y="148462"/>
                  </a:lnTo>
                  <a:lnTo>
                    <a:pt x="167701" y="152362"/>
                  </a:lnTo>
                  <a:lnTo>
                    <a:pt x="183403" y="162988"/>
                  </a:lnTo>
                  <a:lnTo>
                    <a:pt x="193986" y="178734"/>
                  </a:lnTo>
                  <a:lnTo>
                    <a:pt x="197865" y="197992"/>
                  </a:lnTo>
                  <a:lnTo>
                    <a:pt x="190105" y="236489"/>
                  </a:lnTo>
                  <a:lnTo>
                    <a:pt x="168925" y="267938"/>
                  </a:lnTo>
                  <a:lnTo>
                    <a:pt x="137483" y="289147"/>
                  </a:lnTo>
                  <a:lnTo>
                    <a:pt x="98933" y="296925"/>
                  </a:lnTo>
                  <a:lnTo>
                    <a:pt x="4800600" y="296925"/>
                  </a:lnTo>
                  <a:lnTo>
                    <a:pt x="4800600" y="148462"/>
                  </a:lnTo>
                  <a:close/>
                </a:path>
                <a:path w="4800600" h="1484629">
                  <a:moveTo>
                    <a:pt x="4800600" y="0"/>
                  </a:moveTo>
                  <a:lnTo>
                    <a:pt x="4792821" y="38550"/>
                  </a:lnTo>
                  <a:lnTo>
                    <a:pt x="4771612" y="69992"/>
                  </a:lnTo>
                  <a:lnTo>
                    <a:pt x="4740163" y="91172"/>
                  </a:lnTo>
                  <a:lnTo>
                    <a:pt x="4701667" y="98932"/>
                  </a:lnTo>
                  <a:lnTo>
                    <a:pt x="4800600" y="98932"/>
                  </a:lnTo>
                  <a:lnTo>
                    <a:pt x="4800600" y="0"/>
                  </a:lnTo>
                  <a:close/>
                </a:path>
                <a:path w="4800600" h="1484629">
                  <a:moveTo>
                    <a:pt x="4701667" y="0"/>
                  </a:moveTo>
                  <a:lnTo>
                    <a:pt x="4697767" y="19258"/>
                  </a:lnTo>
                  <a:lnTo>
                    <a:pt x="4687141" y="35004"/>
                  </a:lnTo>
                  <a:lnTo>
                    <a:pt x="4671395" y="45630"/>
                  </a:lnTo>
                  <a:lnTo>
                    <a:pt x="4652137" y="49529"/>
                  </a:lnTo>
                  <a:lnTo>
                    <a:pt x="4701667" y="49529"/>
                  </a:lnTo>
                  <a:lnTo>
                    <a:pt x="4701667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963034" y="2782062"/>
              <a:ext cx="4702175" cy="396240"/>
            </a:xfrm>
            <a:custGeom>
              <a:avLst/>
              <a:gdLst/>
              <a:ahLst/>
              <a:cxnLst/>
              <a:rect l="l" t="t" r="r" b="b"/>
              <a:pathLst>
                <a:path w="4702175" h="396239">
                  <a:moveTo>
                    <a:pt x="49529" y="247396"/>
                  </a:moveTo>
                  <a:lnTo>
                    <a:pt x="30271" y="251295"/>
                  </a:lnTo>
                  <a:lnTo>
                    <a:pt x="14525" y="261921"/>
                  </a:lnTo>
                  <a:lnTo>
                    <a:pt x="3899" y="277667"/>
                  </a:lnTo>
                  <a:lnTo>
                    <a:pt x="0" y="296925"/>
                  </a:lnTo>
                  <a:lnTo>
                    <a:pt x="0" y="395859"/>
                  </a:lnTo>
                  <a:lnTo>
                    <a:pt x="38550" y="388080"/>
                  </a:lnTo>
                  <a:lnTo>
                    <a:pt x="69992" y="366871"/>
                  </a:lnTo>
                  <a:lnTo>
                    <a:pt x="91172" y="335422"/>
                  </a:lnTo>
                  <a:lnTo>
                    <a:pt x="98932" y="296925"/>
                  </a:lnTo>
                  <a:lnTo>
                    <a:pt x="95053" y="277667"/>
                  </a:lnTo>
                  <a:lnTo>
                    <a:pt x="84470" y="261921"/>
                  </a:lnTo>
                  <a:lnTo>
                    <a:pt x="68768" y="251295"/>
                  </a:lnTo>
                  <a:lnTo>
                    <a:pt x="49529" y="247396"/>
                  </a:lnTo>
                  <a:close/>
                </a:path>
                <a:path w="4702175" h="396239">
                  <a:moveTo>
                    <a:pt x="4701667" y="98933"/>
                  </a:moveTo>
                  <a:lnTo>
                    <a:pt x="4602734" y="98933"/>
                  </a:lnTo>
                  <a:lnTo>
                    <a:pt x="4602734" y="197992"/>
                  </a:lnTo>
                  <a:lnTo>
                    <a:pt x="4641230" y="190212"/>
                  </a:lnTo>
                  <a:lnTo>
                    <a:pt x="4672679" y="168989"/>
                  </a:lnTo>
                  <a:lnTo>
                    <a:pt x="4693888" y="137503"/>
                  </a:lnTo>
                  <a:lnTo>
                    <a:pt x="4701667" y="98933"/>
                  </a:lnTo>
                  <a:close/>
                </a:path>
                <a:path w="4702175" h="396239">
                  <a:moveTo>
                    <a:pt x="4602734" y="0"/>
                  </a:moveTo>
                  <a:lnTo>
                    <a:pt x="4564183" y="7778"/>
                  </a:lnTo>
                  <a:lnTo>
                    <a:pt x="4532741" y="28987"/>
                  </a:lnTo>
                  <a:lnTo>
                    <a:pt x="4511561" y="60436"/>
                  </a:lnTo>
                  <a:lnTo>
                    <a:pt x="4503800" y="98933"/>
                  </a:lnTo>
                  <a:lnTo>
                    <a:pt x="4507680" y="118191"/>
                  </a:lnTo>
                  <a:lnTo>
                    <a:pt x="4518263" y="133937"/>
                  </a:lnTo>
                  <a:lnTo>
                    <a:pt x="4533965" y="144563"/>
                  </a:lnTo>
                  <a:lnTo>
                    <a:pt x="4553204" y="148462"/>
                  </a:lnTo>
                  <a:lnTo>
                    <a:pt x="4572462" y="144563"/>
                  </a:lnTo>
                  <a:lnTo>
                    <a:pt x="4588208" y="133937"/>
                  </a:lnTo>
                  <a:lnTo>
                    <a:pt x="4598834" y="118191"/>
                  </a:lnTo>
                  <a:lnTo>
                    <a:pt x="4602734" y="98933"/>
                  </a:lnTo>
                  <a:lnTo>
                    <a:pt x="4701667" y="98933"/>
                  </a:lnTo>
                  <a:lnTo>
                    <a:pt x="4693888" y="60436"/>
                  </a:lnTo>
                  <a:lnTo>
                    <a:pt x="4672679" y="28987"/>
                  </a:lnTo>
                  <a:lnTo>
                    <a:pt x="4641230" y="7778"/>
                  </a:lnTo>
                  <a:lnTo>
                    <a:pt x="4602734" y="0"/>
                  </a:lnTo>
                  <a:close/>
                </a:path>
              </a:pathLst>
            </a:custGeom>
            <a:solidFill>
              <a:srgbClr val="7BA43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64101" y="2782062"/>
              <a:ext cx="4800600" cy="1583690"/>
            </a:xfrm>
            <a:custGeom>
              <a:avLst/>
              <a:gdLst/>
              <a:ahLst/>
              <a:cxnLst/>
              <a:rect l="l" t="t" r="r" b="b"/>
              <a:pathLst>
                <a:path w="4800600" h="1583689">
                  <a:moveTo>
                    <a:pt x="0" y="296925"/>
                  </a:moveTo>
                  <a:lnTo>
                    <a:pt x="7778" y="258375"/>
                  </a:lnTo>
                  <a:lnTo>
                    <a:pt x="28987" y="226933"/>
                  </a:lnTo>
                  <a:lnTo>
                    <a:pt x="60436" y="205753"/>
                  </a:lnTo>
                  <a:lnTo>
                    <a:pt x="98933" y="197992"/>
                  </a:lnTo>
                  <a:lnTo>
                    <a:pt x="4602607" y="197992"/>
                  </a:lnTo>
                  <a:lnTo>
                    <a:pt x="4602607" y="98933"/>
                  </a:lnTo>
                  <a:lnTo>
                    <a:pt x="4610387" y="60436"/>
                  </a:lnTo>
                  <a:lnTo>
                    <a:pt x="4631610" y="28987"/>
                  </a:lnTo>
                  <a:lnTo>
                    <a:pt x="4663096" y="7778"/>
                  </a:lnTo>
                  <a:lnTo>
                    <a:pt x="4701667" y="0"/>
                  </a:lnTo>
                  <a:lnTo>
                    <a:pt x="4740163" y="7778"/>
                  </a:lnTo>
                  <a:lnTo>
                    <a:pt x="4771612" y="28987"/>
                  </a:lnTo>
                  <a:lnTo>
                    <a:pt x="4792821" y="60436"/>
                  </a:lnTo>
                  <a:lnTo>
                    <a:pt x="4800600" y="98933"/>
                  </a:lnTo>
                  <a:lnTo>
                    <a:pt x="4800600" y="1286510"/>
                  </a:lnTo>
                  <a:lnTo>
                    <a:pt x="4792821" y="1325060"/>
                  </a:lnTo>
                  <a:lnTo>
                    <a:pt x="4771612" y="1356502"/>
                  </a:lnTo>
                  <a:lnTo>
                    <a:pt x="4740163" y="1377682"/>
                  </a:lnTo>
                  <a:lnTo>
                    <a:pt x="4701667" y="1385443"/>
                  </a:lnTo>
                  <a:lnTo>
                    <a:pt x="197993" y="1385443"/>
                  </a:lnTo>
                  <a:lnTo>
                    <a:pt x="197993" y="1484502"/>
                  </a:lnTo>
                  <a:lnTo>
                    <a:pt x="190212" y="1522999"/>
                  </a:lnTo>
                  <a:lnTo>
                    <a:pt x="168989" y="1554448"/>
                  </a:lnTo>
                  <a:lnTo>
                    <a:pt x="137503" y="1575657"/>
                  </a:lnTo>
                  <a:lnTo>
                    <a:pt x="98933" y="1583436"/>
                  </a:lnTo>
                  <a:lnTo>
                    <a:pt x="60436" y="1575657"/>
                  </a:lnTo>
                  <a:lnTo>
                    <a:pt x="28987" y="1554448"/>
                  </a:lnTo>
                  <a:lnTo>
                    <a:pt x="7778" y="1522999"/>
                  </a:lnTo>
                  <a:lnTo>
                    <a:pt x="0" y="1484502"/>
                  </a:lnTo>
                  <a:lnTo>
                    <a:pt x="0" y="296925"/>
                  </a:lnTo>
                  <a:close/>
                </a:path>
              </a:pathLst>
            </a:custGeom>
            <a:ln w="25908">
              <a:solidFill>
                <a:srgbClr val="6F95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3754" y="2868041"/>
              <a:ext cx="223900" cy="1249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1147" y="3016504"/>
              <a:ext cx="223773" cy="1743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62094" y="3078988"/>
              <a:ext cx="0" cy="1089025"/>
            </a:xfrm>
            <a:custGeom>
              <a:avLst/>
              <a:gdLst/>
              <a:ahLst/>
              <a:cxnLst/>
              <a:rect l="l" t="t" r="r" b="b"/>
              <a:pathLst>
                <a:path h="1089025">
                  <a:moveTo>
                    <a:pt x="0" y="0"/>
                  </a:moveTo>
                  <a:lnTo>
                    <a:pt x="0" y="1088517"/>
                  </a:lnTo>
                </a:path>
              </a:pathLst>
            </a:custGeom>
            <a:ln w="25908">
              <a:solidFill>
                <a:srgbClr val="6F95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8382" y="235965"/>
            <a:ext cx="3472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000000"/>
                </a:solidFill>
                <a:latin typeface="Arial MT"/>
                <a:cs typeface="Arial MT"/>
              </a:rPr>
              <a:t>W</a:t>
            </a:r>
            <a:r>
              <a:rPr sz="3600" spc="-27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3600" dirty="0">
                <a:solidFill>
                  <a:srgbClr val="000000"/>
                </a:solidFill>
                <a:latin typeface="Arial MT"/>
                <a:cs typeface="Arial MT"/>
              </a:rPr>
              <a:t>Y</a:t>
            </a:r>
            <a:r>
              <a:rPr sz="360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000000"/>
                </a:solidFill>
                <a:latin typeface="Arial MT"/>
                <a:cs typeface="Arial MT"/>
              </a:rPr>
              <a:t>F</a:t>
            </a:r>
            <a:r>
              <a:rPr sz="3600" spc="-15" dirty="0">
                <a:solidFill>
                  <a:srgbClr val="000000"/>
                </a:solidFill>
                <a:latin typeface="Arial MT"/>
                <a:cs typeface="Arial MT"/>
              </a:rPr>
              <a:t>O</a:t>
            </a:r>
            <a:r>
              <a:rPr sz="3600" spc="-60" dirty="0">
                <a:solidFill>
                  <a:srgbClr val="000000"/>
                </a:solidFill>
                <a:latin typeface="Arial MT"/>
                <a:cs typeface="Arial MT"/>
              </a:rPr>
              <a:t>R</a:t>
            </a:r>
            <a:r>
              <a:rPr sz="3600" spc="-135" dirty="0">
                <a:solidFill>
                  <a:srgbClr val="000000"/>
                </a:solidFill>
                <a:latin typeface="Arial MT"/>
                <a:cs typeface="Arial MT"/>
              </a:rPr>
              <a:t>W</a:t>
            </a:r>
            <a:r>
              <a:rPr sz="3600" spc="-5" dirty="0">
                <a:solidFill>
                  <a:srgbClr val="000000"/>
                </a:solidFill>
                <a:latin typeface="Arial MT"/>
                <a:cs typeface="Arial MT"/>
              </a:rPr>
              <a:t>ARD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1089" y="3006344"/>
            <a:ext cx="42652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2)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expansion: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Expose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sentiment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analysis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API for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consumption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 books,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entertainment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</a:t>
            </a:r>
            <a:r>
              <a:rPr kumimoji="0" sz="1800" b="0" i="0" u="none" strike="noStrike" kern="1200" cap="none" spc="-48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ecommerce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websites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71900" y="4500480"/>
            <a:ext cx="4543300" cy="1858156"/>
            <a:chOff x="2837688" y="4706111"/>
            <a:chExt cx="4430395" cy="1478280"/>
          </a:xfrm>
        </p:grpSpPr>
        <p:sp>
          <p:nvSpPr>
            <p:cNvPr id="13" name="object 13"/>
            <p:cNvSpPr/>
            <p:nvPr/>
          </p:nvSpPr>
          <p:spPr>
            <a:xfrm>
              <a:off x="2856738" y="4815204"/>
              <a:ext cx="4392295" cy="1350645"/>
            </a:xfrm>
            <a:custGeom>
              <a:avLst/>
              <a:gdLst/>
              <a:ahLst/>
              <a:cxnLst/>
              <a:rect l="l" t="t" r="r" b="b"/>
              <a:pathLst>
                <a:path w="4392295" h="1350645">
                  <a:moveTo>
                    <a:pt x="4212082" y="0"/>
                  </a:moveTo>
                  <a:lnTo>
                    <a:pt x="4212082" y="90043"/>
                  </a:lnTo>
                  <a:lnTo>
                    <a:pt x="90043" y="90043"/>
                  </a:lnTo>
                  <a:lnTo>
                    <a:pt x="54971" y="97109"/>
                  </a:lnTo>
                  <a:lnTo>
                    <a:pt x="26352" y="116379"/>
                  </a:lnTo>
                  <a:lnTo>
                    <a:pt x="7068" y="144960"/>
                  </a:lnTo>
                  <a:lnTo>
                    <a:pt x="0" y="179959"/>
                  </a:lnTo>
                  <a:lnTo>
                    <a:pt x="0" y="1260132"/>
                  </a:lnTo>
                  <a:lnTo>
                    <a:pt x="7068" y="1295165"/>
                  </a:lnTo>
                  <a:lnTo>
                    <a:pt x="26352" y="1323774"/>
                  </a:lnTo>
                  <a:lnTo>
                    <a:pt x="54971" y="1343063"/>
                  </a:lnTo>
                  <a:lnTo>
                    <a:pt x="90043" y="1350137"/>
                  </a:lnTo>
                  <a:lnTo>
                    <a:pt x="125041" y="1343063"/>
                  </a:lnTo>
                  <a:lnTo>
                    <a:pt x="153622" y="1323774"/>
                  </a:lnTo>
                  <a:lnTo>
                    <a:pt x="172892" y="1295165"/>
                  </a:lnTo>
                  <a:lnTo>
                    <a:pt x="179959" y="1260132"/>
                  </a:lnTo>
                  <a:lnTo>
                    <a:pt x="180086" y="1170114"/>
                  </a:lnTo>
                  <a:lnTo>
                    <a:pt x="4302125" y="1170114"/>
                  </a:lnTo>
                  <a:lnTo>
                    <a:pt x="4337196" y="1163041"/>
                  </a:lnTo>
                  <a:lnTo>
                    <a:pt x="4365815" y="1143750"/>
                  </a:lnTo>
                  <a:lnTo>
                    <a:pt x="4385099" y="1115137"/>
                  </a:lnTo>
                  <a:lnTo>
                    <a:pt x="4392168" y="1080096"/>
                  </a:lnTo>
                  <a:lnTo>
                    <a:pt x="4392168" y="270002"/>
                  </a:lnTo>
                  <a:lnTo>
                    <a:pt x="90043" y="270002"/>
                  </a:lnTo>
                  <a:lnTo>
                    <a:pt x="90043" y="179959"/>
                  </a:lnTo>
                  <a:lnTo>
                    <a:pt x="93567" y="162486"/>
                  </a:lnTo>
                  <a:lnTo>
                    <a:pt x="103187" y="148193"/>
                  </a:lnTo>
                  <a:lnTo>
                    <a:pt x="117475" y="138543"/>
                  </a:lnTo>
                  <a:lnTo>
                    <a:pt x="135000" y="135001"/>
                  </a:lnTo>
                  <a:lnTo>
                    <a:pt x="4392168" y="135001"/>
                  </a:lnTo>
                  <a:lnTo>
                    <a:pt x="4392168" y="89916"/>
                  </a:lnTo>
                  <a:lnTo>
                    <a:pt x="4302125" y="89916"/>
                  </a:lnTo>
                  <a:lnTo>
                    <a:pt x="4302125" y="44958"/>
                  </a:lnTo>
                  <a:lnTo>
                    <a:pt x="4257167" y="44958"/>
                  </a:lnTo>
                  <a:lnTo>
                    <a:pt x="4239621" y="41415"/>
                  </a:lnTo>
                  <a:lnTo>
                    <a:pt x="4225290" y="31765"/>
                  </a:lnTo>
                  <a:lnTo>
                    <a:pt x="4215626" y="17472"/>
                  </a:lnTo>
                  <a:lnTo>
                    <a:pt x="4212082" y="0"/>
                  </a:lnTo>
                  <a:close/>
                </a:path>
                <a:path w="4392295" h="1350645">
                  <a:moveTo>
                    <a:pt x="4392168" y="135001"/>
                  </a:moveTo>
                  <a:lnTo>
                    <a:pt x="135000" y="135001"/>
                  </a:lnTo>
                  <a:lnTo>
                    <a:pt x="152527" y="138543"/>
                  </a:lnTo>
                  <a:lnTo>
                    <a:pt x="166814" y="148193"/>
                  </a:lnTo>
                  <a:lnTo>
                    <a:pt x="176434" y="162486"/>
                  </a:lnTo>
                  <a:lnTo>
                    <a:pt x="179959" y="179959"/>
                  </a:lnTo>
                  <a:lnTo>
                    <a:pt x="172892" y="215030"/>
                  </a:lnTo>
                  <a:lnTo>
                    <a:pt x="153622" y="243649"/>
                  </a:lnTo>
                  <a:lnTo>
                    <a:pt x="125041" y="262933"/>
                  </a:lnTo>
                  <a:lnTo>
                    <a:pt x="90043" y="270002"/>
                  </a:lnTo>
                  <a:lnTo>
                    <a:pt x="4392168" y="270002"/>
                  </a:lnTo>
                  <a:lnTo>
                    <a:pt x="4392168" y="135001"/>
                  </a:lnTo>
                  <a:close/>
                </a:path>
                <a:path w="4392295" h="1350645">
                  <a:moveTo>
                    <a:pt x="4392168" y="0"/>
                  </a:moveTo>
                  <a:lnTo>
                    <a:pt x="4385099" y="34998"/>
                  </a:lnTo>
                  <a:lnTo>
                    <a:pt x="4365815" y="63579"/>
                  </a:lnTo>
                  <a:lnTo>
                    <a:pt x="4337196" y="82849"/>
                  </a:lnTo>
                  <a:lnTo>
                    <a:pt x="4302125" y="89916"/>
                  </a:lnTo>
                  <a:lnTo>
                    <a:pt x="4392168" y="89916"/>
                  </a:lnTo>
                  <a:lnTo>
                    <a:pt x="4392168" y="0"/>
                  </a:lnTo>
                  <a:close/>
                </a:path>
                <a:path w="4392295" h="1350645">
                  <a:moveTo>
                    <a:pt x="4302125" y="0"/>
                  </a:moveTo>
                  <a:lnTo>
                    <a:pt x="4298600" y="17472"/>
                  </a:lnTo>
                  <a:lnTo>
                    <a:pt x="4288980" y="31765"/>
                  </a:lnTo>
                  <a:lnTo>
                    <a:pt x="4274693" y="41415"/>
                  </a:lnTo>
                  <a:lnTo>
                    <a:pt x="4257167" y="44958"/>
                  </a:lnTo>
                  <a:lnTo>
                    <a:pt x="4302125" y="44958"/>
                  </a:lnTo>
                  <a:lnTo>
                    <a:pt x="4302125" y="0"/>
                  </a:lnTo>
                  <a:close/>
                </a:path>
              </a:pathLst>
            </a:custGeom>
            <a:solidFill>
              <a:srgbClr val="B157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946781" y="4725161"/>
              <a:ext cx="4302125" cy="360045"/>
            </a:xfrm>
            <a:custGeom>
              <a:avLst/>
              <a:gdLst/>
              <a:ahLst/>
              <a:cxnLst/>
              <a:rect l="l" t="t" r="r" b="b"/>
              <a:pathLst>
                <a:path w="4302125" h="360045">
                  <a:moveTo>
                    <a:pt x="44957" y="225044"/>
                  </a:moveTo>
                  <a:lnTo>
                    <a:pt x="27431" y="228586"/>
                  </a:lnTo>
                  <a:lnTo>
                    <a:pt x="13144" y="238236"/>
                  </a:lnTo>
                  <a:lnTo>
                    <a:pt x="3524" y="252529"/>
                  </a:lnTo>
                  <a:lnTo>
                    <a:pt x="0" y="270001"/>
                  </a:lnTo>
                  <a:lnTo>
                    <a:pt x="0" y="360044"/>
                  </a:lnTo>
                  <a:lnTo>
                    <a:pt x="34998" y="352976"/>
                  </a:lnTo>
                  <a:lnTo>
                    <a:pt x="63579" y="333692"/>
                  </a:lnTo>
                  <a:lnTo>
                    <a:pt x="82849" y="305073"/>
                  </a:lnTo>
                  <a:lnTo>
                    <a:pt x="89916" y="270001"/>
                  </a:lnTo>
                  <a:lnTo>
                    <a:pt x="86391" y="252529"/>
                  </a:lnTo>
                  <a:lnTo>
                    <a:pt x="76771" y="238236"/>
                  </a:lnTo>
                  <a:lnTo>
                    <a:pt x="62484" y="228586"/>
                  </a:lnTo>
                  <a:lnTo>
                    <a:pt x="44957" y="225044"/>
                  </a:lnTo>
                  <a:close/>
                </a:path>
                <a:path w="4302125" h="360045">
                  <a:moveTo>
                    <a:pt x="4302125" y="90043"/>
                  </a:moveTo>
                  <a:lnTo>
                    <a:pt x="4212082" y="90043"/>
                  </a:lnTo>
                  <a:lnTo>
                    <a:pt x="4212082" y="180086"/>
                  </a:lnTo>
                  <a:lnTo>
                    <a:pt x="4247153" y="172999"/>
                  </a:lnTo>
                  <a:lnTo>
                    <a:pt x="4275772" y="153685"/>
                  </a:lnTo>
                  <a:lnTo>
                    <a:pt x="4295056" y="125061"/>
                  </a:lnTo>
                  <a:lnTo>
                    <a:pt x="4302125" y="90043"/>
                  </a:lnTo>
                  <a:close/>
                </a:path>
                <a:path w="4302125" h="360045">
                  <a:moveTo>
                    <a:pt x="4212082" y="0"/>
                  </a:moveTo>
                  <a:lnTo>
                    <a:pt x="4177083" y="7068"/>
                  </a:lnTo>
                  <a:lnTo>
                    <a:pt x="4148502" y="26352"/>
                  </a:lnTo>
                  <a:lnTo>
                    <a:pt x="4129232" y="54971"/>
                  </a:lnTo>
                  <a:lnTo>
                    <a:pt x="4122166" y="90043"/>
                  </a:lnTo>
                  <a:lnTo>
                    <a:pt x="4125690" y="107515"/>
                  </a:lnTo>
                  <a:lnTo>
                    <a:pt x="4135310" y="121808"/>
                  </a:lnTo>
                  <a:lnTo>
                    <a:pt x="4149598" y="131458"/>
                  </a:lnTo>
                  <a:lnTo>
                    <a:pt x="4167124" y="135000"/>
                  </a:lnTo>
                  <a:lnTo>
                    <a:pt x="4184650" y="131458"/>
                  </a:lnTo>
                  <a:lnTo>
                    <a:pt x="4198937" y="121808"/>
                  </a:lnTo>
                  <a:lnTo>
                    <a:pt x="4208557" y="107515"/>
                  </a:lnTo>
                  <a:lnTo>
                    <a:pt x="4212082" y="90043"/>
                  </a:lnTo>
                  <a:lnTo>
                    <a:pt x="4302125" y="90043"/>
                  </a:lnTo>
                  <a:lnTo>
                    <a:pt x="4295056" y="54971"/>
                  </a:lnTo>
                  <a:lnTo>
                    <a:pt x="4275772" y="26352"/>
                  </a:lnTo>
                  <a:lnTo>
                    <a:pt x="4247153" y="7068"/>
                  </a:lnTo>
                  <a:lnTo>
                    <a:pt x="4212082" y="0"/>
                  </a:lnTo>
                  <a:close/>
                </a:path>
              </a:pathLst>
            </a:custGeom>
            <a:solidFill>
              <a:srgbClr val="8F46A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856738" y="4725161"/>
              <a:ext cx="4392295" cy="1440180"/>
            </a:xfrm>
            <a:custGeom>
              <a:avLst/>
              <a:gdLst/>
              <a:ahLst/>
              <a:cxnLst/>
              <a:rect l="l" t="t" r="r" b="b"/>
              <a:pathLst>
                <a:path w="4392295" h="1440179">
                  <a:moveTo>
                    <a:pt x="0" y="270001"/>
                  </a:moveTo>
                  <a:lnTo>
                    <a:pt x="7068" y="235003"/>
                  </a:lnTo>
                  <a:lnTo>
                    <a:pt x="26352" y="206422"/>
                  </a:lnTo>
                  <a:lnTo>
                    <a:pt x="54971" y="187152"/>
                  </a:lnTo>
                  <a:lnTo>
                    <a:pt x="90043" y="180086"/>
                  </a:lnTo>
                  <a:lnTo>
                    <a:pt x="4212082" y="180086"/>
                  </a:lnTo>
                  <a:lnTo>
                    <a:pt x="4212082" y="90043"/>
                  </a:lnTo>
                  <a:lnTo>
                    <a:pt x="4219168" y="54971"/>
                  </a:lnTo>
                  <a:lnTo>
                    <a:pt x="4238482" y="26352"/>
                  </a:lnTo>
                  <a:lnTo>
                    <a:pt x="4267106" y="7068"/>
                  </a:lnTo>
                  <a:lnTo>
                    <a:pt x="4302125" y="0"/>
                  </a:lnTo>
                  <a:lnTo>
                    <a:pt x="4337196" y="7068"/>
                  </a:lnTo>
                  <a:lnTo>
                    <a:pt x="4365815" y="26352"/>
                  </a:lnTo>
                  <a:lnTo>
                    <a:pt x="4385099" y="54971"/>
                  </a:lnTo>
                  <a:lnTo>
                    <a:pt x="4392168" y="90043"/>
                  </a:lnTo>
                  <a:lnTo>
                    <a:pt x="4392168" y="1170139"/>
                  </a:lnTo>
                  <a:lnTo>
                    <a:pt x="4385099" y="1205180"/>
                  </a:lnTo>
                  <a:lnTo>
                    <a:pt x="4365815" y="1233793"/>
                  </a:lnTo>
                  <a:lnTo>
                    <a:pt x="4337196" y="1253084"/>
                  </a:lnTo>
                  <a:lnTo>
                    <a:pt x="4302125" y="1260157"/>
                  </a:lnTo>
                  <a:lnTo>
                    <a:pt x="180086" y="1260157"/>
                  </a:lnTo>
                  <a:lnTo>
                    <a:pt x="180086" y="1350175"/>
                  </a:lnTo>
                  <a:lnTo>
                    <a:pt x="172999" y="1385208"/>
                  </a:lnTo>
                  <a:lnTo>
                    <a:pt x="153685" y="1413817"/>
                  </a:lnTo>
                  <a:lnTo>
                    <a:pt x="125061" y="1433106"/>
                  </a:lnTo>
                  <a:lnTo>
                    <a:pt x="90043" y="1440180"/>
                  </a:lnTo>
                  <a:lnTo>
                    <a:pt x="54971" y="1433106"/>
                  </a:lnTo>
                  <a:lnTo>
                    <a:pt x="26352" y="1413817"/>
                  </a:lnTo>
                  <a:lnTo>
                    <a:pt x="7068" y="1385208"/>
                  </a:lnTo>
                  <a:lnTo>
                    <a:pt x="0" y="1350175"/>
                  </a:lnTo>
                  <a:lnTo>
                    <a:pt x="0" y="270001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9770" y="4796154"/>
              <a:ext cx="218185" cy="1281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7688" y="4931155"/>
              <a:ext cx="218186" cy="1731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6824" y="4995163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0" y="99015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14801" y="4741240"/>
            <a:ext cx="3755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Suggest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movie</a:t>
            </a:r>
            <a:r>
              <a:rPr kumimoji="0" sz="1800" b="1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improving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4801" y="5016246"/>
            <a:ext cx="3744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TRP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precise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method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behind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screening </a:t>
            </a:r>
            <a:r>
              <a:rPr kumimoji="0" sz="1800" b="0" i="0" u="none" strike="noStrike" kern="1200" cap="none" spc="-48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movies on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TV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network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- Flat rate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based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popularity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box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office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15228" y="827532"/>
            <a:ext cx="5562600" cy="16017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301485" y="924559"/>
            <a:ext cx="49377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3)</a:t>
            </a:r>
            <a:r>
              <a:rPr kumimoji="0" sz="180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Algorithmic</a:t>
            </a:r>
            <a:r>
              <a:rPr kumimoji="0" sz="18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Improvement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6273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Improve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Algorithms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interpret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ambiguous </a:t>
            </a:r>
            <a:r>
              <a:rPr kumimoji="0" sz="1800" b="0" i="0" u="none" strike="noStrike" kern="1200" cap="none" spc="-48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phrases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eg: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great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great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-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could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great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-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were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great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just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great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75076" y="1184147"/>
            <a:ext cx="2258695" cy="1080770"/>
            <a:chOff x="3275076" y="1184147"/>
            <a:chExt cx="2258695" cy="1080770"/>
          </a:xfrm>
        </p:grpSpPr>
        <p:sp>
          <p:nvSpPr>
            <p:cNvPr id="24" name="object 24"/>
            <p:cNvSpPr/>
            <p:nvPr/>
          </p:nvSpPr>
          <p:spPr>
            <a:xfrm>
              <a:off x="3288030" y="1197101"/>
              <a:ext cx="2232660" cy="1054735"/>
            </a:xfrm>
            <a:custGeom>
              <a:avLst/>
              <a:gdLst/>
              <a:ahLst/>
              <a:cxnLst/>
              <a:rect l="l" t="t" r="r" b="b"/>
              <a:pathLst>
                <a:path w="2232660" h="1054735">
                  <a:moveTo>
                    <a:pt x="930275" y="937260"/>
                  </a:moveTo>
                  <a:lnTo>
                    <a:pt x="372110" y="937260"/>
                  </a:lnTo>
                  <a:lnTo>
                    <a:pt x="651256" y="1054481"/>
                  </a:lnTo>
                  <a:lnTo>
                    <a:pt x="930275" y="937260"/>
                  </a:lnTo>
                  <a:close/>
                </a:path>
                <a:path w="2232660" h="1054735">
                  <a:moveTo>
                    <a:pt x="2076450" y="0"/>
                  </a:moveTo>
                  <a:lnTo>
                    <a:pt x="156210" y="0"/>
                  </a:lnTo>
                  <a:lnTo>
                    <a:pt x="106850" y="7967"/>
                  </a:lnTo>
                  <a:lnTo>
                    <a:pt x="63971" y="30150"/>
                  </a:lnTo>
                  <a:lnTo>
                    <a:pt x="30150" y="63971"/>
                  </a:lnTo>
                  <a:lnTo>
                    <a:pt x="7967" y="106850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7967" y="830409"/>
                  </a:lnTo>
                  <a:lnTo>
                    <a:pt x="30150" y="873288"/>
                  </a:lnTo>
                  <a:lnTo>
                    <a:pt x="63971" y="907109"/>
                  </a:lnTo>
                  <a:lnTo>
                    <a:pt x="106850" y="929292"/>
                  </a:lnTo>
                  <a:lnTo>
                    <a:pt x="156210" y="937260"/>
                  </a:lnTo>
                  <a:lnTo>
                    <a:pt x="2076450" y="937260"/>
                  </a:lnTo>
                  <a:lnTo>
                    <a:pt x="2125809" y="929292"/>
                  </a:lnTo>
                  <a:lnTo>
                    <a:pt x="2168688" y="907109"/>
                  </a:lnTo>
                  <a:lnTo>
                    <a:pt x="2202509" y="873288"/>
                  </a:lnTo>
                  <a:lnTo>
                    <a:pt x="2224692" y="830409"/>
                  </a:lnTo>
                  <a:lnTo>
                    <a:pt x="2232660" y="781050"/>
                  </a:lnTo>
                  <a:lnTo>
                    <a:pt x="2232660" y="156210"/>
                  </a:lnTo>
                  <a:lnTo>
                    <a:pt x="2224692" y="106850"/>
                  </a:lnTo>
                  <a:lnTo>
                    <a:pt x="2202509" y="63971"/>
                  </a:lnTo>
                  <a:lnTo>
                    <a:pt x="2168688" y="30150"/>
                  </a:lnTo>
                  <a:lnTo>
                    <a:pt x="2125809" y="7967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2584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288030" y="1197101"/>
              <a:ext cx="2232660" cy="1054735"/>
            </a:xfrm>
            <a:custGeom>
              <a:avLst/>
              <a:gdLst/>
              <a:ahLst/>
              <a:cxnLst/>
              <a:rect l="l" t="t" r="r" b="b"/>
              <a:pathLst>
                <a:path w="2232660" h="1054735">
                  <a:moveTo>
                    <a:pt x="0" y="156210"/>
                  </a:moveTo>
                  <a:lnTo>
                    <a:pt x="7967" y="106850"/>
                  </a:lnTo>
                  <a:lnTo>
                    <a:pt x="30150" y="63971"/>
                  </a:lnTo>
                  <a:lnTo>
                    <a:pt x="63971" y="30150"/>
                  </a:lnTo>
                  <a:lnTo>
                    <a:pt x="106850" y="7967"/>
                  </a:lnTo>
                  <a:lnTo>
                    <a:pt x="156210" y="0"/>
                  </a:lnTo>
                  <a:lnTo>
                    <a:pt x="372110" y="0"/>
                  </a:lnTo>
                  <a:lnTo>
                    <a:pt x="930275" y="0"/>
                  </a:lnTo>
                  <a:lnTo>
                    <a:pt x="2076450" y="0"/>
                  </a:lnTo>
                  <a:lnTo>
                    <a:pt x="2125809" y="7967"/>
                  </a:lnTo>
                  <a:lnTo>
                    <a:pt x="2168688" y="30150"/>
                  </a:lnTo>
                  <a:lnTo>
                    <a:pt x="2202509" y="63971"/>
                  </a:lnTo>
                  <a:lnTo>
                    <a:pt x="2224692" y="106850"/>
                  </a:lnTo>
                  <a:lnTo>
                    <a:pt x="2232660" y="156210"/>
                  </a:lnTo>
                  <a:lnTo>
                    <a:pt x="2232660" y="546735"/>
                  </a:lnTo>
                  <a:lnTo>
                    <a:pt x="2232660" y="781050"/>
                  </a:lnTo>
                  <a:lnTo>
                    <a:pt x="2224692" y="830409"/>
                  </a:lnTo>
                  <a:lnTo>
                    <a:pt x="2202509" y="873288"/>
                  </a:lnTo>
                  <a:lnTo>
                    <a:pt x="2168688" y="907109"/>
                  </a:lnTo>
                  <a:lnTo>
                    <a:pt x="2125809" y="929292"/>
                  </a:lnTo>
                  <a:lnTo>
                    <a:pt x="2076450" y="937260"/>
                  </a:lnTo>
                  <a:lnTo>
                    <a:pt x="930275" y="937260"/>
                  </a:lnTo>
                  <a:lnTo>
                    <a:pt x="651256" y="1054481"/>
                  </a:lnTo>
                  <a:lnTo>
                    <a:pt x="372110" y="937260"/>
                  </a:lnTo>
                  <a:lnTo>
                    <a:pt x="156210" y="937260"/>
                  </a:lnTo>
                  <a:lnTo>
                    <a:pt x="106850" y="929292"/>
                  </a:lnTo>
                  <a:lnTo>
                    <a:pt x="63971" y="907109"/>
                  </a:lnTo>
                  <a:lnTo>
                    <a:pt x="30150" y="873288"/>
                  </a:lnTo>
                  <a:lnTo>
                    <a:pt x="7967" y="830409"/>
                  </a:lnTo>
                  <a:lnTo>
                    <a:pt x="0" y="781050"/>
                  </a:lnTo>
                  <a:lnTo>
                    <a:pt x="0" y="546735"/>
                  </a:lnTo>
                  <a:lnTo>
                    <a:pt x="0" y="156210"/>
                  </a:lnTo>
                  <a:close/>
                </a:path>
              </a:pathLst>
            </a:custGeom>
            <a:ln w="25908">
              <a:solidFill>
                <a:srgbClr val="9B3E2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63873" y="1371980"/>
            <a:ext cx="1678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 marR="5080" lvl="0" indent="-939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4444"/>
              <a:buFontTx/>
              <a:buChar char="•"/>
              <a:tabLst>
                <a:tab pos="9398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make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 </a:t>
            </a:r>
            <a:r>
              <a:rPr kumimoji="0" sz="1800" b="0" i="0" u="none" strike="noStrike" kern="1200" cap="none" spc="-4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robust?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87132" y="3200336"/>
            <a:ext cx="2258695" cy="1078865"/>
            <a:chOff x="1187132" y="3200336"/>
            <a:chExt cx="2258695" cy="1078865"/>
          </a:xfrm>
        </p:grpSpPr>
        <p:sp>
          <p:nvSpPr>
            <p:cNvPr id="28" name="object 28"/>
            <p:cNvSpPr/>
            <p:nvPr/>
          </p:nvSpPr>
          <p:spPr>
            <a:xfrm>
              <a:off x="1200149" y="3213353"/>
              <a:ext cx="2232660" cy="1052830"/>
            </a:xfrm>
            <a:custGeom>
              <a:avLst/>
              <a:gdLst/>
              <a:ahLst/>
              <a:cxnLst/>
              <a:rect l="l" t="t" r="r" b="b"/>
              <a:pathLst>
                <a:path w="2232660" h="1052829">
                  <a:moveTo>
                    <a:pt x="930275" y="935736"/>
                  </a:moveTo>
                  <a:lnTo>
                    <a:pt x="372109" y="935736"/>
                  </a:lnTo>
                  <a:lnTo>
                    <a:pt x="651256" y="1052703"/>
                  </a:lnTo>
                  <a:lnTo>
                    <a:pt x="930275" y="935736"/>
                  </a:lnTo>
                  <a:close/>
                </a:path>
                <a:path w="2232660" h="1052829">
                  <a:moveTo>
                    <a:pt x="2076703" y="0"/>
                  </a:moveTo>
                  <a:lnTo>
                    <a:pt x="155956" y="0"/>
                  </a:lnTo>
                  <a:lnTo>
                    <a:pt x="106662" y="7953"/>
                  </a:lnTo>
                  <a:lnTo>
                    <a:pt x="63850" y="30097"/>
                  </a:lnTo>
                  <a:lnTo>
                    <a:pt x="30090" y="63861"/>
                  </a:lnTo>
                  <a:lnTo>
                    <a:pt x="7950" y="106671"/>
                  </a:lnTo>
                  <a:lnTo>
                    <a:pt x="0" y="155956"/>
                  </a:lnTo>
                  <a:lnTo>
                    <a:pt x="0" y="779780"/>
                  </a:lnTo>
                  <a:lnTo>
                    <a:pt x="7950" y="829064"/>
                  </a:lnTo>
                  <a:lnTo>
                    <a:pt x="30090" y="871874"/>
                  </a:lnTo>
                  <a:lnTo>
                    <a:pt x="63850" y="905638"/>
                  </a:lnTo>
                  <a:lnTo>
                    <a:pt x="106662" y="927782"/>
                  </a:lnTo>
                  <a:lnTo>
                    <a:pt x="155956" y="935736"/>
                  </a:lnTo>
                  <a:lnTo>
                    <a:pt x="2076703" y="935736"/>
                  </a:lnTo>
                  <a:lnTo>
                    <a:pt x="2125988" y="927782"/>
                  </a:lnTo>
                  <a:lnTo>
                    <a:pt x="2168798" y="905638"/>
                  </a:lnTo>
                  <a:lnTo>
                    <a:pt x="2202562" y="871874"/>
                  </a:lnTo>
                  <a:lnTo>
                    <a:pt x="2224706" y="829064"/>
                  </a:lnTo>
                  <a:lnTo>
                    <a:pt x="2232660" y="779780"/>
                  </a:lnTo>
                  <a:lnTo>
                    <a:pt x="2232660" y="155956"/>
                  </a:lnTo>
                  <a:lnTo>
                    <a:pt x="2224706" y="106671"/>
                  </a:lnTo>
                  <a:lnTo>
                    <a:pt x="2202562" y="63861"/>
                  </a:lnTo>
                  <a:lnTo>
                    <a:pt x="2168798" y="30097"/>
                  </a:lnTo>
                  <a:lnTo>
                    <a:pt x="2125988" y="7953"/>
                  </a:lnTo>
                  <a:lnTo>
                    <a:pt x="2076703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200149" y="3213353"/>
              <a:ext cx="2232660" cy="1052830"/>
            </a:xfrm>
            <a:custGeom>
              <a:avLst/>
              <a:gdLst/>
              <a:ahLst/>
              <a:cxnLst/>
              <a:rect l="l" t="t" r="r" b="b"/>
              <a:pathLst>
                <a:path w="2232660" h="1052829">
                  <a:moveTo>
                    <a:pt x="0" y="155956"/>
                  </a:moveTo>
                  <a:lnTo>
                    <a:pt x="7950" y="106671"/>
                  </a:lnTo>
                  <a:lnTo>
                    <a:pt x="30090" y="63861"/>
                  </a:lnTo>
                  <a:lnTo>
                    <a:pt x="63850" y="30097"/>
                  </a:lnTo>
                  <a:lnTo>
                    <a:pt x="106662" y="7953"/>
                  </a:lnTo>
                  <a:lnTo>
                    <a:pt x="155956" y="0"/>
                  </a:lnTo>
                  <a:lnTo>
                    <a:pt x="372109" y="0"/>
                  </a:lnTo>
                  <a:lnTo>
                    <a:pt x="930275" y="0"/>
                  </a:lnTo>
                  <a:lnTo>
                    <a:pt x="2076703" y="0"/>
                  </a:lnTo>
                  <a:lnTo>
                    <a:pt x="2125988" y="7953"/>
                  </a:lnTo>
                  <a:lnTo>
                    <a:pt x="2168798" y="30097"/>
                  </a:lnTo>
                  <a:lnTo>
                    <a:pt x="2202562" y="63861"/>
                  </a:lnTo>
                  <a:lnTo>
                    <a:pt x="2224706" y="106671"/>
                  </a:lnTo>
                  <a:lnTo>
                    <a:pt x="2232660" y="155956"/>
                  </a:lnTo>
                  <a:lnTo>
                    <a:pt x="2232660" y="545846"/>
                  </a:lnTo>
                  <a:lnTo>
                    <a:pt x="2232660" y="779780"/>
                  </a:lnTo>
                  <a:lnTo>
                    <a:pt x="2224706" y="829064"/>
                  </a:lnTo>
                  <a:lnTo>
                    <a:pt x="2202562" y="871874"/>
                  </a:lnTo>
                  <a:lnTo>
                    <a:pt x="2168798" y="905638"/>
                  </a:lnTo>
                  <a:lnTo>
                    <a:pt x="2125988" y="927782"/>
                  </a:lnTo>
                  <a:lnTo>
                    <a:pt x="2076703" y="935736"/>
                  </a:lnTo>
                  <a:lnTo>
                    <a:pt x="930275" y="935736"/>
                  </a:lnTo>
                  <a:lnTo>
                    <a:pt x="651256" y="1052703"/>
                  </a:lnTo>
                  <a:lnTo>
                    <a:pt x="372109" y="935736"/>
                  </a:lnTo>
                  <a:lnTo>
                    <a:pt x="155956" y="935736"/>
                  </a:lnTo>
                  <a:lnTo>
                    <a:pt x="106662" y="927782"/>
                  </a:lnTo>
                  <a:lnTo>
                    <a:pt x="63850" y="905638"/>
                  </a:lnTo>
                  <a:lnTo>
                    <a:pt x="30090" y="871874"/>
                  </a:lnTo>
                  <a:lnTo>
                    <a:pt x="7950" y="829064"/>
                  </a:lnTo>
                  <a:lnTo>
                    <a:pt x="0" y="779780"/>
                  </a:lnTo>
                  <a:lnTo>
                    <a:pt x="0" y="545846"/>
                  </a:lnTo>
                  <a:lnTo>
                    <a:pt x="0" y="155956"/>
                  </a:lnTo>
                  <a:close/>
                </a:path>
              </a:pathLst>
            </a:custGeom>
            <a:ln w="25908">
              <a:solidFill>
                <a:srgbClr val="6F95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64107" y="3388309"/>
            <a:ext cx="19043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0" lvl="0" indent="-812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4444"/>
              <a:buFontTx/>
              <a:buChar char="•"/>
              <a:tabLst>
                <a:tab pos="20066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expand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market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scope?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1459" y="5073396"/>
            <a:ext cx="2258695" cy="1078865"/>
            <a:chOff x="251459" y="5073396"/>
            <a:chExt cx="2258695" cy="1078865"/>
          </a:xfrm>
        </p:grpSpPr>
        <p:sp>
          <p:nvSpPr>
            <p:cNvPr id="32" name="object 32"/>
            <p:cNvSpPr/>
            <p:nvPr/>
          </p:nvSpPr>
          <p:spPr>
            <a:xfrm>
              <a:off x="264413" y="5086350"/>
              <a:ext cx="2232660" cy="1052830"/>
            </a:xfrm>
            <a:custGeom>
              <a:avLst/>
              <a:gdLst/>
              <a:ahLst/>
              <a:cxnLst/>
              <a:rect l="l" t="t" r="r" b="b"/>
              <a:pathLst>
                <a:path w="2232660" h="1052829">
                  <a:moveTo>
                    <a:pt x="930275" y="935736"/>
                  </a:moveTo>
                  <a:lnTo>
                    <a:pt x="372109" y="935736"/>
                  </a:lnTo>
                  <a:lnTo>
                    <a:pt x="651205" y="1052703"/>
                  </a:lnTo>
                  <a:lnTo>
                    <a:pt x="930275" y="935736"/>
                  </a:lnTo>
                  <a:close/>
                </a:path>
                <a:path w="2232660" h="1052829">
                  <a:moveTo>
                    <a:pt x="2076704" y="0"/>
                  </a:moveTo>
                  <a:lnTo>
                    <a:pt x="155956" y="0"/>
                  </a:lnTo>
                  <a:lnTo>
                    <a:pt x="106662" y="7953"/>
                  </a:lnTo>
                  <a:lnTo>
                    <a:pt x="63850" y="30097"/>
                  </a:lnTo>
                  <a:lnTo>
                    <a:pt x="30090" y="63861"/>
                  </a:lnTo>
                  <a:lnTo>
                    <a:pt x="7950" y="106671"/>
                  </a:lnTo>
                  <a:lnTo>
                    <a:pt x="0" y="155956"/>
                  </a:lnTo>
                  <a:lnTo>
                    <a:pt x="0" y="779780"/>
                  </a:lnTo>
                  <a:lnTo>
                    <a:pt x="7950" y="829073"/>
                  </a:lnTo>
                  <a:lnTo>
                    <a:pt x="30090" y="871885"/>
                  </a:lnTo>
                  <a:lnTo>
                    <a:pt x="63850" y="905645"/>
                  </a:lnTo>
                  <a:lnTo>
                    <a:pt x="106662" y="927785"/>
                  </a:lnTo>
                  <a:lnTo>
                    <a:pt x="155956" y="935736"/>
                  </a:lnTo>
                  <a:lnTo>
                    <a:pt x="2076704" y="935736"/>
                  </a:lnTo>
                  <a:lnTo>
                    <a:pt x="2125988" y="927785"/>
                  </a:lnTo>
                  <a:lnTo>
                    <a:pt x="2168798" y="905645"/>
                  </a:lnTo>
                  <a:lnTo>
                    <a:pt x="2202562" y="871885"/>
                  </a:lnTo>
                  <a:lnTo>
                    <a:pt x="2224706" y="829073"/>
                  </a:lnTo>
                  <a:lnTo>
                    <a:pt x="2232660" y="779780"/>
                  </a:lnTo>
                  <a:lnTo>
                    <a:pt x="2232660" y="155956"/>
                  </a:lnTo>
                  <a:lnTo>
                    <a:pt x="2224706" y="106671"/>
                  </a:lnTo>
                  <a:lnTo>
                    <a:pt x="2202562" y="63861"/>
                  </a:lnTo>
                  <a:lnTo>
                    <a:pt x="2168798" y="30097"/>
                  </a:lnTo>
                  <a:lnTo>
                    <a:pt x="2125988" y="795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B157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64413" y="5086350"/>
              <a:ext cx="2232660" cy="1052830"/>
            </a:xfrm>
            <a:custGeom>
              <a:avLst/>
              <a:gdLst/>
              <a:ahLst/>
              <a:cxnLst/>
              <a:rect l="l" t="t" r="r" b="b"/>
              <a:pathLst>
                <a:path w="2232660" h="1052829">
                  <a:moveTo>
                    <a:pt x="0" y="155956"/>
                  </a:moveTo>
                  <a:lnTo>
                    <a:pt x="7950" y="106671"/>
                  </a:lnTo>
                  <a:lnTo>
                    <a:pt x="30090" y="63861"/>
                  </a:lnTo>
                  <a:lnTo>
                    <a:pt x="63850" y="30097"/>
                  </a:lnTo>
                  <a:lnTo>
                    <a:pt x="106662" y="7953"/>
                  </a:lnTo>
                  <a:lnTo>
                    <a:pt x="155956" y="0"/>
                  </a:lnTo>
                  <a:lnTo>
                    <a:pt x="372109" y="0"/>
                  </a:lnTo>
                  <a:lnTo>
                    <a:pt x="930275" y="0"/>
                  </a:lnTo>
                  <a:lnTo>
                    <a:pt x="2076704" y="0"/>
                  </a:lnTo>
                  <a:lnTo>
                    <a:pt x="2125988" y="7953"/>
                  </a:lnTo>
                  <a:lnTo>
                    <a:pt x="2168798" y="30097"/>
                  </a:lnTo>
                  <a:lnTo>
                    <a:pt x="2202562" y="63861"/>
                  </a:lnTo>
                  <a:lnTo>
                    <a:pt x="2224706" y="106671"/>
                  </a:lnTo>
                  <a:lnTo>
                    <a:pt x="2232660" y="155956"/>
                  </a:lnTo>
                  <a:lnTo>
                    <a:pt x="2232660" y="545846"/>
                  </a:lnTo>
                  <a:lnTo>
                    <a:pt x="2232660" y="779780"/>
                  </a:lnTo>
                  <a:lnTo>
                    <a:pt x="2224706" y="829073"/>
                  </a:lnTo>
                  <a:lnTo>
                    <a:pt x="2202562" y="871885"/>
                  </a:lnTo>
                  <a:lnTo>
                    <a:pt x="2168798" y="905645"/>
                  </a:lnTo>
                  <a:lnTo>
                    <a:pt x="2125988" y="927785"/>
                  </a:lnTo>
                  <a:lnTo>
                    <a:pt x="2076704" y="935736"/>
                  </a:lnTo>
                  <a:lnTo>
                    <a:pt x="930275" y="935736"/>
                  </a:lnTo>
                  <a:lnTo>
                    <a:pt x="651205" y="1052703"/>
                  </a:lnTo>
                  <a:lnTo>
                    <a:pt x="372109" y="935736"/>
                  </a:lnTo>
                  <a:lnTo>
                    <a:pt x="155956" y="935736"/>
                  </a:lnTo>
                  <a:lnTo>
                    <a:pt x="106662" y="927785"/>
                  </a:lnTo>
                  <a:lnTo>
                    <a:pt x="63850" y="905645"/>
                  </a:lnTo>
                  <a:lnTo>
                    <a:pt x="30090" y="871885"/>
                  </a:lnTo>
                  <a:lnTo>
                    <a:pt x="7950" y="829073"/>
                  </a:lnTo>
                  <a:lnTo>
                    <a:pt x="0" y="779780"/>
                  </a:lnTo>
                  <a:lnTo>
                    <a:pt x="0" y="545846"/>
                  </a:lnTo>
                  <a:lnTo>
                    <a:pt x="0" y="155956"/>
                  </a:lnTo>
                  <a:close/>
                </a:path>
              </a:pathLst>
            </a:custGeom>
            <a:ln w="25907">
              <a:solidFill>
                <a:srgbClr val="823D9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4687" y="5261228"/>
            <a:ext cx="1906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 marR="5080" lvl="0" indent="-939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4444"/>
              <a:buFontTx/>
              <a:buChar char="•"/>
              <a:tabLst>
                <a:tab pos="9398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reuse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our </a:t>
            </a:r>
            <a:r>
              <a:rPr kumimoji="0" sz="1800" b="0" i="0" u="none" strike="noStrike" kern="1200" cap="none" spc="-4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model?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8052" y="2772613"/>
            <a:ext cx="34715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2460" marR="5080" indent="-620395">
              <a:lnSpc>
                <a:spcPct val="100000"/>
              </a:lnSpc>
              <a:spcBef>
                <a:spcPts val="105"/>
              </a:spcBef>
            </a:pPr>
            <a:r>
              <a:rPr sz="8000" spc="-10" dirty="0">
                <a:solidFill>
                  <a:srgbClr val="99CA38"/>
                </a:solidFill>
                <a:latin typeface="Arial"/>
                <a:cs typeface="Arial"/>
              </a:rPr>
              <a:t>THANK </a:t>
            </a:r>
            <a:r>
              <a:rPr sz="8000" spc="-25" dirty="0">
                <a:solidFill>
                  <a:srgbClr val="99CA38"/>
                </a:solidFill>
                <a:latin typeface="Arial"/>
                <a:cs typeface="Arial"/>
              </a:rPr>
              <a:t>YOU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6588" y="3593591"/>
              <a:ext cx="2915411" cy="32644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268968" cy="45095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7630">
              <a:lnSpc>
                <a:spcPts val="2400"/>
              </a:lnSpc>
              <a:spcBef>
                <a:spcPts val="105"/>
              </a:spcBef>
            </a:pPr>
            <a:r>
              <a:rPr dirty="0"/>
              <a:t>So</a:t>
            </a:r>
            <a:r>
              <a:rPr spc="-45" dirty="0"/>
              <a:t> </a:t>
            </a:r>
            <a:r>
              <a:rPr spc="-5" dirty="0"/>
              <a:t>tell</a:t>
            </a:r>
            <a:r>
              <a:rPr spc="-45" dirty="0"/>
              <a:t> </a:t>
            </a:r>
            <a:r>
              <a:rPr spc="-5" dirty="0"/>
              <a:t>me…</a:t>
            </a:r>
          </a:p>
          <a:p>
            <a:pPr marL="1357630" marR="5080">
              <a:lnSpc>
                <a:spcPct val="100000"/>
              </a:lnSpc>
            </a:pPr>
            <a:r>
              <a:rPr sz="3600" b="1" dirty="0">
                <a:latin typeface="Verdana"/>
                <a:cs typeface="Verdana"/>
              </a:rPr>
              <a:t>Which </a:t>
            </a:r>
            <a:r>
              <a:rPr sz="3600" b="1" spc="5" dirty="0">
                <a:latin typeface="Verdana"/>
                <a:cs typeface="Verdana"/>
              </a:rPr>
              <a:t> </a:t>
            </a:r>
            <a:r>
              <a:rPr sz="3600" b="1" spc="-5" dirty="0">
                <a:latin typeface="Verdana"/>
                <a:cs typeface="Verdana"/>
              </a:rPr>
              <a:t>movie </a:t>
            </a:r>
            <a:r>
              <a:rPr sz="3600" b="1" dirty="0">
                <a:latin typeface="Verdana"/>
                <a:cs typeface="Verdana"/>
              </a:rPr>
              <a:t> </a:t>
            </a:r>
            <a:r>
              <a:rPr sz="3600" b="1" spc="-5" dirty="0">
                <a:latin typeface="Verdana"/>
                <a:cs typeface="Verdana"/>
              </a:rPr>
              <a:t>should</a:t>
            </a:r>
            <a:r>
              <a:rPr sz="3600" b="1" spc="-110" dirty="0">
                <a:latin typeface="Verdana"/>
                <a:cs typeface="Verdana"/>
              </a:rPr>
              <a:t> </a:t>
            </a:r>
            <a:r>
              <a:rPr sz="3600" b="1" dirty="0">
                <a:latin typeface="Verdana"/>
                <a:cs typeface="Verdana"/>
              </a:rPr>
              <a:t>I </a:t>
            </a:r>
            <a:r>
              <a:rPr sz="3600" b="1" spc="-1215" dirty="0">
                <a:latin typeface="Verdana"/>
                <a:cs typeface="Verdana"/>
              </a:rPr>
              <a:t> </a:t>
            </a:r>
            <a:r>
              <a:rPr sz="3600" b="1" dirty="0">
                <a:latin typeface="Verdana"/>
                <a:cs typeface="Verdana"/>
              </a:rPr>
              <a:t>watch?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1352" y="0"/>
            <a:ext cx="11250295" cy="5450205"/>
            <a:chOff x="911352" y="0"/>
            <a:chExt cx="11250295" cy="54502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1347" y="0"/>
              <a:ext cx="2900172" cy="3645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1087" y="4509515"/>
              <a:ext cx="894588" cy="940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2047" y="4509515"/>
              <a:ext cx="792479" cy="7909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4528" y="4642103"/>
              <a:ext cx="1295400" cy="5257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1352" y="4509515"/>
              <a:ext cx="1226820" cy="7909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895845" y="5689498"/>
            <a:ext cx="1889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Opinion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Extraction </a:t>
            </a:r>
            <a:r>
              <a:rPr kumimoji="0" sz="1800" b="0" i="0" u="none" strike="noStrike" kern="1200" cap="none" spc="-48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Better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Promotion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6526" y="5501741"/>
            <a:ext cx="23850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901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Quick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Review </a:t>
            </a:r>
            <a:r>
              <a:rPr kumimoji="0" sz="1800" b="0" i="0" u="none" strike="noStrike" kern="1200" cap="none" spc="-48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classification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Rich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User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Engagement </a:t>
            </a:r>
            <a:r>
              <a:rPr kumimoji="0" sz="1800" b="0" i="0" u="none" strike="noStrike" kern="1200" cap="none" spc="-48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Personalization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306" y="5529478"/>
            <a:ext cx="2434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Accurate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Rating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Good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Recommendation </a:t>
            </a:r>
            <a:r>
              <a:rPr kumimoji="0" sz="1800" b="0" i="0" u="none" strike="noStrike" kern="1200" cap="none" spc="-48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Minimum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Search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WHAT</a:t>
            </a:r>
            <a:r>
              <a:rPr spc="-13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SENTIMENT</a:t>
            </a:r>
            <a:r>
              <a:rPr spc="-270" dirty="0"/>
              <a:t> </a:t>
            </a:r>
            <a:r>
              <a:rPr spc="-20" dirty="0"/>
              <a:t>ANALYSIS?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57832"/>
            <a:ext cx="7631430" cy="2741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50" dirty="0">
                <a:solidFill>
                  <a:srgbClr val="99CA38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99CA38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classification of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polarity of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given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text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document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,sentence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phrase.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50" dirty="0">
                <a:solidFill>
                  <a:srgbClr val="99CA38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99CA38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goal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determine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whether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expressed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opinion in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text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positive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negative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neutral.</a:t>
            </a:r>
            <a:endParaRPr sz="1800" dirty="0">
              <a:latin typeface="Arial"/>
              <a:cs typeface="Arial"/>
            </a:endParaRPr>
          </a:p>
          <a:p>
            <a:pPr marL="355600" marR="36004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50" dirty="0">
                <a:solidFill>
                  <a:srgbClr val="99CA38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99CA38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Enable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us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track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attitudes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feeling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web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blog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posts,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comments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reviews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tweets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differ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topics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50" dirty="0">
                <a:solidFill>
                  <a:srgbClr val="99CA38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99CA38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Gives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insight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emotions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behind the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words.</a:t>
            </a:r>
            <a:endParaRPr lang="en-CA" sz="1800" spc="-1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CA" sz="1800" spc="50" dirty="0">
                <a:solidFill>
                  <a:srgbClr val="99CA38"/>
                </a:solidFill>
                <a:latin typeface="Lucida Sans Unicode"/>
                <a:cs typeface="Lucida Sans Unicode"/>
              </a:rPr>
              <a:t>▶</a:t>
            </a:r>
            <a:r>
              <a:rPr lang="en-CA" spc="-10" dirty="0">
                <a:solidFill>
                  <a:srgbClr val="404040"/>
                </a:solidFill>
                <a:latin typeface="Arial"/>
                <a:cs typeface="Arial"/>
              </a:rPr>
              <a:t>  Recommendation of the movie genres.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408" y="0"/>
            <a:ext cx="4754880" cy="8808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2805" y="30302"/>
            <a:ext cx="6082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12466F"/>
                </a:solidFill>
                <a:latin typeface="Arial"/>
                <a:cs typeface="Arial"/>
              </a:rPr>
              <a:t>Can</a:t>
            </a:r>
            <a:r>
              <a:rPr sz="3600" b="1" spc="75" dirty="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12466F"/>
                </a:solidFill>
                <a:latin typeface="Arial"/>
                <a:cs typeface="Arial"/>
              </a:rPr>
              <a:t>we</a:t>
            </a:r>
            <a:r>
              <a:rPr sz="3600" b="1" spc="80" dirty="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12466F"/>
                </a:solidFill>
                <a:latin typeface="Arial"/>
                <a:cs typeface="Arial"/>
              </a:rPr>
              <a:t>do</a:t>
            </a:r>
            <a:r>
              <a:rPr sz="3600" b="1" spc="75" dirty="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sz="3600" b="1" spc="35" dirty="0">
                <a:solidFill>
                  <a:srgbClr val="12466F"/>
                </a:solidFill>
                <a:latin typeface="Arial"/>
                <a:cs typeface="Arial"/>
              </a:rPr>
              <a:t>better?</a:t>
            </a:r>
            <a:r>
              <a:rPr sz="3600" b="1" spc="145" dirty="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12466F"/>
                </a:solidFill>
                <a:latin typeface="Arial"/>
                <a:cs typeface="Arial"/>
              </a:rPr>
              <a:t>…………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89007" y="0"/>
            <a:ext cx="1643380" cy="881380"/>
            <a:chOff x="9589007" y="0"/>
            <a:chExt cx="1643380" cy="8813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9007" y="0"/>
              <a:ext cx="1484376" cy="8808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1695" y="0"/>
              <a:ext cx="710183" cy="88087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27760" y="0"/>
            <a:ext cx="6840220" cy="1923414"/>
            <a:chOff x="1127760" y="0"/>
            <a:chExt cx="6840220" cy="192341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2600" y="0"/>
              <a:ext cx="2404872" cy="8808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760" y="800100"/>
              <a:ext cx="1223772" cy="11231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116694" y="30302"/>
            <a:ext cx="2506345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1200" cap="none" spc="35" normalizeH="0" baseline="0" noProof="0" dirty="0">
                <a:ln>
                  <a:noFill/>
                </a:ln>
                <a:solidFill>
                  <a:srgbClr val="12466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YES!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$3000/wk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*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50wks/yr=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$1,50,000/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year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155" y="2215895"/>
            <a:ext cx="2246376" cy="136702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210305" y="717880"/>
            <a:ext cx="4979035" cy="3019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206375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Eliminate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need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20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manual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ratings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040765" marR="1249045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1000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reviews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per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movie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movies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week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62230" marR="27051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Whopping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3000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per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movie!!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Just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rate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them!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5715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Improve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0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success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Sequels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70%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success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rate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blockbuster’s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sequel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 sequels on an average in a year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Expected Revenue from sequel = $ 1400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million/year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69069" y="2165350"/>
            <a:ext cx="249872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marR="92075" lvl="0" indent="-635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mere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1% of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revenues as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commission for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improvement(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9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0%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$200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mn*1%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$2</a:t>
            </a: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107" y="3851147"/>
            <a:ext cx="2267712" cy="141427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963406" y="4209034"/>
            <a:ext cx="26479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lvl="0" indent="-3175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Increase 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LTV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 7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times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 an rating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improvement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50%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lang="en-CA" sz="2000" kern="1200" dirty="0">
                <a:solidFill>
                  <a:srgbClr val="FFFFFF"/>
                </a:solidFill>
                <a:latin typeface="Arial MT"/>
                <a:ea typeface="+mn-ea"/>
                <a:cs typeface="Arial MT"/>
              </a:rPr>
              <a:t>85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%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8873" y="3932046"/>
            <a:ext cx="5757927" cy="330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Expanding the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subscriber’s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Lifetime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value: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Present user churn rate @ 50% accuracy= 25%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heavy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LTV</a:t>
            </a:r>
            <a:r>
              <a:rPr kumimoji="0" sz="2000" b="0" i="0" u="heavy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=</a:t>
            </a:r>
            <a:r>
              <a:rPr kumimoji="0" sz="2000" b="0" i="0" u="heavy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heavy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ARPA</a:t>
            </a:r>
            <a:r>
              <a:rPr kumimoji="0" sz="2000" b="0" i="0" u="heavy" strike="noStrike" kern="1200" cap="none" spc="43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x gross</a:t>
            </a:r>
            <a:r>
              <a:rPr kumimoji="0" sz="2000" b="0" i="0" u="heavy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profit</a:t>
            </a:r>
            <a:r>
              <a:rPr kumimoji="0" sz="2000" b="0" i="0" u="heavy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margin</a:t>
            </a:r>
            <a:r>
              <a:rPr kumimoji="0" sz="2000" b="0" i="0" u="heavy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/</a:t>
            </a:r>
            <a:r>
              <a:rPr kumimoji="0" sz="2000" b="0" i="0" u="heavy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customer</a:t>
            </a:r>
            <a:r>
              <a:rPr kumimoji="0" sz="2000" b="0" i="0" u="heavy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MT"/>
                <a:ea typeface="+mn-ea"/>
                <a:cs typeface="Arial MT"/>
              </a:rPr>
              <a:t>churn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474345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Average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LTV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$8x11%/25%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3.2/user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revenue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recommendation</a:t>
            </a: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websites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18159" marR="509905" lvl="0" indent="60515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93395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10 million unique users monthly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verage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revenue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per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eng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gement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	0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5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920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Current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Revenue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50%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accuracy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$ 60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million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3316" y="5338570"/>
            <a:ext cx="1440180" cy="144018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918829" y="5775452"/>
            <a:ext cx="284988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776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Potential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Savings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Arial MT"/>
                <a:ea typeface="+mn-ea"/>
                <a:cs typeface="Arial MT"/>
              </a:rPr>
              <a:t>85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%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accuracy	=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$1.018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million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2604" y="630682"/>
            <a:ext cx="6367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105" marR="5080" indent="-70104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WORKING</a:t>
            </a:r>
            <a:r>
              <a:rPr spc="-25" dirty="0"/>
              <a:t> OF </a:t>
            </a:r>
            <a:r>
              <a:rPr dirty="0"/>
              <a:t>SENTIMENT</a:t>
            </a:r>
            <a:r>
              <a:rPr spc="-265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C00D91-7844-53EB-E3A7-276325A1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1590"/>
            <a:ext cx="8458200" cy="55074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87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CHALLENGES: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564" y="1139950"/>
            <a:ext cx="5640324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4572"/>
              <a:ext cx="24384" cy="21808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5" y="4021835"/>
              <a:ext cx="190500" cy="188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644" y="4572"/>
              <a:ext cx="370332" cy="18120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19" y="1801367"/>
              <a:ext cx="190500" cy="1889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511" y="4572"/>
              <a:ext cx="368808" cy="14310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591" y="0"/>
              <a:ext cx="152400" cy="9128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263" y="1420367"/>
              <a:ext cx="190500" cy="190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263" y="903732"/>
              <a:ext cx="190500" cy="190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604" y="0"/>
              <a:ext cx="422148" cy="5273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207" y="489204"/>
              <a:ext cx="147288" cy="1478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4" y="1801367"/>
              <a:ext cx="124968" cy="1280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3549396"/>
              <a:ext cx="138684" cy="4815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015" y="1382267"/>
              <a:ext cx="143256" cy="4770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4215" y="1850135"/>
              <a:ext cx="114300" cy="1066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4112" y="4661915"/>
              <a:ext cx="22860" cy="21823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4027" y="5041391"/>
              <a:ext cx="370331" cy="18028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815" y="4482084"/>
              <a:ext cx="190499" cy="190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5628132"/>
              <a:ext cx="71628" cy="12161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9372" y="5422391"/>
              <a:ext cx="374904" cy="14264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9976" y="5945123"/>
              <a:ext cx="152400" cy="9128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0559" y="6330696"/>
              <a:ext cx="417576" cy="5181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0036" y="6220967"/>
              <a:ext cx="149835" cy="14782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483340" y="0"/>
              <a:ext cx="417575" cy="5120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371612" y="473963"/>
              <a:ext cx="149828" cy="1524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31168" y="1539239"/>
              <a:ext cx="188975" cy="1905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532107" y="5693664"/>
              <a:ext cx="298703" cy="11551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710416" y="4572"/>
              <a:ext cx="304800" cy="15453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635740" y="4867655"/>
              <a:ext cx="188975" cy="188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440668" y="5045964"/>
              <a:ext cx="307848" cy="18028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849100" y="6416040"/>
              <a:ext cx="190500" cy="1889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939016" y="6595871"/>
              <a:ext cx="24383" cy="252984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27304" y="4867655"/>
            <a:ext cx="190500" cy="1889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12648" y="5247132"/>
            <a:ext cx="190500" cy="1905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12648" y="5763767"/>
            <a:ext cx="190500" cy="190500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20216" y="1031494"/>
            <a:ext cx="761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GUESS</a:t>
            </a:r>
            <a:r>
              <a:rPr sz="3600" spc="-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REVIEW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SENTIMENT!!</a:t>
            </a:r>
            <a:endParaRPr sz="3600">
              <a:latin typeface="Arial MT"/>
              <a:cs typeface="Arial MT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73024" y="1898650"/>
          <a:ext cx="9434194" cy="4019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0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Review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sentiment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Rotten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tomatoes’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Our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prediction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movie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 thoughtlessly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assembled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DEECD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91440" marR="1803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Director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5" dirty="0">
                          <a:latin typeface="Arial MT"/>
                          <a:cs typeface="Arial MT"/>
                        </a:rPr>
                        <a:t>Tom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Dey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demonstrated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knack for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mixing action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idiosyncratic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humor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his charming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2000 debut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Shanghai Noon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1440" marR="4191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Showtime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's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uninspired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send-up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TV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cop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show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cliches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mostly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leaves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him shooting blanks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DEECD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1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Roman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Polanski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directs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Pianist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like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surgeon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mends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broken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heart;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very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meticulously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passion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DEECD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 marR="3727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`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Synthetic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'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best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description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well-meaning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beautifully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produced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film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sacrifices its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promise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high-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powered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star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pedigree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DEECD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0">
                <a:tc>
                  <a:txBody>
                    <a:bodyPr/>
                    <a:lstStyle/>
                    <a:p>
                      <a:pPr marL="91440" marR="401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film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empty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fetishistic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violence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murder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casual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 fun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DEECD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2" name="object 4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458200" y="2566416"/>
            <a:ext cx="268224" cy="31699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458200" y="3159251"/>
            <a:ext cx="268224" cy="31699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458200" y="3864864"/>
            <a:ext cx="268224" cy="31699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458200" y="4680203"/>
            <a:ext cx="268224" cy="31699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360664" y="5391911"/>
            <a:ext cx="268224" cy="31699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508235" y="2566416"/>
            <a:ext cx="268224" cy="31699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508235" y="3159251"/>
            <a:ext cx="268224" cy="316991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508235" y="3864864"/>
            <a:ext cx="268224" cy="31699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508235" y="4700015"/>
            <a:ext cx="268224" cy="31699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374123" y="5391911"/>
            <a:ext cx="268224" cy="316991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7752588" y="2421635"/>
            <a:ext cx="2133600" cy="3733800"/>
          </a:xfrm>
          <a:custGeom>
            <a:avLst/>
            <a:gdLst/>
            <a:ahLst/>
            <a:cxnLst/>
            <a:rect l="l" t="t" r="r" b="b"/>
            <a:pathLst>
              <a:path w="2133600" h="3733800">
                <a:moveTo>
                  <a:pt x="2133600" y="0"/>
                </a:moveTo>
                <a:lnTo>
                  <a:pt x="0" y="0"/>
                </a:lnTo>
                <a:lnTo>
                  <a:pt x="0" y="3733800"/>
                </a:lnTo>
                <a:lnTo>
                  <a:pt x="2133600" y="3733800"/>
                </a:lnTo>
                <a:lnTo>
                  <a:pt x="213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89FC-485D-1900-3B71-91F4EE31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941" y="1143000"/>
            <a:ext cx="3399317" cy="307777"/>
          </a:xfrm>
        </p:spPr>
        <p:txBody>
          <a:bodyPr/>
          <a:lstStyle/>
          <a:p>
            <a:r>
              <a:rPr lang="en-CA" dirty="0">
                <a:highlight>
                  <a:srgbClr val="FF0000"/>
                </a:highlight>
              </a:rPr>
              <a:t>POSITIVE VS NEGATIVE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EC9A-6789-CB34-45E9-8765AD5D8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24" y="0"/>
            <a:ext cx="10956976" cy="153888"/>
          </a:xfrm>
        </p:spPr>
        <p:txBody>
          <a:bodyPr/>
          <a:lstStyle/>
          <a:p>
            <a:endParaRPr lang="en-CA" sz="10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B19199-979B-447D-CB02-070652F88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1" y="1726301"/>
            <a:ext cx="4680859" cy="304164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BA027AB-63D7-5E27-DE6F-6EF169AF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761181"/>
            <a:ext cx="5388314" cy="30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5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E6B3-0D43-C92A-09DC-40DEB447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28600"/>
            <a:ext cx="3486404" cy="307777"/>
          </a:xfrm>
        </p:spPr>
        <p:txBody>
          <a:bodyPr/>
          <a:lstStyle/>
          <a:p>
            <a:r>
              <a:rPr lang="en-CA" dirty="0">
                <a:highlight>
                  <a:srgbClr val="808000"/>
                </a:highlight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99369-3763-3AF6-6427-71337294B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24" y="536378"/>
            <a:ext cx="10880776" cy="6016822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CB7101D-F088-22C6-784B-6F27746B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24" y="990600"/>
            <a:ext cx="1072837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7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559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MT</vt:lpstr>
      <vt:lpstr>Calibri</vt:lpstr>
      <vt:lpstr>Lucida Sans Unicode</vt:lpstr>
      <vt:lpstr>Times New Roman</vt:lpstr>
      <vt:lpstr>Verdana</vt:lpstr>
      <vt:lpstr>Office Theme</vt:lpstr>
      <vt:lpstr>1_Office Theme</vt:lpstr>
      <vt:lpstr>          Lambton College WIL PROJECT</vt:lpstr>
      <vt:lpstr>So tell me… Which  movie  should I  watch?</vt:lpstr>
      <vt:lpstr>WHAT IS SENTIMENT ANALYSIS?</vt:lpstr>
      <vt:lpstr>Can we do better? …………</vt:lpstr>
      <vt:lpstr>OVERVIEW OF WORKING OF SENTIMENT ANALYSIS</vt:lpstr>
      <vt:lpstr>CHALLENGES:</vt:lpstr>
      <vt:lpstr>GUESS THE REVIEW SENTIMENT!!</vt:lpstr>
      <vt:lpstr>POSITIVE VS NEGATIVE</vt:lpstr>
      <vt:lpstr>Recommendations</vt:lpstr>
      <vt:lpstr>WAY FORWARD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Lambton College WIL PROJECT</dc:title>
  <dc:creator>ganesh chaulagain</dc:creator>
  <cp:lastModifiedBy>ganesh chaulagain</cp:lastModifiedBy>
  <cp:revision>8</cp:revision>
  <dcterms:created xsi:type="dcterms:W3CDTF">2023-04-13T17:46:44Z</dcterms:created>
  <dcterms:modified xsi:type="dcterms:W3CDTF">2023-04-21T04:13:43Z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2023-04-13T00:00:00Z</vt:filetime>
  </property>
  <property fmtid="{D5CDD505-2E9C-101B-9397-08002B2CF9AE}" pid="5" name="Producer">
    <vt:lpwstr>Microsoft® PowerPoint® 2013</vt:lpwstr>
  </property>
</Properties>
</file>