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63" r:id="rId6"/>
    <p:sldId id="267" r:id="rId7"/>
    <p:sldId id="270" r:id="rId8"/>
    <p:sldId id="271" r:id="rId9"/>
    <p:sldId id="272" r:id="rId10"/>
    <p:sldId id="273" r:id="rId11"/>
    <p:sldId id="274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5F0D-3E6D-4492-9FA7-EEBD491EDB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6B4D-21E7-42D4-9999-0837A3EB895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5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5F0D-3E6D-4492-9FA7-EEBD491EDB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6B4D-21E7-42D4-9999-0837A3EB8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29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5F0D-3E6D-4492-9FA7-EEBD491EDB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6B4D-21E7-42D4-9999-0837A3EB8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4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5F0D-3E6D-4492-9FA7-EEBD491EDB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6B4D-21E7-42D4-9999-0837A3EB8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2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5F0D-3E6D-4492-9FA7-EEBD491EDB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6B4D-21E7-42D4-9999-0837A3EB895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9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5F0D-3E6D-4492-9FA7-EEBD491EDB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6B4D-21E7-42D4-9999-0837A3EB8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62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5F0D-3E6D-4492-9FA7-EEBD491EDB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6B4D-21E7-42D4-9999-0837A3EB8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4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5F0D-3E6D-4492-9FA7-EEBD491EDB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6B4D-21E7-42D4-9999-0837A3EB8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12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5F0D-3E6D-4492-9FA7-EEBD491EDB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6B4D-21E7-42D4-9999-0837A3EB8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13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EC5F0D-3E6D-4492-9FA7-EEBD491EDB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306B4D-21E7-42D4-9999-0837A3EB8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1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5F0D-3E6D-4492-9FA7-EEBD491EDB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6B4D-21E7-42D4-9999-0837A3EB8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61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EC5F0D-3E6D-4492-9FA7-EEBD491EDBA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306B4D-21E7-42D4-9999-0837A3EB895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15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2B66-AD19-B991-4861-CD8463487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88621"/>
          </a:xfrm>
        </p:spPr>
        <p:txBody>
          <a:bodyPr/>
          <a:lstStyle/>
          <a:p>
            <a:r>
              <a:rPr lang="en-IN" dirty="0"/>
              <a:t>HackZon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AA342-3D94-0EBA-54FF-EF0056CF8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810000"/>
            <a:ext cx="10058400" cy="17886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IN" dirty="0"/>
              <a:t>Team name: gghackers</a:t>
            </a:r>
          </a:p>
          <a:p>
            <a:pPr algn="ctr"/>
            <a:endParaRPr lang="en-IN" dirty="0"/>
          </a:p>
          <a:p>
            <a:r>
              <a:rPr lang="en-IN" dirty="0"/>
              <a:t>Team members: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/>
              <a:t>Ganesh d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Gagan v</a:t>
            </a:r>
          </a:p>
        </p:txBody>
      </p:sp>
    </p:spTree>
    <p:extLst>
      <p:ext uri="{BB962C8B-B14F-4D97-AF65-F5344CB8AC3E}">
        <p14:creationId xmlns:p14="http://schemas.microsoft.com/office/powerpoint/2010/main" val="220835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B6F5-434E-CDD4-862B-2B1EC060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5E7A9-56D1-F850-A3CE-4AECAA36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60" y="471637"/>
            <a:ext cx="9492620" cy="5339599"/>
          </a:xfrm>
        </p:spPr>
      </p:pic>
    </p:spTree>
    <p:extLst>
      <p:ext uri="{BB962C8B-B14F-4D97-AF65-F5344CB8AC3E}">
        <p14:creationId xmlns:p14="http://schemas.microsoft.com/office/powerpoint/2010/main" val="75035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C525-D671-745F-218F-A9189F32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BD1DE6-9D27-8C62-93C8-742B81BA8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83" y="442762"/>
            <a:ext cx="9578178" cy="5387725"/>
          </a:xfrm>
        </p:spPr>
      </p:pic>
    </p:spTree>
    <p:extLst>
      <p:ext uri="{BB962C8B-B14F-4D97-AF65-F5344CB8AC3E}">
        <p14:creationId xmlns:p14="http://schemas.microsoft.com/office/powerpoint/2010/main" val="65289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351E-3BAF-2AC6-DB2F-53A76EF2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A8CB5-D43E-0877-AFA3-95C6135B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UI and add more analysis using charts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34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8C6F-4740-BEFD-B12A-FB032324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1CB3-F13B-F100-68CF-471C1136E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25748"/>
          </a:xfrm>
        </p:spPr>
        <p:txBody>
          <a:bodyPr/>
          <a:lstStyle/>
          <a:p>
            <a:pPr algn="ctr"/>
            <a:r>
              <a:rPr lang="en-IN" dirty="0"/>
              <a:t>Team Name - GGhackers</a:t>
            </a:r>
          </a:p>
        </p:txBody>
      </p:sp>
    </p:spTree>
    <p:extLst>
      <p:ext uri="{BB962C8B-B14F-4D97-AF65-F5344CB8AC3E}">
        <p14:creationId xmlns:p14="http://schemas.microsoft.com/office/powerpoint/2010/main" val="131497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F31C-BAEA-322B-4937-C64BAA6D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C29F-F72E-91E7-176A-13E975D4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main objective of this web application is to develop a heart prediction system, the system can discover with diseases from the heart data 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This web application aims to exploit machine learning on the medical dataset to assist in the prediction of the heart diseases.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Reduce the cost of medical test.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 help avoid human biases.</a:t>
            </a:r>
          </a:p>
        </p:txBody>
      </p:sp>
    </p:spTree>
    <p:extLst>
      <p:ext uri="{BB962C8B-B14F-4D97-AF65-F5344CB8AC3E}">
        <p14:creationId xmlns:p14="http://schemas.microsoft.com/office/powerpoint/2010/main" val="168867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8C69-3E8B-FF37-DE29-AA065428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38784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998F-4B9B-7C26-A172-CCC44BE39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is difficult to identify heart disease because of several contributory risk factors such as diabetes, high blood pressure, high cholesterol, abnormal pulse rate and many other factors.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diagnosis of heart disease is a challenging task, which can offer automated prediction about the heart condition of patient so that further treatment can be made effective.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diagnosis of the heart disease is usually based on signs, symptoms of the patient.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severity of the disease is classified  based on Random Forest Classifier algorithm.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nature of heart disease is complex and hence, the disease must be handled carefully. Not doing so may affect the heart or cause premature death.</a:t>
            </a:r>
          </a:p>
        </p:txBody>
      </p:sp>
    </p:spTree>
    <p:extLst>
      <p:ext uri="{BB962C8B-B14F-4D97-AF65-F5344CB8AC3E}">
        <p14:creationId xmlns:p14="http://schemas.microsoft.com/office/powerpoint/2010/main" val="270034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3E36-3424-2751-D2E5-EFCA3E6B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525B-3ABB-0382-788C-8E2A2BE3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 India’s doctor-population to the patient-population is 1:854.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We can use this prediction application to predict if the patient is </a:t>
            </a:r>
            <a:r>
              <a:rPr lang="en-IN" dirty="0">
                <a:solidFill>
                  <a:schemeClr val="tx1"/>
                </a:solidFill>
                <a:latin typeface="Google Sans"/>
              </a:rPr>
              <a:t>vulnerable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 to any kind of heart disease.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If it is a label 1 (1 : heart disease), then the patient is allowed to consult the doctor. In this manner we can reduce the pressure on the doctors. And give more importance to these patients.</a:t>
            </a:r>
          </a:p>
        </p:txBody>
      </p:sp>
    </p:spTree>
    <p:extLst>
      <p:ext uri="{BB962C8B-B14F-4D97-AF65-F5344CB8AC3E}">
        <p14:creationId xmlns:p14="http://schemas.microsoft.com/office/powerpoint/2010/main" val="312235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2FCE-C2FE-9FCE-4DE1-35FCD84A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4997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2991-A883-F00F-72A0-0E6170A9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05379"/>
            <a:ext cx="10058400" cy="4140985"/>
          </a:xfrm>
        </p:spPr>
        <p:txBody>
          <a:bodyPr/>
          <a:lstStyle/>
          <a:p>
            <a:pPr marL="1471400" lvl="8" indent="0">
              <a:buNone/>
            </a:pPr>
            <a:r>
              <a:rPr lang="en-IN" dirty="0"/>
              <a:t>                                                                                 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0DD8AA-6634-7A47-216C-13671969D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85" y="1634832"/>
            <a:ext cx="4400550" cy="404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3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27FD-A0C9-AD4D-7592-48EFF4D7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00150"/>
          </a:xfrm>
        </p:spPr>
        <p:txBody>
          <a:bodyPr/>
          <a:lstStyle/>
          <a:p>
            <a:r>
              <a:rPr lang="en-IN" dirty="0"/>
              <a:t>Functionality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25DE-F26A-7A59-5802-93597C90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Vue.js - </a:t>
            </a:r>
            <a:r>
              <a:rPr lang="en-IN" b="0" i="0" dirty="0">
                <a:solidFill>
                  <a:schemeClr val="tx1"/>
                </a:solidFill>
                <a:effectLst/>
              </a:rPr>
              <a:t>JavaScript framework for building the front end of the web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Flask - Flask Framework is used for building the backend of the web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Scikit-learn - Used for training the machine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378979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F12-E627-C4D2-EE8D-2D880291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1DB57-A2E0-120C-2C06-07D8BF22B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89" y="577517"/>
            <a:ext cx="9732181" cy="5474352"/>
          </a:xfrm>
        </p:spPr>
      </p:pic>
    </p:spTree>
    <p:extLst>
      <p:ext uri="{BB962C8B-B14F-4D97-AF65-F5344CB8AC3E}">
        <p14:creationId xmlns:p14="http://schemas.microsoft.com/office/powerpoint/2010/main" val="343349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CE5C-BDCE-14D5-3655-C4327799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63DBE-641A-F769-210E-E650A02EE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3846F5-C9FE-1E04-A188-7A9DED9F8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5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8E85-52D8-9560-04F5-99A2734E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B711E-33EA-51BF-DF6F-F643615ED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90" y="606391"/>
            <a:ext cx="9492620" cy="5339599"/>
          </a:xfrm>
        </p:spPr>
      </p:pic>
    </p:spTree>
    <p:extLst>
      <p:ext uri="{BB962C8B-B14F-4D97-AF65-F5344CB8AC3E}">
        <p14:creationId xmlns:p14="http://schemas.microsoft.com/office/powerpoint/2010/main" val="29051429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324</TotalTime>
  <Words>337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Google Sans</vt:lpstr>
      <vt:lpstr>Wingdings</vt:lpstr>
      <vt:lpstr>Retrospect</vt:lpstr>
      <vt:lpstr>HackZon 2022</vt:lpstr>
      <vt:lpstr>Project Objective</vt:lpstr>
      <vt:lpstr>Introduction</vt:lpstr>
      <vt:lpstr>Problem Statement</vt:lpstr>
      <vt:lpstr>Implementation</vt:lpstr>
      <vt:lpstr>Functionality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Plans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 V</dc:creator>
  <cp:lastModifiedBy>Dinesh D</cp:lastModifiedBy>
  <cp:revision>14</cp:revision>
  <dcterms:created xsi:type="dcterms:W3CDTF">2022-11-16T08:45:16Z</dcterms:created>
  <dcterms:modified xsi:type="dcterms:W3CDTF">2022-11-16T17:25:54Z</dcterms:modified>
</cp:coreProperties>
</file>