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5703-A297-406F-83C3-772659010DD8}" type="datetimeFigureOut">
              <a:rPr lang="en-US" smtClean="0"/>
              <a:pPr/>
              <a:t>5/18/2014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197B-B005-4428-A237-F2414AB8B87A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500034" y="71414"/>
            <a:ext cx="7715304" cy="6568453"/>
            <a:chOff x="500034" y="71414"/>
            <a:chExt cx="7715304" cy="6568453"/>
          </a:xfrm>
        </p:grpSpPr>
        <p:grpSp>
          <p:nvGrpSpPr>
            <p:cNvPr id="18" name="Group 17"/>
            <p:cNvGrpSpPr/>
            <p:nvPr/>
          </p:nvGrpSpPr>
          <p:grpSpPr>
            <a:xfrm>
              <a:off x="500034" y="71414"/>
              <a:ext cx="7572426" cy="6568453"/>
              <a:chOff x="-828712" y="428604"/>
              <a:chExt cx="10222776" cy="102794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828712" y="428604"/>
                <a:ext cx="10222776" cy="10279414"/>
                <a:chOff x="-1685968" y="357166"/>
                <a:chExt cx="10222776" cy="1027941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-1685968" y="357166"/>
                  <a:ext cx="10222776" cy="10279414"/>
                  <a:chOff x="-185770" y="571480"/>
                  <a:chExt cx="10222776" cy="1027941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714612" y="571480"/>
                    <a:ext cx="3571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@</a:t>
                    </a:r>
                    <a:endParaRPr lang="en-SG" sz="1200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714612" y="1643050"/>
                    <a:ext cx="3571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@</a:t>
                    </a:r>
                    <a:endParaRPr lang="en-SG" sz="1200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714612" y="4643446"/>
                    <a:ext cx="3571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@</a:t>
                    </a:r>
                    <a:endParaRPr lang="en-SG" sz="1200" dirty="0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4612" y="3643314"/>
                    <a:ext cx="3571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@</a:t>
                    </a:r>
                    <a:endParaRPr lang="en-SG" sz="1200" dirty="0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-185770" y="642918"/>
                    <a:ext cx="10222776" cy="10207976"/>
                    <a:chOff x="-185770" y="642918"/>
                    <a:chExt cx="10222776" cy="10207976"/>
                  </a:xfrm>
                </p:grpSpPr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3071801" y="642918"/>
                      <a:ext cx="4429157" cy="1000132"/>
                    </a:xfrm>
                    <a:prstGeom prst="rect">
                      <a:avLst/>
                    </a:prstGeom>
                    <a:gradFill flip="none" rotWithShape="1">
                      <a:lin ang="5400000" scaled="1"/>
                      <a:tileRect/>
                    </a:gradFill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 block of text………..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  <a:p>
                      <a:r>
                        <a:rPr lang="en-US" sz="1200" dirty="0" smtClean="0"/>
                        <a:t>…. First block end here</a:t>
                      </a:r>
                      <a:endParaRPr lang="en-SG" sz="1200" dirty="0"/>
                    </a:p>
                  </p:txBody>
                </p:sp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071802" y="1643050"/>
                      <a:ext cx="4429156" cy="10001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block………..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  <a:p>
                      <a:r>
                        <a:rPr lang="en-US" sz="1200" dirty="0" smtClean="0"/>
                        <a:t>…. </a:t>
                      </a:r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block </a:t>
                      </a:r>
                      <a:r>
                        <a:rPr lang="en-US" sz="1200" dirty="0" smtClean="0"/>
                        <a:t>end here</a:t>
                      </a:r>
                      <a:endParaRPr lang="en-SG" sz="1200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3071802" y="2643182"/>
                      <a:ext cx="4429156" cy="10001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to </a:t>
                      </a:r>
                      <a:r>
                        <a:rPr lang="en-US" sz="1200" dirty="0" smtClean="0"/>
                        <a:t>(n-1)</a:t>
                      </a:r>
                      <a:r>
                        <a:rPr lang="en-US" sz="1200" dirty="0" err="1" smtClean="0"/>
                        <a:t>th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block………..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  <a:p>
                      <a:r>
                        <a:rPr lang="en-US" sz="1200" dirty="0" smtClean="0"/>
                        <a:t>… (n-1)</a:t>
                      </a:r>
                      <a:r>
                        <a:rPr lang="en-US" sz="1200" dirty="0" err="1" smtClean="0"/>
                        <a:t>th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block </a:t>
                      </a:r>
                      <a:r>
                        <a:rPr lang="en-US" sz="1200" dirty="0" smtClean="0"/>
                        <a:t>end here</a:t>
                      </a:r>
                      <a:endParaRPr lang="en-SG" sz="1200" dirty="0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3071802" y="3643314"/>
                      <a:ext cx="4429156" cy="10001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nth block………..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  <a:p>
                      <a:r>
                        <a:rPr lang="en-US" sz="1200" dirty="0" smtClean="0"/>
                        <a:t>…. </a:t>
                      </a:r>
                      <a:r>
                        <a:rPr lang="en-US" sz="1200" dirty="0" smtClean="0"/>
                        <a:t>nth block </a:t>
                      </a:r>
                      <a:r>
                        <a:rPr lang="en-US" sz="1200" dirty="0" smtClean="0"/>
                        <a:t>end here</a:t>
                      </a:r>
                      <a:endParaRPr lang="en-SG" sz="1200" dirty="0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-185770" y="7726560"/>
                      <a:ext cx="3857649" cy="664775"/>
                    </a:xfrm>
                    <a:prstGeom prst="rect">
                      <a:avLst/>
                    </a:prstGeom>
                    <a:gradFill flip="none" rotWithShape="1">
                      <a:lin ang="5400000" scaled="1"/>
                      <a:tileRect/>
                    </a:gradFill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 block of text………..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…. </a:t>
                      </a:r>
                      <a:r>
                        <a:rPr lang="en-US" sz="1200" dirty="0" smtClean="0"/>
                        <a:t>First block end here</a:t>
                      </a:r>
                      <a:endParaRPr lang="en-SG" sz="1200" dirty="0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-185770" y="8620945"/>
                      <a:ext cx="3857649" cy="6647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nth block………..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…. nth block </a:t>
                      </a:r>
                      <a:r>
                        <a:rPr lang="en-US" sz="1200" dirty="0" smtClean="0"/>
                        <a:t>end here</a:t>
                      </a:r>
                      <a:endParaRPr lang="en-SG" sz="1200" dirty="0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6179355" y="7726560"/>
                      <a:ext cx="3857649" cy="664775"/>
                    </a:xfrm>
                    <a:prstGeom prst="rect">
                      <a:avLst/>
                    </a:prstGeom>
                    <a:gradFill flip="none" rotWithShape="1">
                      <a:lin ang="5400000" scaled="1"/>
                      <a:tileRect/>
                    </a:gradFill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 block of text………..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…. </a:t>
                      </a:r>
                      <a:r>
                        <a:rPr lang="en-US" sz="1200" dirty="0" smtClean="0"/>
                        <a:t>First block end here</a:t>
                      </a:r>
                      <a:endParaRPr lang="en-SG" sz="1200" dirty="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6179355" y="8639024"/>
                      <a:ext cx="3857651" cy="6647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block………..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…. 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block </a:t>
                      </a:r>
                      <a:r>
                        <a:rPr lang="en-US" sz="1200" dirty="0" smtClean="0"/>
                        <a:t>end here</a:t>
                      </a:r>
                      <a:endParaRPr lang="en-SG" sz="1200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6179355" y="9297748"/>
                      <a:ext cx="3857651" cy="6647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to </a:t>
                      </a:r>
                      <a:r>
                        <a:rPr lang="en-US" sz="1200" dirty="0" smtClean="0"/>
                        <a:t>(n-1)</a:t>
                      </a:r>
                      <a:r>
                        <a:rPr lang="en-US" sz="1200" dirty="0" err="1" smtClean="0"/>
                        <a:t>th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block………..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… (n-1)</a:t>
                      </a:r>
                      <a:r>
                        <a:rPr lang="en-US" sz="1200" dirty="0" err="1" smtClean="0"/>
                        <a:t>th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block </a:t>
                      </a:r>
                      <a:r>
                        <a:rPr lang="en-US" sz="1200" dirty="0" smtClean="0"/>
                        <a:t>end here</a:t>
                      </a:r>
                      <a:endParaRPr lang="en-SG" sz="1200" dirty="0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179356" y="10186119"/>
                      <a:ext cx="3857650" cy="6647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dirty="0" smtClean="0"/>
                        <a:t>This is the </a:t>
                      </a:r>
                      <a:r>
                        <a:rPr lang="en-US" sz="1200" dirty="0" smtClean="0"/>
                        <a:t>nth block………..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…. nth block </a:t>
                      </a:r>
                      <a:r>
                        <a:rPr lang="en-US" sz="1200" dirty="0" smtClean="0"/>
                        <a:t>end here</a:t>
                      </a:r>
                      <a:endParaRPr lang="en-SG" sz="1200" dirty="0"/>
                    </a:p>
                  </p:txBody>
                </p:sp>
              </p:grpSp>
            </p:grpSp>
            <p:cxnSp>
              <p:nvCxnSpPr>
                <p:cNvPr id="13" name="Straight Arrow Connector 12"/>
                <p:cNvCxnSpPr/>
                <p:nvPr/>
              </p:nvCxnSpPr>
              <p:spPr>
                <a:xfrm rot="5400000">
                  <a:off x="3894133" y="2689799"/>
                  <a:ext cx="4500594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6215074" y="1857364"/>
                  <a:ext cx="13573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One text file</a:t>
                  </a:r>
                  <a:endParaRPr lang="en-SG" sz="12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9975" y="357166"/>
                  <a:ext cx="10001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Inserted symbol</a:t>
                  </a:r>
                  <a:endParaRPr lang="en-SG" sz="1200" dirty="0"/>
                </a:p>
              </p:txBody>
            </p:sp>
          </p:grpSp>
          <p:sp>
            <p:nvSpPr>
              <p:cNvPr id="16" name="Right Arrow 15"/>
              <p:cNvSpPr/>
              <p:nvPr/>
            </p:nvSpPr>
            <p:spPr>
              <a:xfrm>
                <a:off x="1857356" y="571480"/>
                <a:ext cx="214314" cy="7143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893075" y="3143248"/>
              <a:ext cx="535785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G" dirty="0" err="1" smtClean="0"/>
                <a:t>para_extract</a:t>
              </a:r>
              <a:r>
                <a:rPr lang="en-SG" dirty="0" smtClean="0"/>
                <a:t>(filename</a:t>
              </a:r>
              <a:r>
                <a:rPr lang="en-SG" dirty="0" smtClean="0"/>
                <a:t>, </a:t>
              </a:r>
              <a:r>
                <a:rPr lang="en-SG" dirty="0" err="1" smtClean="0"/>
                <a:t>key_symbol</a:t>
              </a:r>
              <a:r>
                <a:rPr lang="en-SG" dirty="0" smtClean="0"/>
                <a:t>, overlapping = </a:t>
              </a:r>
              <a:r>
                <a:rPr lang="en-SG" dirty="0" smtClean="0">
                  <a:solidFill>
                    <a:srgbClr val="FF0000"/>
                  </a:solidFill>
                </a:rPr>
                <a:t>n?</a:t>
              </a:r>
              <a:r>
                <a:rPr lang="en-SG" dirty="0" smtClean="0"/>
                <a:t> </a:t>
              </a:r>
              <a:r>
                <a:rPr lang="en-SG" dirty="0" smtClean="0"/>
                <a:t>)</a:t>
              </a:r>
              <a:endParaRPr lang="en-SG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357686" y="2857496"/>
              <a:ext cx="357190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5400000">
              <a:off x="2643174" y="3643314"/>
              <a:ext cx="21431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14480" y="3929066"/>
              <a:ext cx="1571636" cy="3077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overlapping </a:t>
              </a:r>
              <a:r>
                <a:rPr lang="en-SG" sz="1400" dirty="0" smtClean="0"/>
                <a:t>= </a:t>
              </a:r>
              <a:r>
                <a:rPr lang="en-SG" sz="1400" dirty="0" smtClean="0">
                  <a:solidFill>
                    <a:srgbClr val="FF0000"/>
                  </a:solidFill>
                </a:rPr>
                <a:t>0</a:t>
              </a:r>
              <a:endParaRPr lang="en-SG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3504" y="4357694"/>
              <a:ext cx="3071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3</a:t>
              </a:r>
              <a:r>
                <a:rPr lang="en-US" sz="1200" b="1" dirty="0" smtClean="0"/>
                <a:t> portions of text extracted</a:t>
              </a:r>
              <a:endParaRPr lang="en-SG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29322" y="3929066"/>
              <a:ext cx="1571636" cy="3077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overlapping </a:t>
              </a:r>
              <a:r>
                <a:rPr lang="en-SG" sz="1400" dirty="0" smtClean="0"/>
                <a:t>= </a:t>
              </a:r>
              <a:r>
                <a:rPr lang="en-SG" sz="1400" dirty="0" smtClean="0">
                  <a:solidFill>
                    <a:srgbClr val="FF0000"/>
                  </a:solidFill>
                </a:rPr>
                <a:t>1</a:t>
              </a:r>
              <a:endParaRPr lang="en-SG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6200000" flipH="1">
              <a:off x="6143636" y="3643314"/>
              <a:ext cx="21431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0034" y="4357694"/>
              <a:ext cx="3071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2 portions of text extracted</a:t>
              </a:r>
              <a:endParaRPr lang="en-SG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158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 Kok Hua</dc:creator>
  <cp:lastModifiedBy>Tan Kok Hua</cp:lastModifiedBy>
  <cp:revision>11</cp:revision>
  <dcterms:created xsi:type="dcterms:W3CDTF">2014-05-18T03:06:41Z</dcterms:created>
  <dcterms:modified xsi:type="dcterms:W3CDTF">2014-05-18T13:03:46Z</dcterms:modified>
</cp:coreProperties>
</file>