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18D9-6310-4C98-B84F-DA94CDD1C28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C468-63D6-4337-B545-F5FEC696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0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18D9-6310-4C98-B84F-DA94CDD1C28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C468-63D6-4337-B545-F5FEC696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6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18D9-6310-4C98-B84F-DA94CDD1C28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C468-63D6-4337-B545-F5FEC696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2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18D9-6310-4C98-B84F-DA94CDD1C28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C468-63D6-4337-B545-F5FEC696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18D9-6310-4C98-B84F-DA94CDD1C28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C468-63D6-4337-B545-F5FEC696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18D9-6310-4C98-B84F-DA94CDD1C28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C468-63D6-4337-B545-F5FEC696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18D9-6310-4C98-B84F-DA94CDD1C28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C468-63D6-4337-B545-F5FEC696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4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18D9-6310-4C98-B84F-DA94CDD1C28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C468-63D6-4337-B545-F5FEC696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6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18D9-6310-4C98-B84F-DA94CDD1C28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C468-63D6-4337-B545-F5FEC696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18D9-6310-4C98-B84F-DA94CDD1C28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C468-63D6-4337-B545-F5FEC696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18D9-6310-4C98-B84F-DA94CDD1C28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C468-63D6-4337-B545-F5FEC696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9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B18D9-6310-4C98-B84F-DA94CDD1C280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5C468-63D6-4337-B545-F5FEC696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1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9630"/>
            <a:ext cx="12192000" cy="71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Billing_Interface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964574" y="1353696"/>
            <a:ext cx="2146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[Date]: [</a:t>
            </a:r>
            <a:r>
              <a:rPr lang="en-US" dirty="0" err="1" smtClean="0"/>
              <a:t>time_stamp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574" y="1700691"/>
            <a:ext cx="287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Name_of_customer</a:t>
            </a:r>
            <a:r>
              <a:rPr lang="en-US" dirty="0" smtClean="0"/>
              <a:t>:______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4574" y="2114695"/>
            <a:ext cx="182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[Address]:______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64574" y="2484026"/>
            <a:ext cx="332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[Contact/Email(optional)]:______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21601"/>
              </p:ext>
            </p:extLst>
          </p:nvPr>
        </p:nvGraphicFramePr>
        <p:xfrm>
          <a:off x="2000965" y="2928526"/>
          <a:ext cx="6070693" cy="3832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811"/>
                <a:gridCol w="2083355"/>
                <a:gridCol w="922713"/>
                <a:gridCol w="989214"/>
                <a:gridCol w="1371600"/>
              </a:tblGrid>
              <a:tr h="35785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Sr.no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Particular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Rate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Quantity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Amount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n-lt"/>
                        </a:rPr>
                        <a:t>1</a:t>
                      </a:r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[</a:t>
                      </a:r>
                      <a:r>
                        <a:rPr lang="en-US" sz="1600" b="0" dirty="0" err="1" smtClean="0">
                          <a:latin typeface="+mn-lt"/>
                        </a:rPr>
                        <a:t>long</a:t>
                      </a:r>
                      <a:r>
                        <a:rPr lang="en-US" sz="1600" b="0" baseline="0" dirty="0" err="1" smtClean="0">
                          <a:latin typeface="+mn-lt"/>
                        </a:rPr>
                        <a:t>_text</a:t>
                      </a:r>
                      <a:r>
                        <a:rPr lang="en-US" sz="1600" b="0" baseline="0" dirty="0" smtClean="0">
                          <a:latin typeface="+mn-lt"/>
                        </a:rPr>
                        <a:t>]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[multiplication</a:t>
                      </a:r>
                      <a:r>
                        <a:rPr lang="en-US" sz="1400" b="0" baseline="0" dirty="0" smtClean="0">
                          <a:latin typeface="+mn-lt"/>
                        </a:rPr>
                        <a:t> of </a:t>
                      </a:r>
                      <a:r>
                        <a:rPr lang="en-US" sz="1400" b="0" baseline="0" dirty="0" err="1" smtClean="0">
                          <a:latin typeface="+mn-lt"/>
                        </a:rPr>
                        <a:t>qunty</a:t>
                      </a:r>
                      <a:r>
                        <a:rPr lang="en-US" sz="1400" b="0" baseline="0" dirty="0" smtClean="0">
                          <a:latin typeface="+mn-lt"/>
                        </a:rPr>
                        <a:t> *amount]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n-lt"/>
                        </a:rPr>
                        <a:t>2</a:t>
                      </a:r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n-lt"/>
                        </a:rPr>
                        <a:t>3</a:t>
                      </a:r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n-lt"/>
                        </a:rPr>
                        <a:t>4</a:t>
                      </a:r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n-lt"/>
                        </a:rPr>
                        <a:t>5</a:t>
                      </a:r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+mn-lt"/>
                        </a:rPr>
                        <a:t>[</a:t>
                      </a:r>
                      <a:r>
                        <a:rPr lang="en-US" sz="1400" b="0" dirty="0" err="1" smtClean="0">
                          <a:latin typeface="+mn-lt"/>
                        </a:rPr>
                        <a:t>Amount_in_words</a:t>
                      </a:r>
                      <a:r>
                        <a:rPr lang="en-US" sz="1400" b="0" dirty="0" smtClean="0">
                          <a:latin typeface="+mn-lt"/>
                        </a:rPr>
                        <a:t>: ____________________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Total -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[</a:t>
                      </a:r>
                      <a:r>
                        <a:rPr lang="en-US" sz="1400" b="0" dirty="0" err="1" smtClean="0">
                          <a:latin typeface="+mn-lt"/>
                        </a:rPr>
                        <a:t>Sum_of</a:t>
                      </a:r>
                      <a:r>
                        <a:rPr lang="en-US" sz="1400" b="0" baseline="0" dirty="0" smtClean="0">
                          <a:latin typeface="+mn-lt"/>
                        </a:rPr>
                        <a:t> Amount]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9351820" y="4704679"/>
            <a:ext cx="1579418" cy="349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and Print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64574" y="105723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ID:______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29749" y="4335347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2023-01-05T09:58:08Z</dcterms:created>
  <dcterms:modified xsi:type="dcterms:W3CDTF">2023-01-05T10:12:20Z</dcterms:modified>
</cp:coreProperties>
</file>