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E39D91-28D1-4C98-8C11-75C715109A9E}" v="1" dt="2024-05-15T08:07:04.0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3471-28A3-0CB9-71B4-AD0F34A81B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A90F691-B68A-B2CC-FD0A-15A344FC44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E3F5B2E-69CB-A7DF-8A19-E49CA3CAA37D}"/>
              </a:ext>
            </a:extLst>
          </p:cNvPr>
          <p:cNvSpPr>
            <a:spLocks noGrp="1"/>
          </p:cNvSpPr>
          <p:nvPr>
            <p:ph type="dt" sz="half" idx="10"/>
          </p:nvPr>
        </p:nvSpPr>
        <p:spPr/>
        <p:txBody>
          <a:bodyPr/>
          <a:lstStyle/>
          <a:p>
            <a:fld id="{49726FC0-D373-40AF-9640-A945DF0A5617}" type="datetimeFigureOut">
              <a:rPr lang="en-IN" smtClean="0"/>
              <a:t>15-05-2024</a:t>
            </a:fld>
            <a:endParaRPr lang="en-IN"/>
          </a:p>
        </p:txBody>
      </p:sp>
      <p:sp>
        <p:nvSpPr>
          <p:cNvPr id="5" name="Footer Placeholder 4">
            <a:extLst>
              <a:ext uri="{FF2B5EF4-FFF2-40B4-BE49-F238E27FC236}">
                <a16:creationId xmlns:a16="http://schemas.microsoft.com/office/drawing/2014/main" id="{19045296-2E6A-ECF6-E63F-298622F081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495BB2-3351-FBA7-C434-7FF41ADC29C3}"/>
              </a:ext>
            </a:extLst>
          </p:cNvPr>
          <p:cNvSpPr>
            <a:spLocks noGrp="1"/>
          </p:cNvSpPr>
          <p:nvPr>
            <p:ph type="sldNum" sz="quarter" idx="12"/>
          </p:nvPr>
        </p:nvSpPr>
        <p:spPr/>
        <p:txBody>
          <a:bodyPr/>
          <a:lstStyle/>
          <a:p>
            <a:fld id="{FBF29F85-5B04-4498-838B-40B971C897D7}" type="slidenum">
              <a:rPr lang="en-IN" smtClean="0"/>
              <a:t>‹#›</a:t>
            </a:fld>
            <a:endParaRPr lang="en-IN"/>
          </a:p>
        </p:txBody>
      </p:sp>
    </p:spTree>
    <p:extLst>
      <p:ext uri="{BB962C8B-B14F-4D97-AF65-F5344CB8AC3E}">
        <p14:creationId xmlns:p14="http://schemas.microsoft.com/office/powerpoint/2010/main" val="1748324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A1FE4-933B-622B-27A2-213E7DF2518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A97472-F64B-A849-9BC5-7725C020E1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2A71C3-5D4A-85C5-A0FD-01A178726A69}"/>
              </a:ext>
            </a:extLst>
          </p:cNvPr>
          <p:cNvSpPr>
            <a:spLocks noGrp="1"/>
          </p:cNvSpPr>
          <p:nvPr>
            <p:ph type="dt" sz="half" idx="10"/>
          </p:nvPr>
        </p:nvSpPr>
        <p:spPr/>
        <p:txBody>
          <a:bodyPr/>
          <a:lstStyle/>
          <a:p>
            <a:fld id="{49726FC0-D373-40AF-9640-A945DF0A5617}" type="datetimeFigureOut">
              <a:rPr lang="en-IN" smtClean="0"/>
              <a:t>15-05-2024</a:t>
            </a:fld>
            <a:endParaRPr lang="en-IN"/>
          </a:p>
        </p:txBody>
      </p:sp>
      <p:sp>
        <p:nvSpPr>
          <p:cNvPr id="5" name="Footer Placeholder 4">
            <a:extLst>
              <a:ext uri="{FF2B5EF4-FFF2-40B4-BE49-F238E27FC236}">
                <a16:creationId xmlns:a16="http://schemas.microsoft.com/office/drawing/2014/main" id="{953B9BA2-07DD-0ED8-37A0-00947CFBBA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9EFF18-8307-159B-BD1D-CE7DBE39E8C4}"/>
              </a:ext>
            </a:extLst>
          </p:cNvPr>
          <p:cNvSpPr>
            <a:spLocks noGrp="1"/>
          </p:cNvSpPr>
          <p:nvPr>
            <p:ph type="sldNum" sz="quarter" idx="12"/>
          </p:nvPr>
        </p:nvSpPr>
        <p:spPr/>
        <p:txBody>
          <a:bodyPr/>
          <a:lstStyle/>
          <a:p>
            <a:fld id="{FBF29F85-5B04-4498-838B-40B971C897D7}" type="slidenum">
              <a:rPr lang="en-IN" smtClean="0"/>
              <a:t>‹#›</a:t>
            </a:fld>
            <a:endParaRPr lang="en-IN"/>
          </a:p>
        </p:txBody>
      </p:sp>
    </p:spTree>
    <p:extLst>
      <p:ext uri="{BB962C8B-B14F-4D97-AF65-F5344CB8AC3E}">
        <p14:creationId xmlns:p14="http://schemas.microsoft.com/office/powerpoint/2010/main" val="3286479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883705-2EA1-3F5B-0291-74FFB99C85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6C9FE5-67F6-ED98-F117-87E92AF6DC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E51748-D55C-0DA5-2428-E56BD9ABAA5C}"/>
              </a:ext>
            </a:extLst>
          </p:cNvPr>
          <p:cNvSpPr>
            <a:spLocks noGrp="1"/>
          </p:cNvSpPr>
          <p:nvPr>
            <p:ph type="dt" sz="half" idx="10"/>
          </p:nvPr>
        </p:nvSpPr>
        <p:spPr/>
        <p:txBody>
          <a:bodyPr/>
          <a:lstStyle/>
          <a:p>
            <a:fld id="{49726FC0-D373-40AF-9640-A945DF0A5617}" type="datetimeFigureOut">
              <a:rPr lang="en-IN" smtClean="0"/>
              <a:t>15-05-2024</a:t>
            </a:fld>
            <a:endParaRPr lang="en-IN"/>
          </a:p>
        </p:txBody>
      </p:sp>
      <p:sp>
        <p:nvSpPr>
          <p:cNvPr id="5" name="Footer Placeholder 4">
            <a:extLst>
              <a:ext uri="{FF2B5EF4-FFF2-40B4-BE49-F238E27FC236}">
                <a16:creationId xmlns:a16="http://schemas.microsoft.com/office/drawing/2014/main" id="{04F6BD2A-A25F-C769-2DAD-2B40E0A2F9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FB5229-19EB-9BDF-CF03-73BF90BB3BED}"/>
              </a:ext>
            </a:extLst>
          </p:cNvPr>
          <p:cNvSpPr>
            <a:spLocks noGrp="1"/>
          </p:cNvSpPr>
          <p:nvPr>
            <p:ph type="sldNum" sz="quarter" idx="12"/>
          </p:nvPr>
        </p:nvSpPr>
        <p:spPr/>
        <p:txBody>
          <a:bodyPr/>
          <a:lstStyle/>
          <a:p>
            <a:fld id="{FBF29F85-5B04-4498-838B-40B971C897D7}" type="slidenum">
              <a:rPr lang="en-IN" smtClean="0"/>
              <a:t>‹#›</a:t>
            </a:fld>
            <a:endParaRPr lang="en-IN"/>
          </a:p>
        </p:txBody>
      </p:sp>
    </p:spTree>
    <p:extLst>
      <p:ext uri="{BB962C8B-B14F-4D97-AF65-F5344CB8AC3E}">
        <p14:creationId xmlns:p14="http://schemas.microsoft.com/office/powerpoint/2010/main" val="3789245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BEADA-6068-AEA5-027E-CC67286B21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0DA30B-82EC-E3F5-BC31-6C006FFD54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8F2460-6259-75CC-39E4-E68A05BE9767}"/>
              </a:ext>
            </a:extLst>
          </p:cNvPr>
          <p:cNvSpPr>
            <a:spLocks noGrp="1"/>
          </p:cNvSpPr>
          <p:nvPr>
            <p:ph type="dt" sz="half" idx="10"/>
          </p:nvPr>
        </p:nvSpPr>
        <p:spPr/>
        <p:txBody>
          <a:bodyPr/>
          <a:lstStyle/>
          <a:p>
            <a:fld id="{49726FC0-D373-40AF-9640-A945DF0A5617}" type="datetimeFigureOut">
              <a:rPr lang="en-IN" smtClean="0"/>
              <a:t>15-05-2024</a:t>
            </a:fld>
            <a:endParaRPr lang="en-IN"/>
          </a:p>
        </p:txBody>
      </p:sp>
      <p:sp>
        <p:nvSpPr>
          <p:cNvPr id="5" name="Footer Placeholder 4">
            <a:extLst>
              <a:ext uri="{FF2B5EF4-FFF2-40B4-BE49-F238E27FC236}">
                <a16:creationId xmlns:a16="http://schemas.microsoft.com/office/drawing/2014/main" id="{28F5A83F-9484-A527-F8EE-5D2CD2BECC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F0EFC4-366B-1621-201B-AF1690EAD4B9}"/>
              </a:ext>
            </a:extLst>
          </p:cNvPr>
          <p:cNvSpPr>
            <a:spLocks noGrp="1"/>
          </p:cNvSpPr>
          <p:nvPr>
            <p:ph type="sldNum" sz="quarter" idx="12"/>
          </p:nvPr>
        </p:nvSpPr>
        <p:spPr/>
        <p:txBody>
          <a:bodyPr/>
          <a:lstStyle/>
          <a:p>
            <a:fld id="{FBF29F85-5B04-4498-838B-40B971C897D7}" type="slidenum">
              <a:rPr lang="en-IN" smtClean="0"/>
              <a:t>‹#›</a:t>
            </a:fld>
            <a:endParaRPr lang="en-IN"/>
          </a:p>
        </p:txBody>
      </p:sp>
    </p:spTree>
    <p:extLst>
      <p:ext uri="{BB962C8B-B14F-4D97-AF65-F5344CB8AC3E}">
        <p14:creationId xmlns:p14="http://schemas.microsoft.com/office/powerpoint/2010/main" val="29142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1BD51-9E0A-5BB2-58BA-A0428AF514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EF9FEC8-C09C-174A-416D-A5F506FA3A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9C1434-7A68-225F-F9B1-3A76A04E433A}"/>
              </a:ext>
            </a:extLst>
          </p:cNvPr>
          <p:cNvSpPr>
            <a:spLocks noGrp="1"/>
          </p:cNvSpPr>
          <p:nvPr>
            <p:ph type="dt" sz="half" idx="10"/>
          </p:nvPr>
        </p:nvSpPr>
        <p:spPr/>
        <p:txBody>
          <a:bodyPr/>
          <a:lstStyle/>
          <a:p>
            <a:fld id="{49726FC0-D373-40AF-9640-A945DF0A5617}" type="datetimeFigureOut">
              <a:rPr lang="en-IN" smtClean="0"/>
              <a:t>15-05-2024</a:t>
            </a:fld>
            <a:endParaRPr lang="en-IN"/>
          </a:p>
        </p:txBody>
      </p:sp>
      <p:sp>
        <p:nvSpPr>
          <p:cNvPr id="5" name="Footer Placeholder 4">
            <a:extLst>
              <a:ext uri="{FF2B5EF4-FFF2-40B4-BE49-F238E27FC236}">
                <a16:creationId xmlns:a16="http://schemas.microsoft.com/office/drawing/2014/main" id="{BD920927-0C7C-DEE4-D16D-2F1342C045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7FB2F1-ACF5-DC09-E714-15210B89FBC8}"/>
              </a:ext>
            </a:extLst>
          </p:cNvPr>
          <p:cNvSpPr>
            <a:spLocks noGrp="1"/>
          </p:cNvSpPr>
          <p:nvPr>
            <p:ph type="sldNum" sz="quarter" idx="12"/>
          </p:nvPr>
        </p:nvSpPr>
        <p:spPr/>
        <p:txBody>
          <a:bodyPr/>
          <a:lstStyle/>
          <a:p>
            <a:fld id="{FBF29F85-5B04-4498-838B-40B971C897D7}" type="slidenum">
              <a:rPr lang="en-IN" smtClean="0"/>
              <a:t>‹#›</a:t>
            </a:fld>
            <a:endParaRPr lang="en-IN"/>
          </a:p>
        </p:txBody>
      </p:sp>
    </p:spTree>
    <p:extLst>
      <p:ext uri="{BB962C8B-B14F-4D97-AF65-F5344CB8AC3E}">
        <p14:creationId xmlns:p14="http://schemas.microsoft.com/office/powerpoint/2010/main" val="48115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DE094-1E82-5EFF-56D6-2DC797C1DA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7C5079-9D81-15BB-A6EF-08A7BCF16C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8B0488C-590B-A255-0CEA-28DB861E70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FFF341-F59C-5969-2BFC-319C395424BB}"/>
              </a:ext>
            </a:extLst>
          </p:cNvPr>
          <p:cNvSpPr>
            <a:spLocks noGrp="1"/>
          </p:cNvSpPr>
          <p:nvPr>
            <p:ph type="dt" sz="half" idx="10"/>
          </p:nvPr>
        </p:nvSpPr>
        <p:spPr/>
        <p:txBody>
          <a:bodyPr/>
          <a:lstStyle/>
          <a:p>
            <a:fld id="{49726FC0-D373-40AF-9640-A945DF0A5617}" type="datetimeFigureOut">
              <a:rPr lang="en-IN" smtClean="0"/>
              <a:t>15-05-2024</a:t>
            </a:fld>
            <a:endParaRPr lang="en-IN"/>
          </a:p>
        </p:txBody>
      </p:sp>
      <p:sp>
        <p:nvSpPr>
          <p:cNvPr id="6" name="Footer Placeholder 5">
            <a:extLst>
              <a:ext uri="{FF2B5EF4-FFF2-40B4-BE49-F238E27FC236}">
                <a16:creationId xmlns:a16="http://schemas.microsoft.com/office/drawing/2014/main" id="{2C599621-4532-8EA1-A04F-39986AB0D7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804357-985D-23F5-F2E7-34D0F534CF63}"/>
              </a:ext>
            </a:extLst>
          </p:cNvPr>
          <p:cNvSpPr>
            <a:spLocks noGrp="1"/>
          </p:cNvSpPr>
          <p:nvPr>
            <p:ph type="sldNum" sz="quarter" idx="12"/>
          </p:nvPr>
        </p:nvSpPr>
        <p:spPr/>
        <p:txBody>
          <a:bodyPr/>
          <a:lstStyle/>
          <a:p>
            <a:fld id="{FBF29F85-5B04-4498-838B-40B971C897D7}" type="slidenum">
              <a:rPr lang="en-IN" smtClean="0"/>
              <a:t>‹#›</a:t>
            </a:fld>
            <a:endParaRPr lang="en-IN"/>
          </a:p>
        </p:txBody>
      </p:sp>
    </p:spTree>
    <p:extLst>
      <p:ext uri="{BB962C8B-B14F-4D97-AF65-F5344CB8AC3E}">
        <p14:creationId xmlns:p14="http://schemas.microsoft.com/office/powerpoint/2010/main" val="2424362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32A2D-AE50-CBA9-F4BE-CA094AD330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C36FED-C05E-4605-BBF0-73CCB72767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44B2D0-A1D6-104B-804A-3648380154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D0917FE-7821-8089-59FC-A42ACEEC53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B9782D-80DB-CCD6-1D9F-BCE19A4EC6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FAF756A-6227-CF7B-F72B-E681565AF172}"/>
              </a:ext>
            </a:extLst>
          </p:cNvPr>
          <p:cNvSpPr>
            <a:spLocks noGrp="1"/>
          </p:cNvSpPr>
          <p:nvPr>
            <p:ph type="dt" sz="half" idx="10"/>
          </p:nvPr>
        </p:nvSpPr>
        <p:spPr/>
        <p:txBody>
          <a:bodyPr/>
          <a:lstStyle/>
          <a:p>
            <a:fld id="{49726FC0-D373-40AF-9640-A945DF0A5617}" type="datetimeFigureOut">
              <a:rPr lang="en-IN" smtClean="0"/>
              <a:t>15-05-2024</a:t>
            </a:fld>
            <a:endParaRPr lang="en-IN"/>
          </a:p>
        </p:txBody>
      </p:sp>
      <p:sp>
        <p:nvSpPr>
          <p:cNvPr id="8" name="Footer Placeholder 7">
            <a:extLst>
              <a:ext uri="{FF2B5EF4-FFF2-40B4-BE49-F238E27FC236}">
                <a16:creationId xmlns:a16="http://schemas.microsoft.com/office/drawing/2014/main" id="{26B19EB2-8288-8DD3-7839-286C521F540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6254747-7CF0-0C58-4518-829C082F6656}"/>
              </a:ext>
            </a:extLst>
          </p:cNvPr>
          <p:cNvSpPr>
            <a:spLocks noGrp="1"/>
          </p:cNvSpPr>
          <p:nvPr>
            <p:ph type="sldNum" sz="quarter" idx="12"/>
          </p:nvPr>
        </p:nvSpPr>
        <p:spPr/>
        <p:txBody>
          <a:bodyPr/>
          <a:lstStyle/>
          <a:p>
            <a:fld id="{FBF29F85-5B04-4498-838B-40B971C897D7}" type="slidenum">
              <a:rPr lang="en-IN" smtClean="0"/>
              <a:t>‹#›</a:t>
            </a:fld>
            <a:endParaRPr lang="en-IN"/>
          </a:p>
        </p:txBody>
      </p:sp>
    </p:spTree>
    <p:extLst>
      <p:ext uri="{BB962C8B-B14F-4D97-AF65-F5344CB8AC3E}">
        <p14:creationId xmlns:p14="http://schemas.microsoft.com/office/powerpoint/2010/main" val="3175713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84C8A-C2DE-C5A5-24B9-84BC9FCC35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9814D7-7E0B-3668-EA9D-1E78C03D80F4}"/>
              </a:ext>
            </a:extLst>
          </p:cNvPr>
          <p:cNvSpPr>
            <a:spLocks noGrp="1"/>
          </p:cNvSpPr>
          <p:nvPr>
            <p:ph type="dt" sz="half" idx="10"/>
          </p:nvPr>
        </p:nvSpPr>
        <p:spPr/>
        <p:txBody>
          <a:bodyPr/>
          <a:lstStyle/>
          <a:p>
            <a:fld id="{49726FC0-D373-40AF-9640-A945DF0A5617}" type="datetimeFigureOut">
              <a:rPr lang="en-IN" smtClean="0"/>
              <a:t>15-05-2024</a:t>
            </a:fld>
            <a:endParaRPr lang="en-IN"/>
          </a:p>
        </p:txBody>
      </p:sp>
      <p:sp>
        <p:nvSpPr>
          <p:cNvPr id="4" name="Footer Placeholder 3">
            <a:extLst>
              <a:ext uri="{FF2B5EF4-FFF2-40B4-BE49-F238E27FC236}">
                <a16:creationId xmlns:a16="http://schemas.microsoft.com/office/drawing/2014/main" id="{E1202B34-76C8-3FC4-43D2-BFBD3D6978A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F77722A-7511-71B4-C355-FDA10F05A0AF}"/>
              </a:ext>
            </a:extLst>
          </p:cNvPr>
          <p:cNvSpPr>
            <a:spLocks noGrp="1"/>
          </p:cNvSpPr>
          <p:nvPr>
            <p:ph type="sldNum" sz="quarter" idx="12"/>
          </p:nvPr>
        </p:nvSpPr>
        <p:spPr/>
        <p:txBody>
          <a:bodyPr/>
          <a:lstStyle/>
          <a:p>
            <a:fld id="{FBF29F85-5B04-4498-838B-40B971C897D7}" type="slidenum">
              <a:rPr lang="en-IN" smtClean="0"/>
              <a:t>‹#›</a:t>
            </a:fld>
            <a:endParaRPr lang="en-IN"/>
          </a:p>
        </p:txBody>
      </p:sp>
    </p:spTree>
    <p:extLst>
      <p:ext uri="{BB962C8B-B14F-4D97-AF65-F5344CB8AC3E}">
        <p14:creationId xmlns:p14="http://schemas.microsoft.com/office/powerpoint/2010/main" val="8671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373A8F-D9AC-F57D-6059-66CFF8423C57}"/>
              </a:ext>
            </a:extLst>
          </p:cNvPr>
          <p:cNvSpPr>
            <a:spLocks noGrp="1"/>
          </p:cNvSpPr>
          <p:nvPr>
            <p:ph type="dt" sz="half" idx="10"/>
          </p:nvPr>
        </p:nvSpPr>
        <p:spPr/>
        <p:txBody>
          <a:bodyPr/>
          <a:lstStyle/>
          <a:p>
            <a:fld id="{49726FC0-D373-40AF-9640-A945DF0A5617}" type="datetimeFigureOut">
              <a:rPr lang="en-IN" smtClean="0"/>
              <a:t>15-05-2024</a:t>
            </a:fld>
            <a:endParaRPr lang="en-IN"/>
          </a:p>
        </p:txBody>
      </p:sp>
      <p:sp>
        <p:nvSpPr>
          <p:cNvPr id="3" name="Footer Placeholder 2">
            <a:extLst>
              <a:ext uri="{FF2B5EF4-FFF2-40B4-BE49-F238E27FC236}">
                <a16:creationId xmlns:a16="http://schemas.microsoft.com/office/drawing/2014/main" id="{57D49DD6-3C44-C7DE-A875-5E28F8AC4E0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F064658-B30F-C576-5DAA-F8358351760E}"/>
              </a:ext>
            </a:extLst>
          </p:cNvPr>
          <p:cNvSpPr>
            <a:spLocks noGrp="1"/>
          </p:cNvSpPr>
          <p:nvPr>
            <p:ph type="sldNum" sz="quarter" idx="12"/>
          </p:nvPr>
        </p:nvSpPr>
        <p:spPr/>
        <p:txBody>
          <a:bodyPr/>
          <a:lstStyle/>
          <a:p>
            <a:fld id="{FBF29F85-5B04-4498-838B-40B971C897D7}" type="slidenum">
              <a:rPr lang="en-IN" smtClean="0"/>
              <a:t>‹#›</a:t>
            </a:fld>
            <a:endParaRPr lang="en-IN"/>
          </a:p>
        </p:txBody>
      </p:sp>
    </p:spTree>
    <p:extLst>
      <p:ext uri="{BB962C8B-B14F-4D97-AF65-F5344CB8AC3E}">
        <p14:creationId xmlns:p14="http://schemas.microsoft.com/office/powerpoint/2010/main" val="1002099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C81EF-E99F-086B-5870-B6541515C6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4202D4-B51C-1F38-FA5B-1BFDB72691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5BCF2B9-1E51-9F77-03BF-DABE1FEB9C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29BF10-6AE7-9EBC-9886-A6176C55CD61}"/>
              </a:ext>
            </a:extLst>
          </p:cNvPr>
          <p:cNvSpPr>
            <a:spLocks noGrp="1"/>
          </p:cNvSpPr>
          <p:nvPr>
            <p:ph type="dt" sz="half" idx="10"/>
          </p:nvPr>
        </p:nvSpPr>
        <p:spPr/>
        <p:txBody>
          <a:bodyPr/>
          <a:lstStyle/>
          <a:p>
            <a:fld id="{49726FC0-D373-40AF-9640-A945DF0A5617}" type="datetimeFigureOut">
              <a:rPr lang="en-IN" smtClean="0"/>
              <a:t>15-05-2024</a:t>
            </a:fld>
            <a:endParaRPr lang="en-IN"/>
          </a:p>
        </p:txBody>
      </p:sp>
      <p:sp>
        <p:nvSpPr>
          <p:cNvPr id="6" name="Footer Placeholder 5">
            <a:extLst>
              <a:ext uri="{FF2B5EF4-FFF2-40B4-BE49-F238E27FC236}">
                <a16:creationId xmlns:a16="http://schemas.microsoft.com/office/drawing/2014/main" id="{6B95AB34-BE1D-121A-01AA-839E472DFB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B33C76-FEF8-1810-5923-B5423FE792D4}"/>
              </a:ext>
            </a:extLst>
          </p:cNvPr>
          <p:cNvSpPr>
            <a:spLocks noGrp="1"/>
          </p:cNvSpPr>
          <p:nvPr>
            <p:ph type="sldNum" sz="quarter" idx="12"/>
          </p:nvPr>
        </p:nvSpPr>
        <p:spPr/>
        <p:txBody>
          <a:bodyPr/>
          <a:lstStyle/>
          <a:p>
            <a:fld id="{FBF29F85-5B04-4498-838B-40B971C897D7}" type="slidenum">
              <a:rPr lang="en-IN" smtClean="0"/>
              <a:t>‹#›</a:t>
            </a:fld>
            <a:endParaRPr lang="en-IN"/>
          </a:p>
        </p:txBody>
      </p:sp>
    </p:spTree>
    <p:extLst>
      <p:ext uri="{BB962C8B-B14F-4D97-AF65-F5344CB8AC3E}">
        <p14:creationId xmlns:p14="http://schemas.microsoft.com/office/powerpoint/2010/main" val="2902675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9FFFB-1884-62CB-400D-E6D63A7B96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A52F00-CFE7-7F00-7790-B11EB45999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F1DE14-4BC3-317A-0336-DD05B51AE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E295D4-3297-41D9-3529-806B10F2CCC3}"/>
              </a:ext>
            </a:extLst>
          </p:cNvPr>
          <p:cNvSpPr>
            <a:spLocks noGrp="1"/>
          </p:cNvSpPr>
          <p:nvPr>
            <p:ph type="dt" sz="half" idx="10"/>
          </p:nvPr>
        </p:nvSpPr>
        <p:spPr/>
        <p:txBody>
          <a:bodyPr/>
          <a:lstStyle/>
          <a:p>
            <a:fld id="{49726FC0-D373-40AF-9640-A945DF0A5617}" type="datetimeFigureOut">
              <a:rPr lang="en-IN" smtClean="0"/>
              <a:t>15-05-2024</a:t>
            </a:fld>
            <a:endParaRPr lang="en-IN"/>
          </a:p>
        </p:txBody>
      </p:sp>
      <p:sp>
        <p:nvSpPr>
          <p:cNvPr id="6" name="Footer Placeholder 5">
            <a:extLst>
              <a:ext uri="{FF2B5EF4-FFF2-40B4-BE49-F238E27FC236}">
                <a16:creationId xmlns:a16="http://schemas.microsoft.com/office/drawing/2014/main" id="{97DB91F6-F4A2-C5DB-A3ED-8E150BEBCE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DC1A4A-3F0F-C81D-99EB-AB0BA2BE26DC}"/>
              </a:ext>
            </a:extLst>
          </p:cNvPr>
          <p:cNvSpPr>
            <a:spLocks noGrp="1"/>
          </p:cNvSpPr>
          <p:nvPr>
            <p:ph type="sldNum" sz="quarter" idx="12"/>
          </p:nvPr>
        </p:nvSpPr>
        <p:spPr/>
        <p:txBody>
          <a:bodyPr/>
          <a:lstStyle/>
          <a:p>
            <a:fld id="{FBF29F85-5B04-4498-838B-40B971C897D7}" type="slidenum">
              <a:rPr lang="en-IN" smtClean="0"/>
              <a:t>‹#›</a:t>
            </a:fld>
            <a:endParaRPr lang="en-IN"/>
          </a:p>
        </p:txBody>
      </p:sp>
    </p:spTree>
    <p:extLst>
      <p:ext uri="{BB962C8B-B14F-4D97-AF65-F5344CB8AC3E}">
        <p14:creationId xmlns:p14="http://schemas.microsoft.com/office/powerpoint/2010/main" val="1161122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30E222-F3C4-2619-F269-0D2969A654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7CAA0A-8452-9B0C-127B-5BBA8F943C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E8E53D-6BC8-ACDE-A5DA-C1D6E432D7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726FC0-D373-40AF-9640-A945DF0A5617}" type="datetimeFigureOut">
              <a:rPr lang="en-IN" smtClean="0"/>
              <a:t>15-05-2024</a:t>
            </a:fld>
            <a:endParaRPr lang="en-IN"/>
          </a:p>
        </p:txBody>
      </p:sp>
      <p:sp>
        <p:nvSpPr>
          <p:cNvPr id="5" name="Footer Placeholder 4">
            <a:extLst>
              <a:ext uri="{FF2B5EF4-FFF2-40B4-BE49-F238E27FC236}">
                <a16:creationId xmlns:a16="http://schemas.microsoft.com/office/drawing/2014/main" id="{0187F980-EA8B-64C6-528F-BABD99078D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62F3A97-651F-7F0F-3E86-F422D721BF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F29F85-5B04-4498-838B-40B971C897D7}" type="slidenum">
              <a:rPr lang="en-IN" smtClean="0"/>
              <a:t>‹#›</a:t>
            </a:fld>
            <a:endParaRPr lang="en-IN"/>
          </a:p>
        </p:txBody>
      </p:sp>
    </p:spTree>
    <p:extLst>
      <p:ext uri="{BB962C8B-B14F-4D97-AF65-F5344CB8AC3E}">
        <p14:creationId xmlns:p14="http://schemas.microsoft.com/office/powerpoint/2010/main" val="1230338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46163-BB1B-9942-C079-E7031F78D40B}"/>
              </a:ext>
            </a:extLst>
          </p:cNvPr>
          <p:cNvSpPr>
            <a:spLocks noGrp="1"/>
          </p:cNvSpPr>
          <p:nvPr>
            <p:ph type="ctrTitle"/>
          </p:nvPr>
        </p:nvSpPr>
        <p:spPr/>
        <p:txBody>
          <a:bodyPr/>
          <a:lstStyle/>
          <a:p>
            <a:r>
              <a:rPr lang="en-IN" b="1" dirty="0"/>
              <a:t>HOTEL AGGREGATOR ANALYSIS</a:t>
            </a:r>
          </a:p>
        </p:txBody>
      </p:sp>
      <p:sp>
        <p:nvSpPr>
          <p:cNvPr id="3" name="Subtitle 2">
            <a:extLst>
              <a:ext uri="{FF2B5EF4-FFF2-40B4-BE49-F238E27FC236}">
                <a16:creationId xmlns:a16="http://schemas.microsoft.com/office/drawing/2014/main" id="{F5BE62B7-B30B-563F-01BF-07F08E340A4A}"/>
              </a:ext>
            </a:extLst>
          </p:cNvPr>
          <p:cNvSpPr>
            <a:spLocks noGrp="1"/>
          </p:cNvSpPr>
          <p:nvPr>
            <p:ph type="subTitle" idx="1"/>
          </p:nvPr>
        </p:nvSpPr>
        <p:spPr/>
        <p:txBody>
          <a:bodyPr/>
          <a:lstStyle/>
          <a:p>
            <a:r>
              <a:rPr lang="en-IN" b="1" dirty="0">
                <a:solidFill>
                  <a:srgbClr val="00B0F0"/>
                </a:solidFill>
              </a:rPr>
              <a:t>USING POWER BI</a:t>
            </a:r>
          </a:p>
          <a:p>
            <a:r>
              <a:rPr lang="en-IN" b="1" dirty="0">
                <a:solidFill>
                  <a:srgbClr val="00B0F0"/>
                </a:solidFill>
              </a:rPr>
              <a:t>BY GANESH.</a:t>
            </a:r>
          </a:p>
        </p:txBody>
      </p:sp>
    </p:spTree>
    <p:extLst>
      <p:ext uri="{BB962C8B-B14F-4D97-AF65-F5344CB8AC3E}">
        <p14:creationId xmlns:p14="http://schemas.microsoft.com/office/powerpoint/2010/main" val="3231324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7925-F327-E8AD-788C-3E6E07EC307D}"/>
              </a:ext>
            </a:extLst>
          </p:cNvPr>
          <p:cNvSpPr>
            <a:spLocks noGrp="1"/>
          </p:cNvSpPr>
          <p:nvPr>
            <p:ph type="title"/>
          </p:nvPr>
        </p:nvSpPr>
        <p:spPr/>
        <p:txBody>
          <a:bodyPr>
            <a:normAutofit/>
          </a:bodyPr>
          <a:lstStyle/>
          <a:p>
            <a:r>
              <a:rPr lang="en-IN" sz="2800" b="1" dirty="0"/>
              <a:t>WHAT IS POWER BI?</a:t>
            </a:r>
          </a:p>
        </p:txBody>
      </p:sp>
      <p:sp>
        <p:nvSpPr>
          <p:cNvPr id="4" name="Text Placeholder 3">
            <a:extLst>
              <a:ext uri="{FF2B5EF4-FFF2-40B4-BE49-F238E27FC236}">
                <a16:creationId xmlns:a16="http://schemas.microsoft.com/office/drawing/2014/main" id="{68DCF8D2-8DC9-CA3A-8038-7B0126758813}"/>
              </a:ext>
            </a:extLst>
          </p:cNvPr>
          <p:cNvSpPr>
            <a:spLocks noGrp="1"/>
          </p:cNvSpPr>
          <p:nvPr>
            <p:ph type="body" sz="half" idx="2"/>
          </p:nvPr>
        </p:nvSpPr>
        <p:spPr/>
        <p:txBody>
          <a:bodyPr/>
          <a:lstStyle/>
          <a:p>
            <a:pPr algn="l"/>
            <a:r>
              <a:rPr lang="en-US" b="0" i="0" dirty="0">
                <a:solidFill>
                  <a:srgbClr val="0D0D0D"/>
                </a:solidFill>
                <a:effectLst/>
                <a:highlight>
                  <a:srgbClr val="FFFFFF"/>
                </a:highlight>
                <a:latin typeface="Söhne"/>
              </a:rPr>
              <a:t>Power BI is a business analytics tool developed by Microsoft. It allows users to create interactive visualizations and business intelligence reports that can be shared across an organization. With Power BI, users can connect to various data sources, such as databases, spreadsheets, or online services, to gather data and create meaningful insights.</a:t>
            </a:r>
          </a:p>
          <a:p>
            <a:br>
              <a:rPr lang="en-US" dirty="0"/>
            </a:br>
            <a:r>
              <a:rPr lang="en-US" b="0" i="0" dirty="0">
                <a:solidFill>
                  <a:srgbClr val="0D0D0D"/>
                </a:solidFill>
                <a:effectLst/>
                <a:highlight>
                  <a:srgbClr val="FFFFFF"/>
                </a:highlight>
                <a:latin typeface="Söhne"/>
              </a:rPr>
              <a:t>The key features of Power BI include data visualization, where users can create compelling charts, graphs, and dashboards to represent their data; data modeling.</a:t>
            </a:r>
            <a:endParaRPr lang="en-IN" dirty="0"/>
          </a:p>
        </p:txBody>
      </p:sp>
      <p:pic>
        <p:nvPicPr>
          <p:cNvPr id="7" name="Content Placeholder 6">
            <a:extLst>
              <a:ext uri="{FF2B5EF4-FFF2-40B4-BE49-F238E27FC236}">
                <a16:creationId xmlns:a16="http://schemas.microsoft.com/office/drawing/2014/main" id="{D1AB090A-28C2-F00B-2610-1C5BEFB8A4AB}"/>
              </a:ext>
            </a:extLst>
          </p:cNvPr>
          <p:cNvPicPr>
            <a:picLocks noGrp="1" noChangeAspect="1"/>
          </p:cNvPicPr>
          <p:nvPr>
            <p:ph idx="1"/>
          </p:nvPr>
        </p:nvPicPr>
        <p:blipFill>
          <a:blip r:embed="rId2"/>
          <a:stretch>
            <a:fillRect/>
          </a:stretch>
        </p:blipFill>
        <p:spPr>
          <a:xfrm>
            <a:off x="5260258" y="1396182"/>
            <a:ext cx="4085355" cy="3811588"/>
          </a:xfrm>
          <a:prstGeom prst="rect">
            <a:avLst/>
          </a:prstGeom>
        </p:spPr>
      </p:pic>
    </p:spTree>
    <p:extLst>
      <p:ext uri="{BB962C8B-B14F-4D97-AF65-F5344CB8AC3E}">
        <p14:creationId xmlns:p14="http://schemas.microsoft.com/office/powerpoint/2010/main" val="3241329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AFC27-1BD1-3AF3-021D-682B4AD8E50D}"/>
              </a:ext>
            </a:extLst>
          </p:cNvPr>
          <p:cNvSpPr>
            <a:spLocks noGrp="1"/>
          </p:cNvSpPr>
          <p:nvPr>
            <p:ph type="title"/>
          </p:nvPr>
        </p:nvSpPr>
        <p:spPr/>
        <p:txBody>
          <a:bodyPr>
            <a:normAutofit/>
          </a:bodyPr>
          <a:lstStyle/>
          <a:p>
            <a:r>
              <a:rPr lang="en-IN" sz="3200" b="1" dirty="0">
                <a:solidFill>
                  <a:schemeClr val="accent1"/>
                </a:solidFill>
              </a:rPr>
              <a:t>GEOGRAPHICAL INSIGHTS AND PRICING ANALYSIS.</a:t>
            </a:r>
          </a:p>
        </p:txBody>
      </p:sp>
      <p:pic>
        <p:nvPicPr>
          <p:cNvPr id="4" name="Content Placeholder 3">
            <a:extLst>
              <a:ext uri="{FF2B5EF4-FFF2-40B4-BE49-F238E27FC236}">
                <a16:creationId xmlns:a16="http://schemas.microsoft.com/office/drawing/2014/main" id="{288EDC33-F0D4-E40A-9DF6-A926A93909C2}"/>
              </a:ext>
            </a:extLst>
          </p:cNvPr>
          <p:cNvPicPr>
            <a:picLocks noGrp="1" noChangeAspect="1"/>
          </p:cNvPicPr>
          <p:nvPr>
            <p:ph idx="1"/>
          </p:nvPr>
        </p:nvPicPr>
        <p:blipFill>
          <a:blip r:embed="rId2"/>
          <a:stretch>
            <a:fillRect/>
          </a:stretch>
        </p:blipFill>
        <p:spPr>
          <a:xfrm>
            <a:off x="934065" y="1825625"/>
            <a:ext cx="9029791" cy="4351338"/>
          </a:xfrm>
          <a:prstGeom prst="rect">
            <a:avLst/>
          </a:prstGeom>
        </p:spPr>
      </p:pic>
    </p:spTree>
    <p:extLst>
      <p:ext uri="{BB962C8B-B14F-4D97-AF65-F5344CB8AC3E}">
        <p14:creationId xmlns:p14="http://schemas.microsoft.com/office/powerpoint/2010/main" val="1667709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1DA06-2F71-D83B-527D-AF55F3018A81}"/>
              </a:ext>
            </a:extLst>
          </p:cNvPr>
          <p:cNvSpPr>
            <a:spLocks noGrp="1"/>
          </p:cNvSpPr>
          <p:nvPr>
            <p:ph type="title"/>
          </p:nvPr>
        </p:nvSpPr>
        <p:spPr/>
        <p:txBody>
          <a:bodyPr/>
          <a:lstStyle/>
          <a:p>
            <a:r>
              <a:rPr lang="en-IN" sz="3200" b="1" dirty="0">
                <a:solidFill>
                  <a:schemeClr val="accent1"/>
                </a:solidFill>
              </a:rPr>
              <a:t>HOST PERFORMANCE</a:t>
            </a:r>
            <a:r>
              <a:rPr lang="en-IN" dirty="0"/>
              <a:t>.</a:t>
            </a:r>
          </a:p>
        </p:txBody>
      </p:sp>
      <p:pic>
        <p:nvPicPr>
          <p:cNvPr id="4" name="Content Placeholder 3">
            <a:extLst>
              <a:ext uri="{FF2B5EF4-FFF2-40B4-BE49-F238E27FC236}">
                <a16:creationId xmlns:a16="http://schemas.microsoft.com/office/drawing/2014/main" id="{FF03C923-8D06-AA05-E601-4525A55ED236}"/>
              </a:ext>
            </a:extLst>
          </p:cNvPr>
          <p:cNvPicPr>
            <a:picLocks noGrp="1" noChangeAspect="1"/>
          </p:cNvPicPr>
          <p:nvPr>
            <p:ph idx="1"/>
          </p:nvPr>
        </p:nvPicPr>
        <p:blipFill>
          <a:blip r:embed="rId2"/>
          <a:stretch>
            <a:fillRect/>
          </a:stretch>
        </p:blipFill>
        <p:spPr>
          <a:xfrm>
            <a:off x="943897" y="1690688"/>
            <a:ext cx="9019959" cy="4486275"/>
          </a:xfrm>
          <a:prstGeom prst="rect">
            <a:avLst/>
          </a:prstGeom>
        </p:spPr>
      </p:pic>
    </p:spTree>
    <p:extLst>
      <p:ext uri="{BB962C8B-B14F-4D97-AF65-F5344CB8AC3E}">
        <p14:creationId xmlns:p14="http://schemas.microsoft.com/office/powerpoint/2010/main" val="1886873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99750-4E45-B3C4-10DF-E995FC353A59}"/>
              </a:ext>
            </a:extLst>
          </p:cNvPr>
          <p:cNvSpPr>
            <a:spLocks noGrp="1"/>
          </p:cNvSpPr>
          <p:nvPr>
            <p:ph type="title"/>
          </p:nvPr>
        </p:nvSpPr>
        <p:spPr/>
        <p:txBody>
          <a:bodyPr>
            <a:normAutofit/>
          </a:bodyPr>
          <a:lstStyle/>
          <a:p>
            <a:r>
              <a:rPr lang="en-IN" sz="3200" b="1" dirty="0">
                <a:solidFill>
                  <a:schemeClr val="accent1"/>
                </a:solidFill>
              </a:rPr>
              <a:t>REVIEW SCORES,PROPRTY TYPE AND ROOM TYPES.</a:t>
            </a:r>
          </a:p>
        </p:txBody>
      </p:sp>
      <p:pic>
        <p:nvPicPr>
          <p:cNvPr id="4" name="Content Placeholder 3">
            <a:extLst>
              <a:ext uri="{FF2B5EF4-FFF2-40B4-BE49-F238E27FC236}">
                <a16:creationId xmlns:a16="http://schemas.microsoft.com/office/drawing/2014/main" id="{AD7BEC04-3EA8-6B9F-971B-56820914508A}"/>
              </a:ext>
            </a:extLst>
          </p:cNvPr>
          <p:cNvPicPr>
            <a:picLocks noGrp="1" noChangeAspect="1"/>
          </p:cNvPicPr>
          <p:nvPr>
            <p:ph idx="1"/>
          </p:nvPr>
        </p:nvPicPr>
        <p:blipFill>
          <a:blip r:embed="rId2"/>
          <a:stretch>
            <a:fillRect/>
          </a:stretch>
        </p:blipFill>
        <p:spPr>
          <a:xfrm>
            <a:off x="973394" y="1690688"/>
            <a:ext cx="8990462" cy="4486275"/>
          </a:xfrm>
          <a:prstGeom prst="rect">
            <a:avLst/>
          </a:prstGeom>
        </p:spPr>
      </p:pic>
    </p:spTree>
    <p:extLst>
      <p:ext uri="{BB962C8B-B14F-4D97-AF65-F5344CB8AC3E}">
        <p14:creationId xmlns:p14="http://schemas.microsoft.com/office/powerpoint/2010/main" val="1184157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A31CC8-5661-61C9-2221-727356C9788C}"/>
              </a:ext>
            </a:extLst>
          </p:cNvPr>
          <p:cNvPicPr>
            <a:picLocks noChangeAspect="1"/>
          </p:cNvPicPr>
          <p:nvPr/>
        </p:nvPicPr>
        <p:blipFill>
          <a:blip r:embed="rId2"/>
          <a:stretch>
            <a:fillRect/>
          </a:stretch>
        </p:blipFill>
        <p:spPr>
          <a:xfrm>
            <a:off x="2045110" y="924232"/>
            <a:ext cx="8023122" cy="4778478"/>
          </a:xfrm>
          <a:prstGeom prst="rect">
            <a:avLst/>
          </a:prstGeom>
        </p:spPr>
      </p:pic>
    </p:spTree>
    <p:extLst>
      <p:ext uri="{BB962C8B-B14F-4D97-AF65-F5344CB8AC3E}">
        <p14:creationId xmlns:p14="http://schemas.microsoft.com/office/powerpoint/2010/main" val="1194480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122</Words>
  <Application>Microsoft Office PowerPoint</Application>
  <PresentationFormat>Widescreen</PresentationFormat>
  <Paragraphs>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Söhne</vt:lpstr>
      <vt:lpstr>Office Theme</vt:lpstr>
      <vt:lpstr>HOTEL AGGREGATOR ANALYSIS</vt:lpstr>
      <vt:lpstr>WHAT IS POWER BI?</vt:lpstr>
      <vt:lpstr>GEOGRAPHICAL INSIGHTS AND PRICING ANALYSIS.</vt:lpstr>
      <vt:lpstr>HOST PERFORMANCE.</vt:lpstr>
      <vt:lpstr>REVIEW SCORES,PROPRTY TYPE AND ROOM TYPES.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AGGREGATOR ANALYSIS</dc:title>
  <dc:creator>Gunda Minnu</dc:creator>
  <cp:lastModifiedBy>Gunda Minnu</cp:lastModifiedBy>
  <cp:revision>2</cp:revision>
  <dcterms:created xsi:type="dcterms:W3CDTF">2024-05-12T14:45:43Z</dcterms:created>
  <dcterms:modified xsi:type="dcterms:W3CDTF">2024-05-15T08:08:14Z</dcterms:modified>
</cp:coreProperties>
</file>