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8225" y="1701800"/>
            <a:ext cx="4512310" cy="1797050"/>
          </a:xfrm>
        </p:spPr>
        <p:txBody>
          <a:bodyPr/>
          <a:lstStyle/>
          <a:p>
            <a:r>
              <a:rPr lang="en-IN" altLang="en-US" dirty="0"/>
              <a:t>Bash Heredoc</a:t>
            </a: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1770"/>
            <a:ext cx="10972800" cy="1410335"/>
          </a:xfrm>
        </p:spPr>
        <p:txBody>
          <a:bodyPr/>
          <a:p>
            <a:r>
              <a:rPr lang="en-US">
                <a:solidFill>
                  <a:srgbClr val="FF0000"/>
                </a:solidFill>
              </a:rPr>
              <a:t>The heredoc input can also be piped. In the following example the sed comman</a:t>
            </a:r>
            <a:r>
              <a:rPr lang="en-IN" altLang="en-US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d will replace all instances of the l character with e: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3410"/>
            <a:ext cx="10972800" cy="424434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cat &lt;&lt;'EOF' |  sed 's/l/e/g'</a:t>
            </a:r>
            <a:endParaRPr lang="en-US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Hello</a:t>
            </a:r>
            <a:endParaRPr lang="en-US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World</a:t>
            </a:r>
            <a:endParaRPr lang="en-US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EOF</a:t>
            </a:r>
            <a:endParaRPr lang="en-US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IN" altLang="en-US" b="1" u="sng">
                <a:solidFill>
                  <a:srgbClr val="FF0000"/>
                </a:solidFill>
              </a:rPr>
              <a:t>output:</a:t>
            </a:r>
            <a:endParaRPr lang="en-US"/>
          </a:p>
          <a:p>
            <a:r>
              <a:rPr lang="en-US"/>
              <a:t>Heeeo</a:t>
            </a:r>
            <a:endParaRPr lang="en-US"/>
          </a:p>
          <a:p>
            <a:r>
              <a:rPr lang="en-US"/>
              <a:t>Wore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To write the piped data to a file: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cat &lt;&lt;'EOF' |  sed 's/l/e/g' &gt; file.txt</a:t>
            </a:r>
            <a:endParaRPr lang="en-US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Hello</a:t>
            </a:r>
            <a:endParaRPr lang="en-US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World</a:t>
            </a:r>
            <a:endParaRPr lang="en-US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EOF</a:t>
            </a:r>
            <a:endParaRPr lang="en-US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Using Heredoc with SSH #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Using Heredoc is one of the most convenient and easiest ways to execute multiple commands on a remote system over </a:t>
            </a:r>
            <a:r>
              <a:rPr lang="en-US">
                <a:solidFill>
                  <a:srgbClr val="92D050"/>
                </a:solidFill>
              </a:rPr>
              <a:t>SSH 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When using unquoted delimiter make sure you escape all variables, commands and special characters otherwise they will be interpolated locally: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Continue ......</a:t>
            </a:r>
            <a:endParaRPr lang="en-I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ssh</a:t>
            </a:r>
            <a:r>
              <a:rPr lang="en-US">
                <a:solidFill>
                  <a:srgbClr val="C00000"/>
                </a:solidFill>
              </a:rPr>
              <a:t> -T user@host.com &lt;&lt; EOF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echo "The current local working directory is: </a:t>
            </a:r>
            <a:r>
              <a:rPr lang="en-US">
                <a:solidFill>
                  <a:srgbClr val="92D050"/>
                </a:solidFill>
              </a:rPr>
              <a:t>$PWD"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echo "The current remote working directory is: </a:t>
            </a:r>
            <a:r>
              <a:rPr lang="en-US">
                <a:solidFill>
                  <a:srgbClr val="92D050"/>
                </a:solidFill>
              </a:rPr>
              <a:t>\$PWD</a:t>
            </a:r>
            <a:r>
              <a:rPr lang="en-US">
                <a:solidFill>
                  <a:srgbClr val="C00000"/>
                </a:solidFill>
              </a:rPr>
              <a:t>"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EOF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altLang="en-US">
                <a:solidFill>
                  <a:srgbClr val="92D050"/>
                </a:solidFill>
              </a:rPr>
              <a:t>output</a:t>
            </a:r>
            <a:endParaRPr lang="en-US">
              <a:solidFill>
                <a:srgbClr val="92D050"/>
              </a:solidFill>
            </a:endParaRPr>
          </a:p>
          <a:p>
            <a:r>
              <a:rPr lang="en-US"/>
              <a:t>The current local working directory is: /home/linuxize</a:t>
            </a:r>
            <a:endParaRPr lang="en-US"/>
          </a:p>
          <a:p>
            <a:r>
              <a:rPr lang="en-US"/>
              <a:t>The current remote working directory is: /home/use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sftp</a:t>
            </a:r>
            <a:endParaRPr lang="en-IN" altLang="en-US"/>
          </a:p>
        </p:txBody>
      </p:sp>
      <p:pic>
        <p:nvPicPr>
          <p:cNvPr id="27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5715" y="1312545"/>
            <a:ext cx="7696200" cy="30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mysql</a:t>
            </a:r>
            <a:endParaRPr lang="en-IN" altLang="en-US"/>
          </a:p>
        </p:txBody>
      </p:sp>
      <p:pic>
        <p:nvPicPr>
          <p:cNvPr id="276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1546225"/>
            <a:ext cx="8662670" cy="273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9455"/>
            <a:ext cx="10972800" cy="2196465"/>
          </a:xfrm>
        </p:spPr>
        <p:txBody>
          <a:bodyPr/>
          <a:p>
            <a:pPr marL="0" indent="0" algn="ctr">
              <a:buNone/>
            </a:pPr>
            <a:r>
              <a:rPr lang="en-IN" altLang="en-US" sz="5400">
                <a:solidFill>
                  <a:srgbClr val="00B0F0"/>
                </a:solidFill>
              </a:rPr>
              <a:t>Thank You</a:t>
            </a:r>
            <a:endParaRPr lang="en-IN" altLang="en-US" sz="5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C00000"/>
                </a:solidFill>
              </a:rPr>
              <a:t>Here document (Heredoc)</a:t>
            </a:r>
            <a:endParaRPr lang="en-IN" altLang="en-US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writing shell scripts you may be in a situation where you need to pass a multiline block of text or code to an interactive command, such as </a:t>
            </a:r>
            <a:r>
              <a:rPr lang="en-US">
                <a:solidFill>
                  <a:srgbClr val="00B050"/>
                </a:solidFill>
              </a:rPr>
              <a:t>tee , cat, or sftp .</a:t>
            </a:r>
            <a:endParaRPr lang="en-US"/>
          </a:p>
          <a:p>
            <a:endParaRPr lang="en-US"/>
          </a:p>
          <a:p>
            <a:r>
              <a:rPr lang="en-US"/>
              <a:t>In Bash and other shells like Zsh, a Here document (</a:t>
            </a:r>
            <a:r>
              <a:rPr lang="en-US">
                <a:solidFill>
                  <a:srgbClr val="00B050"/>
                </a:solidFill>
              </a:rPr>
              <a:t>Heredoc</a:t>
            </a:r>
            <a:r>
              <a:rPr lang="en-US"/>
              <a:t>) is a type of redirection that allows you to pass multiple lines of input to a command.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Syntax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    [COMMAND] &lt;&lt;[-] 'DELIMITER'</a:t>
            </a: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            HERE-DOCUMENT</a:t>
            </a: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    DELIMITER</a:t>
            </a:r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C00000"/>
                </a:solidFill>
              </a:rPr>
              <a:t>Explanation</a:t>
            </a:r>
            <a:endParaRPr lang="en-IN" altLang="en-US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first line starts with an </a:t>
            </a:r>
            <a:r>
              <a:rPr lang="en-US">
                <a:solidFill>
                  <a:srgbClr val="00B050"/>
                </a:solidFill>
              </a:rPr>
              <a:t>optional command</a:t>
            </a:r>
            <a:r>
              <a:rPr lang="en-US"/>
              <a:t> followed by the special redirection operator </a:t>
            </a:r>
            <a:r>
              <a:rPr lang="en-US">
                <a:solidFill>
                  <a:srgbClr val="00B050"/>
                </a:solidFill>
              </a:rPr>
              <a:t>&lt;&lt; </a:t>
            </a:r>
            <a:r>
              <a:rPr lang="en-US"/>
              <a:t>and the </a:t>
            </a:r>
            <a:r>
              <a:rPr lang="en-US">
                <a:solidFill>
                  <a:srgbClr val="00B050"/>
                </a:solidFill>
              </a:rPr>
              <a:t>delimiting identifier.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You can use any string as a delimiting identifier, the most commonly used are</a:t>
            </a:r>
            <a:r>
              <a:rPr lang="en-US">
                <a:solidFill>
                  <a:srgbClr val="00B050"/>
                </a:solidFill>
              </a:rPr>
              <a:t> EOF</a:t>
            </a:r>
            <a:r>
              <a:rPr lang="en-US"/>
              <a:t> or </a:t>
            </a:r>
            <a:r>
              <a:rPr lang="en-US">
                <a:solidFill>
                  <a:srgbClr val="00B050"/>
                </a:solidFill>
              </a:rPr>
              <a:t>END</a:t>
            </a:r>
            <a:r>
              <a:rPr lang="en-US"/>
              <a:t>.</a:t>
            </a:r>
            <a:endParaRPr lang="en-US"/>
          </a:p>
          <a:p>
            <a:r>
              <a:rPr lang="en-US"/>
              <a:t>If the delimiting identifier is </a:t>
            </a:r>
            <a:r>
              <a:rPr lang="en-US">
                <a:solidFill>
                  <a:srgbClr val="00B050"/>
                </a:solidFill>
              </a:rPr>
              <a:t>unquoted</a:t>
            </a:r>
            <a:r>
              <a:rPr lang="en-US"/>
              <a:t>, the shell will substitute all variables, commands and special characters before passing the here-document lines to the command.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Continue......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Appending a</a:t>
            </a:r>
            <a:r>
              <a:rPr lang="en-US">
                <a:solidFill>
                  <a:srgbClr val="00B050"/>
                </a:solidFill>
                <a:sym typeface="+mn-ea"/>
              </a:rPr>
              <a:t> minus</a:t>
            </a:r>
            <a:r>
              <a:rPr lang="en-US">
                <a:sym typeface="+mn-ea"/>
              </a:rPr>
              <a:t> sign to the redirection operator &lt;&lt;-, will cause all leading tab characters to be ignored. This allows you to use indentation when writing here-documents in shell scripts. Leading whitespace characters are not allowed, only tab.</a:t>
            </a:r>
            <a:endParaRPr lang="en-US"/>
          </a:p>
          <a:p>
            <a:r>
              <a:rPr lang="en-US">
                <a:sym typeface="+mn-ea"/>
              </a:rPr>
              <a:t>The here-document block can contain </a:t>
            </a:r>
            <a:r>
              <a:rPr lang="en-US">
                <a:solidFill>
                  <a:srgbClr val="00B050"/>
                </a:solidFill>
                <a:sym typeface="+mn-ea"/>
              </a:rPr>
              <a:t>strings, variables, commands</a:t>
            </a:r>
            <a:r>
              <a:rPr lang="en-US">
                <a:sym typeface="+mn-ea"/>
              </a:rPr>
              <a:t> and any other type of input.</a:t>
            </a:r>
            <a:endParaRPr lang="en-US"/>
          </a:p>
          <a:p>
            <a:r>
              <a:rPr lang="en-US">
                <a:sym typeface="+mn-ea"/>
              </a:rPr>
              <a:t>The last line ends with the </a:t>
            </a:r>
            <a:r>
              <a:rPr lang="en-US">
                <a:solidFill>
                  <a:srgbClr val="00B050"/>
                </a:solidFill>
                <a:sym typeface="+mn-ea"/>
              </a:rPr>
              <a:t>delimiting identifier</a:t>
            </a:r>
            <a:r>
              <a:rPr lang="en-US">
                <a:sym typeface="+mn-ea"/>
              </a:rPr>
              <a:t>. White space in front of the delimiter is not allowed.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Example of Heredoc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17906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cat &lt;&lt; EOF</a:t>
            </a: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    The current working directory is: </a:t>
            </a:r>
            <a:r>
              <a:rPr lang="en-US">
                <a:solidFill>
                  <a:srgbClr val="C00000"/>
                </a:solidFill>
              </a:rPr>
              <a:t>$PWD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    You are logged in as: </a:t>
            </a:r>
            <a:r>
              <a:rPr lang="en-US">
                <a:solidFill>
                  <a:srgbClr val="C00000"/>
                </a:solidFill>
              </a:rPr>
              <a:t>$(whoami)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EOF</a:t>
            </a: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As you can see from the output below, both the variable and the command output are substituted: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altLang="en-US">
                <a:solidFill>
                  <a:srgbClr val="FF0000"/>
                </a:solidFill>
              </a:rPr>
              <a:t>output</a:t>
            </a:r>
            <a:r>
              <a:rPr lang="en-IN" altLang="en-US">
                <a:solidFill>
                  <a:srgbClr val="FFFF00"/>
                </a:solidFill>
              </a:rPr>
              <a:t>:</a:t>
            </a:r>
            <a:endParaRPr 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The current working directory is: /home/linuxize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You are logged in as: linuxize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3615"/>
          </a:xfrm>
        </p:spPr>
        <p:txBody>
          <a:bodyPr/>
          <a:p>
            <a:r>
              <a:rPr lang="en-IN" altLang="en-US">
                <a:solidFill>
                  <a:srgbClr val="FF0000"/>
                </a:solidFill>
              </a:rPr>
              <a:t>Let’s see what will happen if we enclose the delimiter in single or double quotes.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4920"/>
            <a:ext cx="10972800" cy="587375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cat </a:t>
            </a:r>
            <a:r>
              <a:rPr lang="en-US">
                <a:solidFill>
                  <a:srgbClr val="C00000"/>
                </a:solidFill>
              </a:rPr>
              <a:t>&lt;&lt;-</a:t>
            </a:r>
            <a:r>
              <a:rPr lang="en-US">
                <a:solidFill>
                  <a:srgbClr val="92D050"/>
                </a:solidFill>
              </a:rPr>
              <a:t> "EOF"</a:t>
            </a:r>
            <a:endParaRPr lang="en-US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The current working directory is: </a:t>
            </a:r>
            <a:r>
              <a:rPr lang="en-US">
                <a:solidFill>
                  <a:srgbClr val="C00000"/>
                </a:solidFill>
              </a:rPr>
              <a:t>$PWD</a:t>
            </a:r>
            <a:endParaRPr lang="en-US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You are logged in as: </a:t>
            </a:r>
            <a:r>
              <a:rPr lang="en-US">
                <a:solidFill>
                  <a:srgbClr val="C00000"/>
                </a:solidFill>
              </a:rPr>
              <a:t>$(whoami)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EOF</a:t>
            </a:r>
            <a:endParaRPr lang="en-US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You can notice that when the delimiter is quoted no parameter expansion and command substitution is done by the shell.</a:t>
            </a: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altLang="en-US">
                <a:solidFill>
                  <a:srgbClr val="FF0000"/>
                </a:solidFill>
              </a:rPr>
              <a:t>output: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The current working directory is: $PWD</a:t>
            </a: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You are logged in as: $(whoami)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76045"/>
          </a:xfrm>
        </p:spPr>
        <p:txBody>
          <a:bodyPr/>
          <a:p>
            <a:r>
              <a:rPr lang="en-US">
                <a:solidFill>
                  <a:srgbClr val="FF0000"/>
                </a:solidFill>
              </a:rPr>
              <a:t>If you are using a heredoc inside a statement or loop, use the &lt;&lt;- redirection operation that allows you to indent your code.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3565"/>
            <a:ext cx="10972800" cy="4274185"/>
          </a:xfrm>
        </p:spPr>
        <p:txBody>
          <a:bodyPr/>
          <a:p>
            <a:pPr marL="0" indent="0">
              <a:buNone/>
            </a:pPr>
            <a:r>
              <a:rPr lang="en-US"/>
              <a:t>if true; then</a:t>
            </a:r>
            <a:endParaRPr lang="en-US"/>
          </a:p>
          <a:p>
            <a:pPr marL="0" indent="0">
              <a:buNone/>
            </a:pPr>
            <a:r>
              <a:rPr lang="en-US"/>
              <a:t>    cat &lt;&lt;- EOF</a:t>
            </a:r>
            <a:endParaRPr lang="en-US"/>
          </a:p>
          <a:p>
            <a:pPr marL="0" indent="0">
              <a:buNone/>
            </a:pPr>
            <a:r>
              <a:rPr lang="en-US"/>
              <a:t>    Line with a leading tab.</a:t>
            </a:r>
            <a:endParaRPr lang="en-US"/>
          </a:p>
          <a:p>
            <a:pPr marL="0" indent="0">
              <a:buNone/>
            </a:pPr>
            <a:r>
              <a:rPr lang="en-US"/>
              <a:t>    EOF</a:t>
            </a:r>
            <a:endParaRPr lang="en-US"/>
          </a:p>
          <a:p>
            <a:pPr marL="0" indent="0">
              <a:buNone/>
            </a:pPr>
            <a:r>
              <a:rPr lang="en-US"/>
              <a:t>fi</a:t>
            </a:r>
            <a:endParaRPr lang="en-US"/>
          </a:p>
          <a:p>
            <a:pPr marL="0" indent="0">
              <a:buNone/>
            </a:pPr>
            <a:r>
              <a:rPr lang="en-IN" altLang="en-US" b="1" u="sng">
                <a:solidFill>
                  <a:srgbClr val="FF0000"/>
                </a:solidFill>
              </a:rPr>
              <a:t>output: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Line with a leading tab.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3615"/>
          </a:xfrm>
        </p:spPr>
        <p:txBody>
          <a:bodyPr/>
          <a:p>
            <a:r>
              <a:rPr lang="en-US">
                <a:solidFill>
                  <a:srgbClr val="FF0000"/>
                </a:solidFill>
              </a:rPr>
              <a:t>Instead of displaying the output on the screen you can redirect it to a file using the &gt;, &gt;&gt; operators.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92D050"/>
                </a:solidFill>
              </a:rPr>
              <a:t>cat &lt;&lt; EOF &gt; file.txt</a:t>
            </a:r>
            <a:endParaRPr lang="en-US">
              <a:solidFill>
                <a:srgbClr val="92D050"/>
              </a:solidFill>
            </a:endParaRPr>
          </a:p>
          <a:p>
            <a:r>
              <a:rPr lang="en-US">
                <a:solidFill>
                  <a:srgbClr val="92D050"/>
                </a:solidFill>
              </a:rPr>
              <a:t>The current working directory is: $PWD</a:t>
            </a:r>
            <a:endParaRPr lang="en-US">
              <a:solidFill>
                <a:srgbClr val="92D050"/>
              </a:solidFill>
            </a:endParaRPr>
          </a:p>
          <a:p>
            <a:r>
              <a:rPr lang="en-US">
                <a:solidFill>
                  <a:srgbClr val="92D050"/>
                </a:solidFill>
              </a:rPr>
              <a:t>You are logged in as: $(whoami)</a:t>
            </a:r>
            <a:endParaRPr lang="en-US">
              <a:solidFill>
                <a:srgbClr val="92D050"/>
              </a:solidFill>
            </a:endParaRPr>
          </a:p>
          <a:p>
            <a:r>
              <a:rPr lang="en-US">
                <a:solidFill>
                  <a:srgbClr val="92D050"/>
                </a:solidFill>
              </a:rPr>
              <a:t>EOF</a:t>
            </a:r>
            <a:endParaRPr lang="en-US">
              <a:solidFill>
                <a:srgbClr val="92D050"/>
              </a:solidFill>
            </a:endParaRPr>
          </a:p>
          <a:p>
            <a:r>
              <a:rPr lang="en-US"/>
              <a:t>If the file.txt doesn’t exist it will be created. When using &gt; the file will be overwritten, while the &gt;&gt; will append the output to the file.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3318</Words>
  <Application>WPS Presentation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Bash Heredoc</vt:lpstr>
      <vt:lpstr>Here document (Heredoc)</vt:lpstr>
      <vt:lpstr>Syntax</vt:lpstr>
      <vt:lpstr>Explanation</vt:lpstr>
      <vt:lpstr>Continue......</vt:lpstr>
      <vt:lpstr>Example of Heredoc</vt:lpstr>
      <vt:lpstr>Let’s see what will happen if we enclose the delimiter in single or double quotes.</vt:lpstr>
      <vt:lpstr>If you are using a heredoc inside a statement or loop, use the &lt;&lt;- redirection operation that allows you to indent your code.</vt:lpstr>
      <vt:lpstr>Instead of displaying the output on the screen you can redirect it to a file using the &gt;, &gt;&gt; operators.</vt:lpstr>
      <vt:lpstr>The heredoc input can also be piped. In the following example the sed commanad will replace all instances of the l character with e:</vt:lpstr>
      <vt:lpstr>To write the piped data to a file:</vt:lpstr>
      <vt:lpstr>Using Heredoc with SSH #</vt:lpstr>
      <vt:lpstr>Continue ......</vt:lpstr>
      <vt:lpstr>sftp</vt:lpstr>
      <vt:lpstr>mysql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Heredoc</dc:title>
  <dc:creator/>
  <cp:lastModifiedBy>ELCOT</cp:lastModifiedBy>
  <cp:revision>4</cp:revision>
  <dcterms:created xsi:type="dcterms:W3CDTF">2020-10-07T06:12:00Z</dcterms:created>
  <dcterms:modified xsi:type="dcterms:W3CDTF">2020-10-08T11:19:12Z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