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69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46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6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0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3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1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4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A0169-BB0E-4D8F-8642-F9F660EE83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FE211-D7D5-4B57-8D07-4F9EEA42C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7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584" y="141514"/>
            <a:ext cx="8825658" cy="3329581"/>
          </a:xfrm>
        </p:spPr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4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script for Nested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a=3 </a:t>
            </a:r>
          </a:p>
          <a:p>
            <a:pPr marL="0" indent="0">
              <a:buNone/>
            </a:pPr>
            <a:r>
              <a:rPr lang="en-US" dirty="0"/>
              <a:t>if [ "$a" -</a:t>
            </a:r>
            <a:r>
              <a:rPr lang="en-US" dirty="0" err="1"/>
              <a:t>gt</a:t>
            </a:r>
            <a:r>
              <a:rPr lang="en-US" dirty="0"/>
              <a:t> 0 ] 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 	if [ "$a" -</a:t>
            </a:r>
            <a:r>
              <a:rPr lang="en-US" dirty="0" err="1"/>
              <a:t>lt</a:t>
            </a:r>
            <a:r>
              <a:rPr lang="en-US" dirty="0"/>
              <a:t> 5 ]</a:t>
            </a:r>
          </a:p>
          <a:p>
            <a:pPr marL="0" indent="0">
              <a:buNone/>
            </a:pPr>
            <a:r>
              <a:rPr lang="en-US" dirty="0"/>
              <a:t> 	then </a:t>
            </a:r>
          </a:p>
          <a:p>
            <a:pPr marL="0" indent="0">
              <a:buNone/>
            </a:pPr>
            <a:r>
              <a:rPr lang="en-US" dirty="0"/>
              <a:t>		echo "The $a </a:t>
            </a:r>
            <a:r>
              <a:rPr lang="en-US"/>
              <a:t>lies between </a:t>
            </a:r>
            <a:r>
              <a:rPr lang="en-US" dirty="0"/>
              <a:t>0 and 5." </a:t>
            </a:r>
          </a:p>
          <a:p>
            <a:pPr marL="0" indent="0">
              <a:buNone/>
            </a:pPr>
            <a:r>
              <a:rPr lang="en-US" dirty="0"/>
              <a:t>	fi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echo “a is not between 0 and 5”</a:t>
            </a:r>
          </a:p>
          <a:p>
            <a:pPr marL="0" indent="0">
              <a:buNone/>
            </a:pPr>
            <a:r>
              <a:rPr lang="en-US" dirty="0"/>
              <a:t> fi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2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Switch case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1418"/>
            <a:ext cx="8946541" cy="47069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case statement works as a switch statement if specified value match with the pattern then it will execute a block of that particular pattern</a:t>
            </a:r>
          </a:p>
          <a:p>
            <a:r>
              <a:rPr lang="en-US" dirty="0"/>
              <a:t>When a match is found then it will execute all of the associated statements until the double semicolon (;;) .</a:t>
            </a:r>
          </a:p>
          <a:p>
            <a:r>
              <a:rPr lang="en-US" dirty="0"/>
              <a:t> If there is no match, the default condition will execute</a:t>
            </a:r>
          </a:p>
          <a:p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b="1" dirty="0"/>
              <a:t> 	c</a:t>
            </a:r>
            <a:r>
              <a:rPr lang="en-US" dirty="0"/>
              <a:t>ase word in </a:t>
            </a:r>
          </a:p>
          <a:p>
            <a:pPr marL="0" indent="0">
              <a:buNone/>
            </a:pPr>
            <a:r>
              <a:rPr lang="en-US" dirty="0"/>
              <a:t>		Pattern 1)</a:t>
            </a:r>
          </a:p>
          <a:p>
            <a:pPr marL="0" indent="0">
              <a:buNone/>
            </a:pPr>
            <a:r>
              <a:rPr lang="en-US" dirty="0"/>
              <a:t>			 Statement 1;;</a:t>
            </a:r>
          </a:p>
          <a:p>
            <a:pPr marL="0" indent="0">
              <a:buNone/>
            </a:pPr>
            <a:r>
              <a:rPr lang="en-US" dirty="0"/>
              <a:t>		Pattern n)</a:t>
            </a:r>
          </a:p>
          <a:p>
            <a:pPr marL="0" indent="0">
              <a:buNone/>
            </a:pPr>
            <a:r>
              <a:rPr lang="en-US" dirty="0"/>
              <a:t>			 Statement n;;</a:t>
            </a:r>
          </a:p>
          <a:p>
            <a:pPr marL="0" indent="0">
              <a:buNone/>
            </a:pPr>
            <a:r>
              <a:rPr lang="en-US" dirty="0"/>
              <a:t>		*) default condition to be executed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esac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551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 example 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#!/bin/</a:t>
            </a:r>
            <a:r>
              <a:rPr lang="en-US" dirty="0" err="1"/>
              <a:t>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FRUIT="kiwi“</a:t>
            </a:r>
          </a:p>
          <a:p>
            <a:pPr marL="0" indent="0">
              <a:buNone/>
            </a:pPr>
            <a:r>
              <a:rPr lang="en-US" dirty="0"/>
              <a:t>	 case "$FRUIT" in </a:t>
            </a:r>
          </a:p>
          <a:p>
            <a:pPr marL="0" indent="0">
              <a:buNone/>
            </a:pPr>
            <a:r>
              <a:rPr lang="en-US" dirty="0"/>
              <a:t>		"apple")</a:t>
            </a:r>
          </a:p>
          <a:p>
            <a:pPr marL="0" indent="0">
              <a:buNone/>
            </a:pPr>
            <a:r>
              <a:rPr lang="en-US" dirty="0"/>
              <a:t>			 echo "Apple pie is quite tasty." ;; </a:t>
            </a:r>
          </a:p>
          <a:p>
            <a:pPr marL="0" indent="0">
              <a:buNone/>
            </a:pPr>
            <a:r>
              <a:rPr lang="en-US" dirty="0"/>
              <a:t>		"banana") </a:t>
            </a:r>
          </a:p>
          <a:p>
            <a:pPr marL="0" indent="0">
              <a:buNone/>
            </a:pPr>
            <a:r>
              <a:rPr lang="en-US" dirty="0"/>
              <a:t>			echo "I like banana nut bread." ;;</a:t>
            </a:r>
          </a:p>
          <a:p>
            <a:pPr marL="0" indent="0">
              <a:buNone/>
            </a:pPr>
            <a:r>
              <a:rPr lang="en-US" dirty="0"/>
              <a:t>		 "kiwi") </a:t>
            </a:r>
          </a:p>
          <a:p>
            <a:pPr marL="0" indent="0">
              <a:buNone/>
            </a:pPr>
            <a:r>
              <a:rPr lang="en-US" dirty="0"/>
              <a:t>			echo "New Zealand is famous for kiwi." ;;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esac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5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 of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95168" cy="4195481"/>
          </a:xfrm>
        </p:spPr>
        <p:txBody>
          <a:bodyPr/>
          <a:lstStyle/>
          <a:p>
            <a:r>
              <a:rPr lang="en-US" dirty="0"/>
              <a:t>Conditional statements are the statements  which are used to perform different actions based on different conditions.</a:t>
            </a:r>
          </a:p>
          <a:p>
            <a:r>
              <a:rPr lang="en-US" dirty="0"/>
              <a:t>Types of Conditional Statements 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if statement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if-else statement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if..</a:t>
            </a:r>
            <a:r>
              <a:rPr lang="en-US" dirty="0" err="1"/>
              <a:t>elif</a:t>
            </a:r>
            <a:r>
              <a:rPr lang="en-US" dirty="0"/>
              <a:t>..</a:t>
            </a:r>
            <a:r>
              <a:rPr lang="en-US" dirty="0" err="1"/>
              <a:t>else..fi</a:t>
            </a:r>
            <a:r>
              <a:rPr lang="en-US" dirty="0"/>
              <a:t> statement (Else If ladder)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Nested if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switch statement(case..</a:t>
            </a:r>
            <a:r>
              <a:rPr lang="en-US" dirty="0" err="1"/>
              <a:t>ecac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73545" cy="4195481"/>
          </a:xfrm>
        </p:spPr>
        <p:txBody>
          <a:bodyPr/>
          <a:lstStyle/>
          <a:p>
            <a:r>
              <a:rPr lang="en-US" dirty="0"/>
              <a:t>It will execute a block of code if the specified condition is true.</a:t>
            </a:r>
          </a:p>
          <a:p>
            <a:r>
              <a:rPr lang="en-US" b="1" dirty="0"/>
              <a:t>Syntax 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    if [ expression/Condition ]</a:t>
            </a:r>
          </a:p>
          <a:p>
            <a:pPr marL="0" indent="0">
              <a:buNone/>
            </a:pPr>
            <a:r>
              <a:rPr lang="en-US" dirty="0"/>
              <a:t>	then </a:t>
            </a:r>
          </a:p>
          <a:p>
            <a:pPr marL="0" indent="0">
              <a:buNone/>
            </a:pPr>
            <a:r>
              <a:rPr lang="en-US" dirty="0"/>
              <a:t>		statement(s)</a:t>
            </a:r>
          </a:p>
          <a:p>
            <a:pPr marL="0" indent="0">
              <a:buNone/>
            </a:pPr>
            <a:r>
              <a:rPr lang="en-US" dirty="0"/>
              <a:t>	 fi</a:t>
            </a:r>
          </a:p>
        </p:txBody>
      </p:sp>
    </p:spTree>
    <p:extLst>
      <p:ext uri="{BB962C8B-B14F-4D97-AF65-F5344CB8AC3E}">
        <p14:creationId xmlns:p14="http://schemas.microsoft.com/office/powerpoint/2010/main" val="73295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#/bin/bash</a:t>
            </a:r>
          </a:p>
          <a:p>
            <a:pPr marL="0" indent="0">
              <a:buNone/>
            </a:pPr>
            <a:r>
              <a:rPr lang="en-US" dirty="0"/>
              <a:t> 	a=10</a:t>
            </a:r>
          </a:p>
          <a:p>
            <a:pPr marL="0" indent="0">
              <a:buNone/>
            </a:pPr>
            <a:r>
              <a:rPr lang="en-US" dirty="0"/>
              <a:t>	b=20</a:t>
            </a:r>
          </a:p>
          <a:p>
            <a:pPr marL="0" indent="0">
              <a:buNone/>
            </a:pPr>
            <a:r>
              <a:rPr lang="en-US" dirty="0"/>
              <a:t>	if [ $a != $b ]</a:t>
            </a:r>
          </a:p>
          <a:p>
            <a:pPr marL="0" indent="0">
              <a:buNone/>
            </a:pPr>
            <a:r>
              <a:rPr lang="en-US" dirty="0"/>
              <a:t>	then</a:t>
            </a:r>
          </a:p>
          <a:p>
            <a:pPr marL="0" indent="0">
              <a:buNone/>
            </a:pPr>
            <a:r>
              <a:rPr lang="en-US" dirty="0"/>
              <a:t>		echo “Both </a:t>
            </a:r>
            <a:r>
              <a:rPr lang="en-US"/>
              <a:t>are not equal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fi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5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if-else statement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04174" cy="4195481"/>
          </a:xfrm>
        </p:spPr>
        <p:txBody>
          <a:bodyPr/>
          <a:lstStyle/>
          <a:p>
            <a:r>
              <a:rPr lang="en-US" dirty="0"/>
              <a:t>If the specified condition is true then It will execute a block of code of if part otherwise it will execute else part.</a:t>
            </a:r>
          </a:p>
          <a:p>
            <a:r>
              <a:rPr lang="en-US" b="1" dirty="0"/>
              <a:t>Syntax 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if [ expression ] </a:t>
            </a:r>
          </a:p>
          <a:p>
            <a:pPr marL="0" indent="0">
              <a:buNone/>
            </a:pPr>
            <a:r>
              <a:rPr lang="en-US" dirty="0"/>
              <a:t>  then </a:t>
            </a:r>
          </a:p>
          <a:p>
            <a:pPr marL="0" indent="0">
              <a:buNone/>
            </a:pPr>
            <a:r>
              <a:rPr lang="en-US" dirty="0"/>
              <a:t>	statement1</a:t>
            </a:r>
          </a:p>
          <a:p>
            <a:pPr marL="0" indent="0">
              <a:buNone/>
            </a:pPr>
            <a:r>
              <a:rPr lang="en-US" dirty="0"/>
              <a:t>  else </a:t>
            </a:r>
          </a:p>
          <a:p>
            <a:pPr marL="0" indent="0">
              <a:buNone/>
            </a:pPr>
            <a:r>
              <a:rPr lang="en-US" dirty="0"/>
              <a:t>	statement2 </a:t>
            </a:r>
          </a:p>
          <a:p>
            <a:pPr marL="0" indent="0">
              <a:buNone/>
            </a:pPr>
            <a:r>
              <a:rPr lang="en-US" dirty="0"/>
              <a:t>  fi</a:t>
            </a:r>
          </a:p>
        </p:txBody>
      </p:sp>
    </p:spTree>
    <p:extLst>
      <p:ext uri="{BB962C8B-B14F-4D97-AF65-F5344CB8AC3E}">
        <p14:creationId xmlns:p14="http://schemas.microsoft.com/office/powerpoint/2010/main" val="395210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if.. Else statement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11871" y="1607027"/>
            <a:ext cx="7505111" cy="319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 “Enter a number”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[ 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echo “It is a positive number”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echo “It is not a positive integer”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</a:p>
        </p:txBody>
      </p:sp>
    </p:spTree>
    <p:extLst>
      <p:ext uri="{BB962C8B-B14F-4D97-AF65-F5344CB8AC3E}">
        <p14:creationId xmlns:p14="http://schemas.microsoft.com/office/powerpoint/2010/main" val="166133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if..</a:t>
            </a:r>
            <a:r>
              <a:rPr lang="en-US" sz="3600" dirty="0" err="1"/>
              <a:t>elif</a:t>
            </a:r>
            <a:r>
              <a:rPr lang="en-US" sz="3600" dirty="0"/>
              <a:t>..</a:t>
            </a:r>
            <a:r>
              <a:rPr lang="en-US" sz="3600" dirty="0" err="1"/>
              <a:t>else..fi</a:t>
            </a:r>
            <a:r>
              <a:rPr lang="en-US" sz="3600" dirty="0"/>
              <a:t> statement (Else If ladder)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5292"/>
            <a:ext cx="8946541" cy="47331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use multiple conditions in one if-else block, then </a:t>
            </a:r>
            <a:r>
              <a:rPr lang="en-US" dirty="0" err="1"/>
              <a:t>elif</a:t>
            </a:r>
            <a:r>
              <a:rPr lang="en-US" dirty="0"/>
              <a:t> keyword is used in shell.</a:t>
            </a:r>
          </a:p>
          <a:p>
            <a:r>
              <a:rPr lang="en-US" dirty="0"/>
              <a:t> If expression1 is true then it executes statement 1 or if expression 2  is true then it executes statement 2, and this process continues.</a:t>
            </a:r>
          </a:p>
          <a:p>
            <a:r>
              <a:rPr lang="en-US" dirty="0"/>
              <a:t> If none of the condition is true then it executes else part.</a:t>
            </a:r>
          </a:p>
          <a:p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   if [ expression1 ] then </a:t>
            </a:r>
          </a:p>
          <a:p>
            <a:pPr marL="0" indent="0">
              <a:buNone/>
            </a:pPr>
            <a:r>
              <a:rPr lang="en-US" dirty="0"/>
              <a:t>	  	statement1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[ expression2 ] then </a:t>
            </a:r>
          </a:p>
          <a:p>
            <a:pPr marL="0" indent="0">
              <a:buNone/>
            </a:pPr>
            <a:r>
              <a:rPr lang="en-US" dirty="0"/>
              <a:t>		statement2 </a:t>
            </a:r>
          </a:p>
          <a:p>
            <a:pPr marL="0" indent="0">
              <a:buNone/>
            </a:pPr>
            <a:r>
              <a:rPr lang="en-US" dirty="0"/>
              <a:t>	……</a:t>
            </a:r>
          </a:p>
          <a:p>
            <a:pPr marL="0" indent="0">
              <a:buNone/>
            </a:pPr>
            <a:r>
              <a:rPr lang="en-US" dirty="0"/>
              <a:t>   else </a:t>
            </a:r>
          </a:p>
          <a:p>
            <a:pPr marL="0" indent="0">
              <a:buNone/>
            </a:pPr>
            <a:r>
              <a:rPr lang="en-US" dirty="0"/>
              <a:t>		statement5 </a:t>
            </a:r>
          </a:p>
          <a:p>
            <a:pPr marL="0" indent="0">
              <a:buNone/>
            </a:pPr>
            <a:r>
              <a:rPr lang="en-US" dirty="0"/>
              <a:t>    fi</a:t>
            </a:r>
          </a:p>
        </p:txBody>
      </p:sp>
    </p:spTree>
    <p:extLst>
      <p:ext uri="{BB962C8B-B14F-4D97-AF65-F5344CB8AC3E}">
        <p14:creationId xmlns:p14="http://schemas.microsoft.com/office/powerpoint/2010/main" val="9235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script for else if ladder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“Enter a number”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[ $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0 ]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echo “It is a positive number”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$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echo “It is not a positive integer”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echo “It’s a Zero”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if-else block can be used when, one condition is satisfies then it again checks another condition.</a:t>
            </a:r>
          </a:p>
          <a:p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b="1" dirty="0"/>
              <a:t> 	</a:t>
            </a:r>
            <a:r>
              <a:rPr lang="en-US" dirty="0"/>
              <a:t>if [ expression1 ] then </a:t>
            </a:r>
          </a:p>
          <a:p>
            <a:pPr marL="0" indent="0">
              <a:buNone/>
            </a:pPr>
            <a:r>
              <a:rPr lang="en-US" dirty="0"/>
              <a:t>		statement1 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 if [ expression2 ] then</a:t>
            </a:r>
          </a:p>
          <a:p>
            <a:pPr marL="0" indent="0">
              <a:buNone/>
            </a:pPr>
            <a:r>
              <a:rPr lang="en-US" dirty="0"/>
              <a:t>			 statement3 </a:t>
            </a:r>
          </a:p>
          <a:p>
            <a:pPr marL="0" indent="0">
              <a:buNone/>
            </a:pPr>
            <a:r>
              <a:rPr lang="en-US" dirty="0"/>
              <a:t>		 fi</a:t>
            </a:r>
          </a:p>
          <a:p>
            <a:pPr marL="0" indent="0">
              <a:buNone/>
            </a:pPr>
            <a:r>
              <a:rPr lang="en-US" dirty="0"/>
              <a:t>	 fi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7336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687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Conditional Statements</vt:lpstr>
      <vt:lpstr>Use of Conditional Statements</vt:lpstr>
      <vt:lpstr>if Statement</vt:lpstr>
      <vt:lpstr>Example for If statement</vt:lpstr>
      <vt:lpstr>if-else statement </vt:lpstr>
      <vt:lpstr>Example for if.. Else statement</vt:lpstr>
      <vt:lpstr>if..elif..else..fi statement (Else If ladder) </vt:lpstr>
      <vt:lpstr>Example script for else if ladder</vt:lpstr>
      <vt:lpstr>Nested if statement</vt:lpstr>
      <vt:lpstr>Example script for Nested if</vt:lpstr>
      <vt:lpstr>Switch case Statement</vt:lpstr>
      <vt:lpstr>Switch case example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Pallavi. P</dc:creator>
  <cp:lastModifiedBy>Suyash Badnore</cp:lastModifiedBy>
  <cp:revision>8</cp:revision>
  <dcterms:created xsi:type="dcterms:W3CDTF">2020-10-07T04:53:32Z</dcterms:created>
  <dcterms:modified xsi:type="dcterms:W3CDTF">2020-10-08T10:03:35Z</dcterms:modified>
</cp:coreProperties>
</file>