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6" r:id="rId7"/>
    <p:sldId id="265" r:id="rId8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2"/>
                </a:solidFill>
              </a:rPr>
              <a:t>Functions in Shell scripting (Unix)</a:t>
            </a:r>
            <a:endParaRPr lang="en-IN" alt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4th-way                                    output</a:t>
            </a:r>
            <a:endParaRPr lang="en-IN" altLang="en-US">
              <a:solidFill>
                <a:schemeClr val="tx2"/>
              </a:solidFill>
            </a:endParaRPr>
          </a:p>
        </p:txBody>
      </p:sp>
      <p:pic>
        <p:nvPicPr>
          <p:cNvPr id="264" name="Picture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7435" y="2082800"/>
            <a:ext cx="4076700" cy="224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Picture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040" y="2249170"/>
            <a:ext cx="4645025" cy="191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80640"/>
            <a:ext cx="10972800" cy="2414905"/>
          </a:xfrm>
        </p:spPr>
        <p:txBody>
          <a:bodyPr/>
          <a:p>
            <a:pPr marL="0" indent="0" algn="ctr">
              <a:buNone/>
            </a:pPr>
            <a:r>
              <a:rPr lang="en-IN" altLang="en-US" sz="6000">
                <a:solidFill>
                  <a:schemeClr val="tx2"/>
                </a:solidFill>
              </a:rPr>
              <a:t>Thank you</a:t>
            </a:r>
            <a:endParaRPr lang="en-IN" altLang="en-US" sz="60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newsflash/>
      </p:transition>
    </mc:Choice>
    <mc:Fallback>
      <p:transition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Function 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function is a block of code that performs a specific task</a:t>
            </a:r>
            <a:endParaRPr lang="en-US"/>
          </a:p>
          <a:p>
            <a:r>
              <a:rPr lang="en-IN" altLang="en-US"/>
              <a:t>in shell scripting</a:t>
            </a:r>
            <a:endParaRPr lang="en-IN" altLang="en-US"/>
          </a:p>
          <a:p>
            <a:r>
              <a:rPr lang="en-IN" altLang="en-US"/>
              <a:t>A function is a group of commands that are assigned a name that acts like a handle to that group of commands</a:t>
            </a:r>
            <a:endParaRPr lang="en-IN" altLang="en-US"/>
          </a:p>
          <a:p>
            <a:r>
              <a:rPr lang="en-IN" altLang="en-US"/>
              <a:t>To execute this group of commands defined in the function, you simply call the function by the name you provided.</a:t>
            </a:r>
            <a:endParaRPr lang="en-IN" altLang="en-US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Advantages of Functions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698240"/>
          </a:xfrm>
        </p:spPr>
        <p:txBody>
          <a:bodyPr/>
          <a:p>
            <a:r>
              <a:rPr lang="en-US"/>
              <a:t>It helps us to reuse the code.</a:t>
            </a:r>
            <a:endParaRPr lang="en-US"/>
          </a:p>
          <a:p>
            <a:pPr marL="0" indent="0">
              <a:buNone/>
            </a:pPr>
            <a:r>
              <a:rPr lang="en-US"/>
              <a:t>• Improve the readability of the program.</a:t>
            </a:r>
            <a:endParaRPr lang="en-US"/>
          </a:p>
          <a:p>
            <a:pPr marL="0" indent="0">
              <a:buNone/>
            </a:pPr>
            <a:r>
              <a:rPr lang="en-US"/>
              <a:t>• Efficient use of variables inside the program.</a:t>
            </a:r>
            <a:endParaRPr lang="en-US"/>
          </a:p>
          <a:p>
            <a:pPr marL="0" indent="0">
              <a:buNone/>
            </a:pPr>
            <a:r>
              <a:rPr lang="en-US"/>
              <a:t>• Allows us to test the program part by part.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40155"/>
          </a:xfrm>
        </p:spPr>
        <p:txBody>
          <a:bodyPr/>
          <a:p>
            <a:r>
              <a:rPr lang="en-IN" altLang="en-US">
                <a:solidFill>
                  <a:schemeClr val="tx2"/>
                </a:solidFill>
              </a:rPr>
              <a:t>How many ways we can create and execute Functions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There are many way but here, i am giving four ways:</a:t>
            </a:r>
            <a:endParaRPr lang="en-IN" altLang="en-US"/>
          </a:p>
          <a:p>
            <a:r>
              <a:rPr lang="en-IN" altLang="en-US"/>
              <a:t>1-way</a:t>
            </a:r>
            <a:endParaRPr lang="en-IN" altLang="en-US"/>
          </a:p>
          <a:p>
            <a:r>
              <a:rPr lang="en-IN" altLang="en-US"/>
              <a:t>2-way</a:t>
            </a:r>
            <a:endParaRPr lang="en-IN" altLang="en-US"/>
          </a:p>
          <a:p>
            <a:r>
              <a:rPr lang="en-IN" altLang="en-US"/>
              <a:t>3-way</a:t>
            </a:r>
            <a:endParaRPr lang="en-IN" altLang="en-US"/>
          </a:p>
          <a:p>
            <a:r>
              <a:rPr lang="en-IN" altLang="en-US"/>
              <a:t>4-way</a:t>
            </a:r>
            <a:endParaRPr lang="en-I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Syntax of Functions in Shell scripting 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Syntax1: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/>
              <a:t>     function function_name  {</a:t>
            </a:r>
            <a:endParaRPr lang="en-US"/>
          </a:p>
          <a:p>
            <a:pPr marL="0" indent="0">
              <a:buNone/>
            </a:pPr>
            <a:r>
              <a:rPr lang="en-US"/>
              <a:t>                ###set of commands</a:t>
            </a: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r>
              <a:rPr lang="en-IN" altLang="en-US"/>
              <a:t>}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Syntax2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   function_name()   {</a:t>
            </a:r>
            <a:endParaRPr lang="en-US"/>
          </a:p>
          <a:p>
            <a:pPr marL="0" indent="0">
              <a:buNone/>
            </a:pPr>
            <a:r>
              <a:rPr lang="en-US"/>
              <a:t>           ####set of commands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Explanation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tx2"/>
                </a:solidFill>
              </a:rPr>
              <a:t>function</a:t>
            </a:r>
            <a:r>
              <a:rPr lang="en-US"/>
              <a:t> is a key work that declares the function definition.</a:t>
            </a:r>
            <a:endParaRPr lang="en-US"/>
          </a:p>
          <a:p>
            <a:r>
              <a:rPr lang="en-US">
                <a:solidFill>
                  <a:schemeClr val="tx2"/>
                </a:solidFill>
              </a:rPr>
              <a:t>function_name</a:t>
            </a:r>
            <a:r>
              <a:rPr lang="en-US"/>
              <a:t> is the name of the declared function.</a:t>
            </a:r>
            <a:endParaRPr lang="en-US"/>
          </a:p>
          <a:p>
            <a:r>
              <a:rPr lang="en-US"/>
              <a:t>Curly braces </a:t>
            </a:r>
            <a:r>
              <a:rPr lang="en-US">
                <a:solidFill>
                  <a:schemeClr val="tx2"/>
                </a:solidFill>
              </a:rPr>
              <a:t>{}</a:t>
            </a:r>
            <a:r>
              <a:rPr lang="en-US"/>
              <a:t> acts as delimiters that enclose the function’s code.</a:t>
            </a:r>
            <a:endParaRPr lang="en-US"/>
          </a:p>
          <a:p>
            <a:r>
              <a:rPr lang="en-US"/>
              <a:t>Set of commands are the code to be executed when the function is called.</a:t>
            </a:r>
            <a:endParaRPr lang="en-US"/>
          </a:p>
          <a:p>
            <a:r>
              <a:rPr lang="en-US"/>
              <a:t>So, a function is declared first, and then called when needed.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1-way                                           output</a:t>
            </a:r>
            <a:endParaRPr lang="en-IN" altLang="en-US">
              <a:solidFill>
                <a:schemeClr val="tx2"/>
              </a:solidFill>
            </a:endParaRPr>
          </a:p>
        </p:txBody>
      </p:sp>
      <p:pic>
        <p:nvPicPr>
          <p:cNvPr id="258" name="Picture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965" y="1823720"/>
            <a:ext cx="4610100" cy="290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Picture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3110" y="2011680"/>
            <a:ext cx="3978910" cy="25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2-way                                           output</a:t>
            </a:r>
            <a:endParaRPr lang="en-IN" altLang="en-US">
              <a:solidFill>
                <a:schemeClr val="tx2"/>
              </a:solidFill>
            </a:endParaRPr>
          </a:p>
        </p:txBody>
      </p:sp>
      <p:pic>
        <p:nvPicPr>
          <p:cNvPr id="259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0235" y="2147570"/>
            <a:ext cx="3786505" cy="223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Picture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8465" y="2147570"/>
            <a:ext cx="4166870" cy="215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/>
                </a:solidFill>
              </a:rPr>
              <a:t>3-way                                       output</a:t>
            </a:r>
            <a:endParaRPr lang="en-IN" altLang="en-US">
              <a:solidFill>
                <a:schemeClr val="tx2"/>
              </a:solidFill>
            </a:endParaRPr>
          </a:p>
        </p:txBody>
      </p:sp>
      <p:pic>
        <p:nvPicPr>
          <p:cNvPr id="262" name="Picture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080" y="2410460"/>
            <a:ext cx="396938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Picture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6865" y="2410460"/>
            <a:ext cx="418973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Shell scripting (Unix)</dc:title>
  <dc:creator/>
  <cp:lastModifiedBy>ELCOT</cp:lastModifiedBy>
  <cp:revision>5</cp:revision>
  <dcterms:created xsi:type="dcterms:W3CDTF">2020-10-07T04:56:52Z</dcterms:created>
  <dcterms:modified xsi:type="dcterms:W3CDTF">2020-10-07T05:32:59Z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