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E9EFF3B-1852-4C76-9278-5717D472BB0C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E6FC333-B1B4-43D6-A8A6-CE1AE8F3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FF3B-1852-4C76-9278-5717D472BB0C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C333-B1B4-43D6-A8A6-CE1AE8F3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FF3B-1852-4C76-9278-5717D472BB0C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C333-B1B4-43D6-A8A6-CE1AE8F3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95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FF3B-1852-4C76-9278-5717D472BB0C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C333-B1B4-43D6-A8A6-CE1AE8F3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64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FF3B-1852-4C76-9278-5717D472BB0C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C333-B1B4-43D6-A8A6-CE1AE8F3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9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FF3B-1852-4C76-9278-5717D472BB0C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C333-B1B4-43D6-A8A6-CE1AE8F3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FF3B-1852-4C76-9278-5717D472BB0C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C333-B1B4-43D6-A8A6-CE1AE8F3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E9EFF3B-1852-4C76-9278-5717D472BB0C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C333-B1B4-43D6-A8A6-CE1AE8F3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73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E9EFF3B-1852-4C76-9278-5717D472BB0C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C333-B1B4-43D6-A8A6-CE1AE8F3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FF3B-1852-4C76-9278-5717D472BB0C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C333-B1B4-43D6-A8A6-CE1AE8F3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1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FF3B-1852-4C76-9278-5717D472BB0C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C333-B1B4-43D6-A8A6-CE1AE8F3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4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FF3B-1852-4C76-9278-5717D472BB0C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C333-B1B4-43D6-A8A6-CE1AE8F3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9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FF3B-1852-4C76-9278-5717D472BB0C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C333-B1B4-43D6-A8A6-CE1AE8F3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6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FF3B-1852-4C76-9278-5717D472BB0C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C333-B1B4-43D6-A8A6-CE1AE8F3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FF3B-1852-4C76-9278-5717D472BB0C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C333-B1B4-43D6-A8A6-CE1AE8F3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6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FF3B-1852-4C76-9278-5717D472BB0C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C333-B1B4-43D6-A8A6-CE1AE8F3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0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FF3B-1852-4C76-9278-5717D472BB0C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C333-B1B4-43D6-A8A6-CE1AE8F3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E9EFF3B-1852-4C76-9278-5717D472BB0C}" type="datetimeFigureOut">
              <a:rPr lang="en-US" smtClean="0"/>
              <a:t>08-Oct-20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E6FC333-B1B4-43D6-A8A6-CE1AE8F3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6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19891"/>
            <a:ext cx="8825658" cy="3329581"/>
          </a:xfrm>
        </p:spPr>
        <p:txBody>
          <a:bodyPr/>
          <a:lstStyle/>
          <a:p>
            <a:r>
              <a:rPr lang="en-US" sz="6000" dirty="0" smtClean="0"/>
              <a:t>Looping Statements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Loop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will execute A block of code repeatedly for many times until termination condition met.</a:t>
            </a:r>
          </a:p>
          <a:p>
            <a:r>
              <a:rPr lang="en-US" dirty="0" smtClean="0"/>
              <a:t>Unix shell supports 3 types of loops.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While loop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Until loop</a:t>
            </a:r>
          </a:p>
          <a:p>
            <a:r>
              <a:rPr lang="en-US" dirty="0" smtClean="0"/>
              <a:t>Do and done are the reserved words used to start and terminate the loop.</a:t>
            </a:r>
          </a:p>
          <a:p>
            <a:r>
              <a:rPr lang="en-US" dirty="0"/>
              <a:t>All the loops </a:t>
            </a:r>
            <a:r>
              <a:rPr lang="en-US" dirty="0" smtClean="0"/>
              <a:t>come </a:t>
            </a:r>
            <a:r>
              <a:rPr lang="en-US" dirty="0"/>
              <a:t>out once the condition is false or true depending on the loop.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While loop will execute a block of code repeatedly until the specified condition becomes false.</a:t>
            </a:r>
          </a:p>
          <a:p>
            <a:r>
              <a:rPr lang="en-US" b="1" dirty="0" smtClean="0"/>
              <a:t>Syntax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dirty="0" smtClean="0"/>
              <a:t>while condition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do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statements to be execute if the condition true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done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0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while loop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16375" y="2287047"/>
            <a:ext cx="5898379" cy="239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a=1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[ $a -le 5 ]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echo “value of a=” $a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a=`expr $a + 1`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</a:p>
        </p:txBody>
      </p:sp>
    </p:spTree>
    <p:extLst>
      <p:ext uri="{BB962C8B-B14F-4D97-AF65-F5344CB8AC3E}">
        <p14:creationId xmlns:p14="http://schemas.microsoft.com/office/powerpoint/2010/main" val="34361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 loop operate on lists of items. It repeats a </a:t>
            </a:r>
            <a:r>
              <a:rPr lang="en-US" dirty="0" smtClean="0"/>
              <a:t>block of code for </a:t>
            </a:r>
            <a:r>
              <a:rPr lang="en-US" dirty="0"/>
              <a:t>every item in a list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Syntax: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	</a:t>
            </a:r>
            <a:r>
              <a:rPr lang="en-US" dirty="0"/>
              <a:t> for </a:t>
            </a:r>
            <a:r>
              <a:rPr lang="en-US" dirty="0" err="1"/>
              <a:t>var</a:t>
            </a:r>
            <a:r>
              <a:rPr lang="en-US" dirty="0"/>
              <a:t> in word1 word2 ...</a:t>
            </a:r>
            <a:r>
              <a:rPr lang="en-US" dirty="0" err="1"/>
              <a:t>wordn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Statement </a:t>
            </a:r>
            <a:r>
              <a:rPr lang="en-US" dirty="0"/>
              <a:t>to be executed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84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Example Script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#!/bin/</a:t>
            </a:r>
            <a:r>
              <a:rPr lang="en-US" dirty="0" err="1"/>
              <a:t>sh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"Enter Range values"</a:t>
            </a:r>
            <a:br>
              <a:rPr lang="en-US" dirty="0"/>
            </a:br>
            <a:r>
              <a:rPr lang="en-US" dirty="0"/>
              <a:t>read N</a:t>
            </a:r>
            <a:br>
              <a:rPr lang="en-US" dirty="0"/>
            </a:br>
            <a:r>
              <a:rPr lang="en-US" dirty="0"/>
              <a:t>Sum=0</a:t>
            </a:r>
            <a:br>
              <a:rPr lang="en-US" dirty="0"/>
            </a:br>
            <a:r>
              <a:rPr lang="en-US" dirty="0"/>
              <a:t>for (( </a:t>
            </a:r>
            <a:r>
              <a:rPr lang="en-US" dirty="0" err="1"/>
              <a:t>i</a:t>
            </a:r>
            <a:r>
              <a:rPr lang="en-US" dirty="0"/>
              <a:t>=0; $</a:t>
            </a:r>
            <a:r>
              <a:rPr lang="en-US" dirty="0" err="1"/>
              <a:t>i</a:t>
            </a:r>
            <a:r>
              <a:rPr lang="en-US" dirty="0"/>
              <a:t> &lt;= $N; </a:t>
            </a:r>
            <a:r>
              <a:rPr lang="en-US" dirty="0" err="1"/>
              <a:t>i</a:t>
            </a:r>
            <a:r>
              <a:rPr lang="en-US" dirty="0"/>
              <a:t>++ ))</a:t>
            </a:r>
            <a:br>
              <a:rPr lang="en-US" dirty="0"/>
            </a:br>
            <a:r>
              <a:rPr lang="en-US" dirty="0"/>
              <a:t>do</a:t>
            </a:r>
            <a:br>
              <a:rPr lang="en-US" dirty="0"/>
            </a:br>
            <a:r>
              <a:rPr lang="en-US" dirty="0"/>
              <a:t>Sum=`expr $Sum + $</a:t>
            </a:r>
            <a:r>
              <a:rPr lang="en-US" dirty="0" err="1"/>
              <a:t>i</a:t>
            </a:r>
            <a:r>
              <a:rPr lang="en-US" dirty="0"/>
              <a:t>`</a:t>
            </a:r>
            <a:br>
              <a:rPr lang="en-US" dirty="0"/>
            </a:br>
            <a:r>
              <a:rPr lang="en-US" dirty="0"/>
              <a:t>done</a:t>
            </a:r>
            <a:br>
              <a:rPr lang="en-US" dirty="0"/>
            </a:br>
            <a:r>
              <a:rPr lang="en-US" dirty="0"/>
              <a:t>echo "Sum of Series 1+2+3+ ...... is : $Sum"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8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Until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loop is opposite to While loop.</a:t>
            </a:r>
          </a:p>
          <a:p>
            <a:r>
              <a:rPr lang="en-US" dirty="0" smtClean="0"/>
              <a:t>It will execute a block of code repeatedly until the specified condition becomes true.</a:t>
            </a:r>
          </a:p>
          <a:p>
            <a:r>
              <a:rPr lang="en-US" b="1" dirty="0" smtClean="0"/>
              <a:t>Syntax: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	</a:t>
            </a:r>
            <a:r>
              <a:rPr lang="en-US" dirty="0" smtClean="0"/>
              <a:t>until condition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Statement to be executed until command is true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62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script for until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#!/</a:t>
            </a:r>
            <a:r>
              <a:rPr lang="en-US" dirty="0" smtClean="0"/>
              <a:t>bin/</a:t>
            </a:r>
            <a:r>
              <a:rPr lang="en-US" dirty="0" err="1" smtClean="0"/>
              <a:t>sh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a=1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until [ $a –</a:t>
            </a:r>
            <a:r>
              <a:rPr lang="en-US" dirty="0" err="1" smtClean="0"/>
              <a:t>ge</a:t>
            </a:r>
            <a:r>
              <a:rPr lang="en-US" dirty="0" smtClean="0"/>
              <a:t>  5 ]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echo “values of a is $a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</a:t>
            </a:r>
            <a:r>
              <a:rPr lang="en-US" smtClean="0"/>
              <a:t>=`expr $a +1`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09898"/>
            <a:ext cx="8825658" cy="2821576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225</TotalTime>
  <Words>174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 Boardroom</vt:lpstr>
      <vt:lpstr>Looping Statements</vt:lpstr>
      <vt:lpstr>What is Loop ?</vt:lpstr>
      <vt:lpstr>While loop</vt:lpstr>
      <vt:lpstr>Example for while loop</vt:lpstr>
      <vt:lpstr>For Loop</vt:lpstr>
      <vt:lpstr>For loop Example Script </vt:lpstr>
      <vt:lpstr>Until Loop</vt:lpstr>
      <vt:lpstr>Example script for until loop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 Statements</dc:title>
  <dc:creator>Pallavi. P</dc:creator>
  <cp:lastModifiedBy>Pallavi. P</cp:lastModifiedBy>
  <cp:revision>9</cp:revision>
  <dcterms:created xsi:type="dcterms:W3CDTF">2020-10-07T05:49:34Z</dcterms:created>
  <dcterms:modified xsi:type="dcterms:W3CDTF">2020-10-08T10:10:56Z</dcterms:modified>
</cp:coreProperties>
</file>