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7" r:id="rId2"/>
    <p:sldId id="274" r:id="rId3"/>
    <p:sldId id="280" r:id="rId4"/>
    <p:sldId id="275" r:id="rId5"/>
    <p:sldId id="277" r:id="rId6"/>
    <p:sldId id="269" r:id="rId7"/>
    <p:sldId id="271" r:id="rId8"/>
    <p:sldId id="272" r:id="rId9"/>
    <p:sldId id="273" r:id="rId10"/>
    <p:sldId id="27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06" autoAdjust="0"/>
  </p:normalViewPr>
  <p:slideViewPr>
    <p:cSldViewPr snapToGrid="0">
      <p:cViewPr varScale="1">
        <p:scale>
          <a:sx n="91" d="100"/>
          <a:sy n="91" d="100"/>
        </p:scale>
        <p:origin x="534" y="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1/31/2025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1/31/2025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Closeup of colorful seashe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4624183"/>
          </a:xfrm>
          <a:prstGeom prst="rect">
            <a:avLst/>
          </a:prstGeom>
        </p:spPr>
      </p:pic>
      <p:sp useBgFill="1">
        <p:nvSpPr>
          <p:cNvPr id="7" name="Rectangle 6"/>
          <p:cNvSpPr/>
          <p:nvPr/>
        </p:nvSpPr>
        <p:spPr bwMode="white">
          <a:xfrm>
            <a:off x="0" y="3074521"/>
            <a:ext cx="12201888" cy="3783479"/>
          </a:xfrm>
          <a:custGeom>
            <a:avLst/>
            <a:gdLst/>
            <a:ahLst/>
            <a:cxnLst/>
            <a:rect l="l" t="t" r="r" b="b"/>
            <a:pathLst>
              <a:path w="12201888" h="3783479">
                <a:moveTo>
                  <a:pt x="12201888" y="0"/>
                </a:moveTo>
                <a:cubicBezTo>
                  <a:pt x="12200429" y="1116741"/>
                  <a:pt x="12191467" y="2278498"/>
                  <a:pt x="12188825" y="3404540"/>
                </a:cubicBezTo>
                <a:lnTo>
                  <a:pt x="12188825" y="3554879"/>
                </a:lnTo>
                <a:lnTo>
                  <a:pt x="12188825" y="3690879"/>
                </a:lnTo>
                <a:lnTo>
                  <a:pt x="12188825" y="3707279"/>
                </a:lnTo>
                <a:lnTo>
                  <a:pt x="12188825" y="3783479"/>
                </a:lnTo>
                <a:lnTo>
                  <a:pt x="0" y="3783479"/>
                </a:lnTo>
                <a:lnTo>
                  <a:pt x="0" y="3707279"/>
                </a:lnTo>
                <a:lnTo>
                  <a:pt x="0" y="3554879"/>
                </a:lnTo>
                <a:lnTo>
                  <a:pt x="0" y="641399"/>
                </a:lnTo>
                <a:cubicBezTo>
                  <a:pt x="3601335" y="-419044"/>
                  <a:pt x="9102102" y="1605485"/>
                  <a:pt x="1220188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293814" y="3937321"/>
            <a:ext cx="9601200" cy="1625279"/>
          </a:xfrm>
        </p:spPr>
        <p:txBody>
          <a:bodyPr anchor="b">
            <a:normAutofit/>
          </a:bodyPr>
          <a:lstStyle>
            <a:lvl1pPr algn="l">
              <a:lnSpc>
                <a:spcPct val="80000"/>
              </a:lnSpc>
              <a:defRPr sz="6000"/>
            </a:lvl1pPr>
          </a:lstStyle>
          <a:p>
            <a:r>
              <a:rPr lang="en-US" smtClean="0"/>
              <a:t>Click to edit Master title style</a:t>
            </a:r>
            <a:endParaRPr/>
          </a:p>
        </p:txBody>
      </p:sp>
      <p:sp>
        <p:nvSpPr>
          <p:cNvPr id="3" name="Subtitle 2"/>
          <p:cNvSpPr>
            <a:spLocks noGrp="1"/>
          </p:cNvSpPr>
          <p:nvPr>
            <p:ph type="subTitle" idx="1" hasCustomPrompt="1"/>
          </p:nvPr>
        </p:nvSpPr>
        <p:spPr>
          <a:xfrm>
            <a:off x="1293814" y="5641975"/>
            <a:ext cx="9601200" cy="914100"/>
          </a:xfrm>
        </p:spPr>
        <p:txBody>
          <a:bodyPr>
            <a:normAutofit/>
          </a:bodyPr>
          <a:lstStyle>
            <a:lvl1pPr marL="0" indent="0" algn="l">
              <a:spcBef>
                <a:spcPts val="0"/>
              </a:spcBef>
              <a:buNone/>
              <a:defRPr sz="2800" cap="none"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E</a:t>
            </a:r>
            <a:r>
              <a:rPr dirty="0"/>
              <a:t>dit Master subtitle style</a:t>
            </a:r>
          </a:p>
        </p:txBody>
      </p:sp>
      <p:sp>
        <p:nvSpPr>
          <p:cNvPr id="10" name="Freeform 9"/>
          <p:cNvSpPr/>
          <p:nvPr/>
        </p:nvSpPr>
        <p:spPr>
          <a:xfrm rot="21388434">
            <a:off x="12235" y="29698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2" name="Freeform 11"/>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1293814" y="1828801"/>
            <a:ext cx="9601198" cy="3962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1/31/2025</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1/31/2025</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1/31/2025</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1928553"/>
            <a:ext cx="9601200" cy="2262447"/>
          </a:xfrm>
        </p:spPr>
        <p:txBody>
          <a:bodyPr anchor="b">
            <a:normAutofit/>
          </a:bodyPr>
          <a:lstStyle>
            <a:lvl1pPr algn="l">
              <a:lnSpc>
                <a:spcPct val="80000"/>
              </a:lnSpc>
              <a:defRPr sz="5400" b="0"/>
            </a:lvl1pPr>
          </a:lstStyle>
          <a:p>
            <a:r>
              <a:rPr lang="en-US" smtClean="0"/>
              <a:t>Click to edit Master title style</a:t>
            </a:r>
            <a:endParaRPr/>
          </a:p>
        </p:txBody>
      </p:sp>
      <p:sp>
        <p:nvSpPr>
          <p:cNvPr id="3" name="Text Placeholder 2"/>
          <p:cNvSpPr>
            <a:spLocks noGrp="1"/>
          </p:cNvSpPr>
          <p:nvPr>
            <p:ph type="body" idx="1"/>
          </p:nvPr>
        </p:nvSpPr>
        <p:spPr>
          <a:xfrm>
            <a:off x="1293813" y="4267200"/>
            <a:ext cx="9601200" cy="934527"/>
          </a:xfrm>
        </p:spPr>
        <p:txBody>
          <a:bodyPr anchor="t">
            <a:normAutofit/>
          </a:bodyPr>
          <a:lstStyle>
            <a:lvl1pPr marL="0" indent="0" algn="l">
              <a:spcBef>
                <a:spcPts val="0"/>
              </a:spcBef>
              <a:buNone/>
              <a:defRPr sz="28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1/31/2025</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3962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50767" y="1828800"/>
            <a:ext cx="46482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DDA72D1-64D5-4552-ACDD-1CCE5F7F800D}" type="datetimeFigureOut">
              <a:rPr lang="en-US"/>
              <a:t>1/31/2025</a:t>
            </a:fld>
            <a:endParaRPr/>
          </a:p>
        </p:txBody>
      </p:sp>
      <p:sp>
        <p:nvSpPr>
          <p:cNvPr id="7" name="Slide Number Placeholder 6"/>
          <p:cNvSpPr>
            <a:spLocks noGrp="1"/>
          </p:cNvSpPr>
          <p:nvPr>
            <p:ph type="sldNum" sz="quarter" idx="12"/>
          </p:nvPr>
        </p:nvSpPr>
        <p:spPr/>
        <p:txBody>
          <a:bodyPr/>
          <a:lstStyle/>
          <a:p>
            <a:fld id="{0513F29E-967E-4B69-BEAA-E3504E43784D}" type="slidenum">
              <a:rPr/>
              <a:t>‹#›</a:t>
            </a:fld>
            <a:endParaRPr/>
          </a:p>
        </p:txBody>
      </p:sp>
    </p:spTree>
    <p:extLst>
      <p:ext uri="{BB962C8B-B14F-4D97-AF65-F5344CB8AC3E}">
        <p14:creationId xmlns:p14="http://schemas.microsoft.com/office/powerpoint/2010/main" val="354694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93813"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249862"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2"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9E583DDF-CA54-461A-A486-592D2374C532}" type="datetimeFigureOut">
              <a:rPr lang="en-US"/>
              <a:t>1/31/2025</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1/31/2025</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1/31/2025</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3" y="533400"/>
            <a:ext cx="4572001" cy="2743199"/>
          </a:xfrm>
        </p:spPr>
        <p:txBody>
          <a:bodyPr anchor="b">
            <a:normAutofit/>
          </a:bodyPr>
          <a:lstStyle>
            <a:lvl1pPr>
              <a:lnSpc>
                <a:spcPct val="80000"/>
              </a:lnSpc>
              <a:defRPr sz="4000" b="0"/>
            </a:lvl1pPr>
          </a:lstStyle>
          <a:p>
            <a:r>
              <a:rPr lang="en-US" smtClean="0"/>
              <a:t>Click to edit Master title style</a:t>
            </a:r>
            <a:endParaRPr/>
          </a:p>
        </p:txBody>
      </p:sp>
      <p:sp>
        <p:nvSpPr>
          <p:cNvPr id="3" name="Content Placeholder 2"/>
          <p:cNvSpPr>
            <a:spLocks noGrp="1"/>
          </p:cNvSpPr>
          <p:nvPr>
            <p:ph idx="1"/>
          </p:nvPr>
        </p:nvSpPr>
        <p:spPr>
          <a:xfrm>
            <a:off x="5637213" y="533401"/>
            <a:ext cx="5943603" cy="52578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013" y="3429000"/>
            <a:ext cx="4572000" cy="2362199"/>
          </a:xfrm>
        </p:spPr>
        <p:txBody>
          <a:bodyPr>
            <a:normAutofit/>
          </a:bodyPr>
          <a:lstStyle>
            <a:lvl1pPr marL="0" indent="0">
              <a:lnSpc>
                <a:spcPct val="11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1/31/2025</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050" y="533401"/>
            <a:ext cx="4573192" cy="2743199"/>
          </a:xfrm>
        </p:spPr>
        <p:txBody>
          <a:bodyPr anchor="b">
            <a:normAutofit/>
          </a:bodyPr>
          <a:lstStyle>
            <a:lvl1pPr algn="l">
              <a:lnSpc>
                <a:spcPct val="80000"/>
              </a:lnSpc>
              <a:defRPr sz="4000" b="0" i="0" baseline="0">
                <a:solidFill>
                  <a:schemeClr val="accent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3"/>
            <a:ext cx="6553318" cy="6004510"/>
          </a:xfrm>
          <a:custGeom>
            <a:avLst/>
            <a:gdLst/>
            <a:ahLst/>
            <a:cxnLst/>
            <a:rect l="l" t="t" r="r" b="b"/>
            <a:pathLst>
              <a:path w="6551611" h="6004510">
                <a:moveTo>
                  <a:pt x="0" y="0"/>
                </a:moveTo>
                <a:lnTo>
                  <a:pt x="6551611" y="0"/>
                </a:lnTo>
                <a:lnTo>
                  <a:pt x="6551611" y="6004510"/>
                </a:lnTo>
                <a:cubicBezTo>
                  <a:pt x="4321482" y="5960049"/>
                  <a:pt x="2628293" y="5340418"/>
                  <a:pt x="0" y="5768658"/>
                </a:cubicBezTo>
                <a:close/>
              </a:path>
            </a:pathLst>
          </a:custGeom>
          <a:solidFill>
            <a:schemeClr val="bg2">
              <a:lumMod val="90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9049" y="3429001"/>
            <a:ext cx="4573191" cy="2362199"/>
          </a:xfrm>
        </p:spPr>
        <p:txBody>
          <a:bodyPr>
            <a:normAutofit/>
          </a:bodyPr>
          <a:lstStyle>
            <a:lvl1pPr marL="0" indent="0">
              <a:lnSpc>
                <a:spcPct val="11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pPr/>
              <a:t>1/31/2025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0630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4585" y="5374939"/>
            <a:ext cx="12240113" cy="1559261"/>
            <a:chOff x="-4585" y="2764068"/>
            <a:chExt cx="12240113" cy="1559261"/>
          </a:xfrm>
        </p:grpSpPr>
        <p:sp>
          <p:nvSpPr>
            <p:cNvPr id="9" name="Freeform 8"/>
            <p:cNvSpPr/>
            <p:nvPr/>
          </p:nvSpPr>
          <p:spPr>
            <a:xfrm rot="21388434">
              <a:off x="12235" y="29825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293813" y="304800"/>
            <a:ext cx="9601200" cy="12192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93814" y="1828801"/>
            <a:ext cx="9601198" cy="3962400"/>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299152" y="6400800"/>
            <a:ext cx="5954835" cy="276228"/>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989510" y="6400800"/>
            <a:ext cx="1548660" cy="276228"/>
          </a:xfrm>
          <a:prstGeom prst="rect">
            <a:avLst/>
          </a:prstGeom>
        </p:spPr>
        <p:txBody>
          <a:bodyPr vert="horz" lIns="91440" tIns="45720" rIns="91440" bIns="45720" rtlCol="0" anchor="ctr"/>
          <a:lstStyle>
            <a:lvl1pPr algn="r">
              <a:defRPr sz="1100">
                <a:solidFill>
                  <a:schemeClr val="tx1"/>
                </a:solidFill>
              </a:defRPr>
            </a:lvl1pPr>
          </a:lstStyle>
          <a:p>
            <a:fld id="{9E583DDF-CA54-461A-A486-592D2374C532}" type="datetimeFigureOut">
              <a:rPr lang="en-US" smtClean="0"/>
              <a:pPr/>
              <a:t>1/31/2025</a:t>
            </a:fld>
            <a:endParaRPr lang="en-US"/>
          </a:p>
        </p:txBody>
      </p:sp>
      <p:sp>
        <p:nvSpPr>
          <p:cNvPr id="6" name="Slide Number Placeholder 5"/>
          <p:cNvSpPr>
            <a:spLocks noGrp="1"/>
          </p:cNvSpPr>
          <p:nvPr>
            <p:ph type="sldNum" sz="quarter" idx="4"/>
          </p:nvPr>
        </p:nvSpPr>
        <p:spPr>
          <a:xfrm>
            <a:off x="9818310"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53" r:id="rId5"/>
    <p:sldLayoutId id="2147483654" r:id="rId6"/>
    <p:sldLayoutId id="2147483655" r:id="rId7"/>
    <p:sldLayoutId id="2147483656" r:id="rId8"/>
    <p:sldLayoutId id="2147483663"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4000"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800" kern="1200">
          <a:solidFill>
            <a:schemeClr val="tx1"/>
          </a:solidFill>
          <a:latin typeface="+mn-lt"/>
          <a:ea typeface="+mn-ea"/>
          <a:cs typeface="+mn-cs"/>
        </a:defRPr>
      </a:lvl1pPr>
      <a:lvl2pPr marL="731520" indent="-228600" algn="l" defTabSz="914400" rtl="0" eaLnBrk="1" latinLnBrk="0" hangingPunct="1">
        <a:lnSpc>
          <a:spcPct val="90000"/>
        </a:lnSpc>
        <a:spcBef>
          <a:spcPts val="600"/>
        </a:spcBef>
        <a:buSzPct val="80000"/>
        <a:buFont typeface="Arial" pitchFamily="34" charset="0"/>
        <a:buChar char="•"/>
        <a:defRPr sz="2400" kern="1200">
          <a:solidFill>
            <a:schemeClr val="tx1"/>
          </a:solidFill>
          <a:latin typeface="+mn-lt"/>
          <a:ea typeface="+mn-ea"/>
          <a:cs typeface="+mn-cs"/>
        </a:defRPr>
      </a:lvl2pPr>
      <a:lvl3pPr marL="118872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16459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4pPr>
      <a:lvl5pPr marL="21031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5pPr>
      <a:lvl6pPr marL="25603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6pPr>
      <a:lvl7pPr marL="30175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34747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8pPr>
      <a:lvl9pPr marL="39319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anesh04062003/web-wizar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Waves &amp; Wonders</a:t>
            </a:r>
            <a:endParaRPr lang="en-US" dirty="0"/>
          </a:p>
        </p:txBody>
      </p:sp>
      <p:sp>
        <p:nvSpPr>
          <p:cNvPr id="4" name="Subtitle 3"/>
          <p:cNvSpPr>
            <a:spLocks noGrp="1"/>
          </p:cNvSpPr>
          <p:nvPr>
            <p:ph type="subTitle" idx="1"/>
          </p:nvPr>
        </p:nvSpPr>
        <p:spPr/>
        <p:txBody>
          <a:bodyPr/>
          <a:lstStyle/>
          <a:p>
            <a:r>
              <a:rPr lang="en-US" sz="1400" dirty="0" smtClean="0"/>
              <a:t>       By team-Web Wizards</a:t>
            </a:r>
            <a:endParaRPr lang="en-US" dirty="0"/>
          </a:p>
        </p:txBody>
      </p:sp>
    </p:spTree>
    <p:extLst>
      <p:ext uri="{BB962C8B-B14F-4D97-AF65-F5344CB8AC3E}">
        <p14:creationId xmlns:p14="http://schemas.microsoft.com/office/powerpoint/2010/main" val="5471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533400"/>
            <a:ext cx="4310828" cy="969579"/>
          </a:xfrm>
        </p:spPr>
        <p:txBody>
          <a:bodyPr/>
          <a:lstStyle/>
          <a:p>
            <a:r>
              <a:rPr lang="en-US" dirty="0" err="1" smtClean="0"/>
              <a:t>Git</a:t>
            </a:r>
            <a:r>
              <a:rPr lang="en-US" dirty="0" smtClean="0"/>
              <a:t> Hub Link:-</a:t>
            </a:r>
            <a:endParaRPr lang="en-US" dirty="0"/>
          </a:p>
        </p:txBody>
      </p:sp>
      <p:sp>
        <p:nvSpPr>
          <p:cNvPr id="6" name="Text Placeholder 5"/>
          <p:cNvSpPr>
            <a:spLocks noGrp="1"/>
          </p:cNvSpPr>
          <p:nvPr>
            <p:ph type="body" sz="half" idx="2"/>
          </p:nvPr>
        </p:nvSpPr>
        <p:spPr>
          <a:xfrm>
            <a:off x="608013" y="1734208"/>
            <a:ext cx="8809256" cy="4056992"/>
          </a:xfrm>
        </p:spPr>
        <p:txBody>
          <a:bodyPr/>
          <a:lstStyle/>
          <a:p>
            <a:r>
              <a:rPr lang="en-US" dirty="0" smtClean="0"/>
              <a:t>web-wizards:-</a:t>
            </a:r>
            <a:r>
              <a:rPr lang="en-US" dirty="0" smtClean="0">
                <a:hlinkClick r:id="rId2"/>
              </a:rPr>
              <a:t>https://github.com/ganesh04062003/web-wizards</a:t>
            </a:r>
            <a:endParaRPr lang="en-US" dirty="0"/>
          </a:p>
        </p:txBody>
      </p:sp>
    </p:spTree>
    <p:extLst>
      <p:ext uri="{BB962C8B-B14F-4D97-AF65-F5344CB8AC3E}">
        <p14:creationId xmlns:p14="http://schemas.microsoft.com/office/powerpoint/2010/main" val="158242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ee stock photo of blue background, thank yo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5000"/>
            <a:ext cx="12339145" cy="7340600"/>
          </a:xfrm>
          <a:prstGeom prst="rect">
            <a:avLst/>
          </a:prstGeom>
        </p:spPr>
      </p:pic>
    </p:spTree>
    <p:extLst>
      <p:ext uri="{BB962C8B-B14F-4D97-AF65-F5344CB8AC3E}">
        <p14:creationId xmlns:p14="http://schemas.microsoft.com/office/powerpoint/2010/main" val="29776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Team Members:-</a:t>
            </a:r>
            <a:endParaRPr lang="en-US" dirty="0"/>
          </a:p>
        </p:txBody>
      </p:sp>
      <p:sp>
        <p:nvSpPr>
          <p:cNvPr id="14" name="Content Placeholder 13"/>
          <p:cNvSpPr>
            <a:spLocks noGrp="1"/>
          </p:cNvSpPr>
          <p:nvPr>
            <p:ph idx="1"/>
          </p:nvPr>
        </p:nvSpPr>
        <p:spPr/>
        <p:txBody>
          <a:bodyPr/>
          <a:lstStyle/>
          <a:p>
            <a:r>
              <a:rPr lang="en-US" dirty="0" smtClean="0"/>
              <a:t>Member-1:- Ch.Satwik                        </a:t>
            </a:r>
            <a:r>
              <a:rPr lang="en-US" dirty="0" err="1" smtClean="0"/>
              <a:t>Reg</a:t>
            </a:r>
            <a:r>
              <a:rPr lang="en-US" dirty="0" smtClean="0"/>
              <a:t>-no:-</a:t>
            </a:r>
            <a:r>
              <a:rPr lang="en-US" dirty="0" smtClean="0">
                <a:latin typeface="Arial" panose="020B0604020202020204" pitchFamily="34" charset="0"/>
                <a:cs typeface="Arial" panose="020B0604020202020204" pitchFamily="34" charset="0"/>
              </a:rPr>
              <a:t>22B91A6138</a:t>
            </a:r>
            <a:endParaRPr lang="en-US" dirty="0" smtClean="0">
              <a:latin typeface="Arial" panose="020B0604020202020204" pitchFamily="34" charset="0"/>
              <a:cs typeface="Arial" panose="020B0604020202020204" pitchFamily="34" charset="0"/>
            </a:endParaRPr>
          </a:p>
          <a:p>
            <a:r>
              <a:rPr lang="en-US" dirty="0" smtClean="0"/>
              <a:t>Member-2:-A-</a:t>
            </a:r>
            <a:r>
              <a:rPr lang="en-US" dirty="0" err="1" smtClean="0"/>
              <a:t>Rakshan</a:t>
            </a:r>
            <a:r>
              <a:rPr lang="en-US" dirty="0" smtClean="0"/>
              <a:t> Kumar        </a:t>
            </a:r>
            <a:r>
              <a:rPr lang="en-US" dirty="0" err="1" smtClean="0"/>
              <a:t>Reg</a:t>
            </a:r>
            <a:r>
              <a:rPr lang="en-US" dirty="0" smtClean="0"/>
              <a:t>-no</a:t>
            </a:r>
            <a:r>
              <a:rPr lang="en-US" dirty="0"/>
              <a:t>:-</a:t>
            </a:r>
            <a:r>
              <a:rPr lang="en-US" dirty="0" smtClean="0">
                <a:latin typeface="Arial" panose="020B0604020202020204" pitchFamily="34" charset="0"/>
                <a:cs typeface="Arial" panose="020B0604020202020204" pitchFamily="34" charset="0"/>
              </a:rPr>
              <a:t>22B91A6107</a:t>
            </a:r>
            <a:endParaRPr lang="en-US" dirty="0">
              <a:latin typeface="Arial" panose="020B0604020202020204" pitchFamily="34" charset="0"/>
              <a:cs typeface="Arial" panose="020B0604020202020204" pitchFamily="34" charset="0"/>
            </a:endParaRPr>
          </a:p>
          <a:p>
            <a:r>
              <a:rPr lang="en-US" dirty="0" smtClean="0"/>
              <a:t>Member-3:- </a:t>
            </a:r>
            <a:r>
              <a:rPr lang="en-US" dirty="0" err="1" smtClean="0"/>
              <a:t>B.Ganesh</a:t>
            </a:r>
            <a:r>
              <a:rPr lang="en-US" dirty="0" smtClean="0"/>
              <a:t>                         </a:t>
            </a:r>
            <a:r>
              <a:rPr lang="en-US" dirty="0" err="1" smtClean="0"/>
              <a:t>Reg</a:t>
            </a:r>
            <a:r>
              <a:rPr lang="en-US" dirty="0" smtClean="0"/>
              <a:t>-no</a:t>
            </a:r>
            <a:r>
              <a:rPr lang="en-US" dirty="0"/>
              <a:t>:-</a:t>
            </a:r>
            <a:r>
              <a:rPr lang="en-US" dirty="0" smtClean="0">
                <a:latin typeface="Arial" panose="020B0604020202020204" pitchFamily="34" charset="0"/>
                <a:cs typeface="Arial" panose="020B0604020202020204" pitchFamily="34" charset="0"/>
              </a:rPr>
              <a:t>22B91A6132</a:t>
            </a:r>
            <a:endParaRPr lang="en-US" dirty="0">
              <a:latin typeface="Arial" panose="020B0604020202020204" pitchFamily="34" charset="0"/>
              <a:cs typeface="Arial" panose="020B0604020202020204" pitchFamily="34" charset="0"/>
            </a:endParaRPr>
          </a:p>
          <a:p>
            <a:r>
              <a:rPr lang="en-US" dirty="0" smtClean="0"/>
              <a:t>Member-4:- </a:t>
            </a:r>
            <a:r>
              <a:rPr lang="en-US" dirty="0"/>
              <a:t>Ch.Satwik                        </a:t>
            </a:r>
            <a:r>
              <a:rPr lang="en-US" dirty="0" err="1" smtClean="0"/>
              <a:t>Reg</a:t>
            </a:r>
            <a:r>
              <a:rPr lang="en-US" dirty="0" smtClean="0"/>
              <a:t>-no</a:t>
            </a:r>
            <a:r>
              <a:rPr lang="en-US" dirty="0"/>
              <a:t>:-</a:t>
            </a:r>
            <a:r>
              <a:rPr lang="en-US" dirty="0" smtClean="0">
                <a:latin typeface="Arial" panose="020B0604020202020204" pitchFamily="34" charset="0"/>
                <a:cs typeface="Arial" panose="020B0604020202020204" pitchFamily="34" charset="0"/>
              </a:rPr>
              <a:t>22B91A6142</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780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09047" y="944617"/>
            <a:ext cx="4573193" cy="943303"/>
          </a:xfrm>
        </p:spPr>
        <p:txBody>
          <a:bodyPr/>
          <a:lstStyle/>
          <a:p>
            <a:r>
              <a:rPr lang="en-US" dirty="0" smtClean="0"/>
              <a:t>Introduction</a:t>
            </a:r>
            <a:r>
              <a:rPr lang="en-US" dirty="0" smtClean="0"/>
              <a:t>:</a:t>
            </a:r>
            <a:endParaRPr lang="en-US" dirty="0"/>
          </a:p>
        </p:txBody>
      </p:sp>
      <p:pic>
        <p:nvPicPr>
          <p:cNvPr id="5" name="Picture Placeholder 4" descr="A toddler and a young girl holding hands on beach"/>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7" r="17"/>
          <a:stretch>
            <a:fillRect/>
          </a:stretch>
        </p:blipFill>
        <p:spPr/>
      </p:pic>
      <p:sp>
        <p:nvSpPr>
          <p:cNvPr id="4" name="Text Placeholder 3"/>
          <p:cNvSpPr>
            <a:spLocks noGrp="1"/>
          </p:cNvSpPr>
          <p:nvPr>
            <p:ph type="body" sz="half" idx="2"/>
          </p:nvPr>
        </p:nvSpPr>
        <p:spPr>
          <a:xfrm>
            <a:off x="7126014" y="1416269"/>
            <a:ext cx="4456226" cy="4374932"/>
          </a:xfrm>
        </p:spPr>
        <p:txBody>
          <a:bodyPr/>
          <a:lstStyle/>
          <a:p>
            <a:endParaRPr lang="en-US" dirty="0"/>
          </a:p>
          <a:p>
            <a:r>
              <a:rPr lang="en-US" dirty="0"/>
              <a:t>Waves and Wonders showcases breathtaking coastal landscapes, offering thrilling water activities, serene beaches, and unforgettable natural beauty for tourists.</a:t>
            </a:r>
          </a:p>
          <a:p>
            <a:endParaRPr lang="en-US" dirty="0"/>
          </a:p>
        </p:txBody>
      </p:sp>
    </p:spTree>
    <p:extLst>
      <p:ext uri="{BB962C8B-B14F-4D97-AF65-F5344CB8AC3E}">
        <p14:creationId xmlns:p14="http://schemas.microsoft.com/office/powerpoint/2010/main" val="401867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462455"/>
            <a:ext cx="9601200" cy="1219200"/>
          </a:xfrm>
        </p:spPr>
        <p:txBody>
          <a:bodyPr/>
          <a:lstStyle/>
          <a:p>
            <a:r>
              <a:rPr lang="en-US" dirty="0" smtClean="0"/>
              <a:t>Abstract:-</a:t>
            </a:r>
            <a:endParaRPr lang="en-US" dirty="0"/>
          </a:p>
        </p:txBody>
      </p:sp>
      <p:sp>
        <p:nvSpPr>
          <p:cNvPr id="2" name="Content Placeholder 1"/>
          <p:cNvSpPr>
            <a:spLocks noGrp="1"/>
          </p:cNvSpPr>
          <p:nvPr>
            <p:ph idx="1"/>
          </p:nvPr>
        </p:nvSpPr>
        <p:spPr>
          <a:xfrm>
            <a:off x="1293813" y="1870841"/>
            <a:ext cx="9601199" cy="3920360"/>
          </a:xfrm>
        </p:spPr>
        <p:txBody>
          <a:bodyPr>
            <a:normAutofit/>
          </a:bodyPr>
          <a:lstStyle/>
          <a:p>
            <a:pPr marL="45720" indent="0">
              <a:lnSpc>
                <a:spcPct val="100000"/>
              </a:lnSpc>
              <a:buNone/>
            </a:pPr>
            <a:r>
              <a:rPr lang="en-US" sz="2400" dirty="0"/>
              <a:t>A beach tourism website provides comprehensive information about popular coastal destinations, offering visitors detailed insights on attractions, accommodations, activities, and local culture. It aims to enhance the travel experience by showcasing pristine beaches, water sports, and unique natural landscapes. Through interactive features like booking systems, itineraries, and travel tips, the website serves as a one-stop platform for beach enthusiasts. Additionally, it highlights sustainability efforts and eco-friendly practices, ensuring that visitors can enjoy a responsible and memorable beach vacation</a:t>
            </a:r>
            <a:r>
              <a:rPr lang="en-US" dirty="0">
                <a:latin typeface="Agency FB" panose="020B0503020202020204" pitchFamily="34" charset="0"/>
              </a:rPr>
              <a:t>.</a:t>
            </a:r>
          </a:p>
        </p:txBody>
      </p:sp>
    </p:spTree>
    <p:extLst>
      <p:ext uri="{BB962C8B-B14F-4D97-AF65-F5344CB8AC3E}">
        <p14:creationId xmlns:p14="http://schemas.microsoft.com/office/powerpoint/2010/main" val="157875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half" idx="1"/>
          </p:nvPr>
        </p:nvSpPr>
        <p:spPr>
          <a:xfrm>
            <a:off x="1293813" y="1692165"/>
            <a:ext cx="4434324" cy="1870841"/>
          </a:xfrm>
        </p:spPr>
        <p:txBody>
          <a:bodyPr>
            <a:normAutofit lnSpcReduction="10000"/>
          </a:bodyPr>
          <a:lstStyle/>
          <a:p>
            <a:r>
              <a:rPr lang="en-US" sz="2000" dirty="0"/>
              <a:t>Promote </a:t>
            </a:r>
            <a:r>
              <a:rPr lang="en-US" sz="2000" dirty="0" smtClean="0"/>
              <a:t>Coastal Tourism</a:t>
            </a:r>
          </a:p>
          <a:p>
            <a:r>
              <a:rPr lang="en-US" sz="2000" dirty="0"/>
              <a:t>Enhance Visitor </a:t>
            </a:r>
            <a:r>
              <a:rPr lang="en-US" sz="2000" dirty="0" smtClean="0"/>
              <a:t>Experience</a:t>
            </a:r>
          </a:p>
          <a:p>
            <a:r>
              <a:rPr lang="en-US" sz="2000" dirty="0" smtClean="0"/>
              <a:t>Support Sustainability</a:t>
            </a:r>
          </a:p>
          <a:p>
            <a:r>
              <a:rPr lang="en-US" sz="2000" dirty="0"/>
              <a:t>Boost Local Economy</a:t>
            </a:r>
            <a:endParaRPr lang="en-US" sz="2000" dirty="0"/>
          </a:p>
        </p:txBody>
      </p:sp>
    </p:spTree>
    <p:extLst>
      <p:ext uri="{BB962C8B-B14F-4D97-AF65-F5344CB8AC3E}">
        <p14:creationId xmlns:p14="http://schemas.microsoft.com/office/powerpoint/2010/main" val="378562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192" y="515008"/>
            <a:ext cx="3351760" cy="630620"/>
          </a:xfrm>
        </p:spPr>
        <p:txBody>
          <a:bodyPr>
            <a:normAutofit/>
          </a:bodyPr>
          <a:lstStyle/>
          <a:p>
            <a:r>
              <a:rPr lang="en-US" sz="3600" dirty="0" smtClean="0"/>
              <a:t>Home Page:-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37" y="1406742"/>
            <a:ext cx="10771777" cy="5004567"/>
          </a:xfrm>
          <a:prstGeom prst="rect">
            <a:avLst/>
          </a:prstGeom>
        </p:spPr>
      </p:pic>
    </p:spTree>
    <p:extLst>
      <p:ext uri="{BB962C8B-B14F-4D97-AF65-F5344CB8AC3E}">
        <p14:creationId xmlns:p14="http://schemas.microsoft.com/office/powerpoint/2010/main" val="41595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sp>
        <p:nvSpPr>
          <p:cNvPr id="7" name="Text Placeholder 6"/>
          <p:cNvSpPr>
            <a:spLocks noGrp="1"/>
          </p:cNvSpPr>
          <p:nvPr>
            <p:ph type="body" idx="1"/>
          </p:nvPr>
        </p:nvSpPr>
        <p:spPr/>
        <p:txBody>
          <a:bodyPr/>
          <a:lstStyle/>
          <a:p>
            <a:endParaRPr lang="en-US"/>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293813" y="1618900"/>
            <a:ext cx="8323153" cy="4681773"/>
          </a:xfrm>
        </p:spPr>
      </p:pic>
    </p:spTree>
    <p:extLst>
      <p:ext uri="{BB962C8B-B14F-4D97-AF65-F5344CB8AC3E}">
        <p14:creationId xmlns:p14="http://schemas.microsoft.com/office/powerpoint/2010/main" val="31908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785444"/>
            <a:ext cx="8102435" cy="4250778"/>
          </a:xfrm>
          <a:prstGeom prst="rect">
            <a:avLst/>
          </a:prstGeom>
        </p:spPr>
      </p:pic>
    </p:spTree>
    <p:extLst>
      <p:ext uri="{BB962C8B-B14F-4D97-AF65-F5344CB8AC3E}">
        <p14:creationId xmlns:p14="http://schemas.microsoft.com/office/powerpoint/2010/main" val="145767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522" y="241738"/>
            <a:ext cx="4089480" cy="707886"/>
          </a:xfrm>
          <a:prstGeom prst="rect">
            <a:avLst/>
          </a:prstGeom>
          <a:noFill/>
        </p:spPr>
        <p:txBody>
          <a:bodyPr wrap="square" rtlCol="0">
            <a:spAutoFit/>
          </a:bodyPr>
          <a:lstStyle/>
          <a:p>
            <a:r>
              <a:rPr lang="en-US" sz="4000" dirty="0" smtClean="0">
                <a:solidFill>
                  <a:schemeClr val="accent1"/>
                </a:solidFill>
              </a:rPr>
              <a:t>Contact Us:-</a:t>
            </a:r>
            <a:endParaRPr lang="en-US" sz="4000"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87" y="1201873"/>
            <a:ext cx="9343696" cy="5255829"/>
          </a:xfrm>
          <a:prstGeom prst="rect">
            <a:avLst/>
          </a:prstGeom>
        </p:spPr>
      </p:pic>
    </p:spTree>
    <p:extLst>
      <p:ext uri="{BB962C8B-B14F-4D97-AF65-F5344CB8AC3E}">
        <p14:creationId xmlns:p14="http://schemas.microsoft.com/office/powerpoint/2010/main" val="291622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eashells 16x9">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hells nature presentation (widescreen).potx" id="{E6B84A40-AED6-4169-B416-9F411F9C11B8}" vid="{719C1255-A7E7-42CE-9EEC-76ECFA1A94CA}"/>
    </a:ext>
  </a:extLst>
</a:theme>
</file>

<file path=ppt/theme/theme2.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Colorful seashell collection</Template>
  <TotalTime>101</TotalTime>
  <Words>189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Agency FB</vt:lpstr>
      <vt:lpstr>Arial</vt:lpstr>
      <vt:lpstr>Corbel</vt:lpstr>
      <vt:lpstr>Seashells 16x9</vt:lpstr>
      <vt:lpstr>Waves &amp; Wonders</vt:lpstr>
      <vt:lpstr>Team Members:-</vt:lpstr>
      <vt:lpstr>Introduction:</vt:lpstr>
      <vt:lpstr>Abstract:-</vt:lpstr>
      <vt:lpstr>Objectives:-</vt:lpstr>
      <vt:lpstr>Home Page:-</vt:lpstr>
      <vt:lpstr>Login Page:-</vt:lpstr>
      <vt:lpstr>About Page:-</vt:lpstr>
      <vt:lpstr>PowerPoint Presentation</vt:lpstr>
      <vt:lpstr>Git 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 &amp; Wonders</dc:title>
  <dc:creator>Admin</dc:creator>
  <cp:lastModifiedBy>Admin</cp:lastModifiedBy>
  <cp:revision>6</cp:revision>
  <dcterms:created xsi:type="dcterms:W3CDTF">2025-01-31T08:12:10Z</dcterms:created>
  <dcterms:modified xsi:type="dcterms:W3CDTF">2025-01-31T09:53:17Z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