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4" r:id="rId1"/>
  </p:sldMasterIdLst>
  <p:notesMasterIdLst>
    <p:notesMasterId r:id="rId25"/>
  </p:notesMasterIdLst>
  <p:sldIdLst>
    <p:sldId id="256" r:id="rId2"/>
    <p:sldId id="258" r:id="rId3"/>
    <p:sldId id="260" r:id="rId4"/>
    <p:sldId id="261" r:id="rId5"/>
    <p:sldId id="257" r:id="rId6"/>
    <p:sldId id="263" r:id="rId7"/>
    <p:sldId id="264" r:id="rId8"/>
    <p:sldId id="345" r:id="rId9"/>
    <p:sldId id="347" r:id="rId10"/>
    <p:sldId id="349" r:id="rId11"/>
    <p:sldId id="348" r:id="rId12"/>
    <p:sldId id="350" r:id="rId13"/>
    <p:sldId id="351" r:id="rId14"/>
    <p:sldId id="353" r:id="rId15"/>
    <p:sldId id="352" r:id="rId16"/>
    <p:sldId id="355" r:id="rId17"/>
    <p:sldId id="267" r:id="rId18"/>
    <p:sldId id="356" r:id="rId19"/>
    <p:sldId id="357" r:id="rId20"/>
    <p:sldId id="358" r:id="rId21"/>
    <p:sldId id="359" r:id="rId22"/>
    <p:sldId id="361" r:id="rId23"/>
    <p:sldId id="269" r:id="rId24"/>
  </p:sldIdLst>
  <p:sldSz cx="9144000" cy="5143500" type="screen16x9"/>
  <p:notesSz cx="6858000" cy="9144000"/>
  <p:embeddedFontLst>
    <p:embeddedFont>
      <p:font typeface="Century Gothic" panose="020B0502020202020204" pitchFamily="34" charset="0"/>
      <p:regular r:id="rId26"/>
      <p:bold r:id="rId27"/>
      <p:italic r:id="rId28"/>
      <p:boldItalic r:id="rId29"/>
    </p:embeddedFont>
    <p:embeddedFont>
      <p:font typeface="Copperplate Gothic Bold" panose="020E0705020206020404" pitchFamily="34" charset="0"/>
      <p:regular r:id="rId30"/>
    </p:embeddedFont>
    <p:embeddedFont>
      <p:font typeface="Lilita One" panose="020B0604020202020204" charset="0"/>
      <p:regular r:id="rId31"/>
    </p:embeddedFont>
    <p:embeddedFont>
      <p:font typeface="Neucha" panose="020B0604020202020204" charset="0"/>
      <p:regular r:id="rId32"/>
    </p:embeddedFont>
    <p:embeddedFont>
      <p:font typeface="Nunito" pitchFamily="2" charset="0"/>
      <p:regular r:id="rId33"/>
      <p:bold r:id="rId34"/>
      <p:italic r:id="rId35"/>
      <p:boldItalic r:id="rId36"/>
    </p:embeddedFont>
    <p:embeddedFont>
      <p:font typeface="Nunito ExtraBold" pitchFamily="2" charset="0"/>
      <p:bold r:id="rId37"/>
      <p:boldItalic r:id="rId38"/>
    </p:embeddedFont>
    <p:embeddedFont>
      <p:font typeface="Rockwell" panose="02060603020205020403" pitchFamily="18" charset="0"/>
      <p:regular r:id="rId39"/>
      <p:bold r:id="rId40"/>
      <p:italic r:id="rId41"/>
      <p:boldItalic r:id="rId42"/>
    </p:embeddedFont>
    <p:embeddedFont>
      <p:font typeface="Tw Cen MT" panose="020B0602020104020603" pitchFamily="3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2E0C832-506A-4550-B53E-BEAC66918691}">
  <a:tblStyle styleId="{32E0C832-506A-4550-B53E-BEAC6691869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36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font" Target="fonts/font2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font" Target="fonts/font21.fntdata"/><Relationship Id="rId20" Type="http://schemas.openxmlformats.org/officeDocument/2006/relationships/slide" Target="slides/slide19.xml"/><Relationship Id="rId41"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0"/>
        <p:cNvGrpSpPr/>
        <p:nvPr/>
      </p:nvGrpSpPr>
      <p:grpSpPr>
        <a:xfrm>
          <a:off x="0" y="0"/>
          <a:ext cx="0" cy="0"/>
          <a:chOff x="0" y="0"/>
          <a:chExt cx="0" cy="0"/>
        </a:xfrm>
      </p:grpSpPr>
      <p:sp>
        <p:nvSpPr>
          <p:cNvPr id="2601" name="Google Shape;26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2" name="Google Shape;26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3"/>
        <p:cNvGrpSpPr/>
        <p:nvPr/>
      </p:nvGrpSpPr>
      <p:grpSpPr>
        <a:xfrm>
          <a:off x="0" y="0"/>
          <a:ext cx="0" cy="0"/>
          <a:chOff x="0" y="0"/>
          <a:chExt cx="0" cy="0"/>
        </a:xfrm>
      </p:grpSpPr>
      <p:sp>
        <p:nvSpPr>
          <p:cNvPr id="2684" name="Google Shape;2684;g8c453551a3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5" name="Google Shape;2685;g8c453551a3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9"/>
        <p:cNvGrpSpPr/>
        <p:nvPr/>
      </p:nvGrpSpPr>
      <p:grpSpPr>
        <a:xfrm>
          <a:off x="0" y="0"/>
          <a:ext cx="0" cy="0"/>
          <a:chOff x="0" y="0"/>
          <a:chExt cx="0" cy="0"/>
        </a:xfrm>
      </p:grpSpPr>
      <p:sp>
        <p:nvSpPr>
          <p:cNvPr id="2740" name="Google Shape;2740;g8c453551a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1" name="Google Shape;2741;g8c453551a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0"/>
        <p:cNvGrpSpPr/>
        <p:nvPr/>
      </p:nvGrpSpPr>
      <p:grpSpPr>
        <a:xfrm>
          <a:off x="0" y="0"/>
          <a:ext cx="0" cy="0"/>
          <a:chOff x="0" y="0"/>
          <a:chExt cx="0" cy="0"/>
        </a:xfrm>
      </p:grpSpPr>
      <p:sp>
        <p:nvSpPr>
          <p:cNvPr id="2751" name="Google Shape;2751;g8c453551a3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2" name="Google Shape;2752;g8c453551a3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4"/>
        <p:cNvGrpSpPr/>
        <p:nvPr/>
      </p:nvGrpSpPr>
      <p:grpSpPr>
        <a:xfrm>
          <a:off x="0" y="0"/>
          <a:ext cx="0" cy="0"/>
          <a:chOff x="0" y="0"/>
          <a:chExt cx="0" cy="0"/>
        </a:xfrm>
      </p:grpSpPr>
      <p:sp>
        <p:nvSpPr>
          <p:cNvPr id="2675" name="Google Shape;2675;g8c453551a3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6" name="Google Shape;2676;g8c453551a3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6"/>
        <p:cNvGrpSpPr/>
        <p:nvPr/>
      </p:nvGrpSpPr>
      <p:grpSpPr>
        <a:xfrm>
          <a:off x="0" y="0"/>
          <a:ext cx="0" cy="0"/>
          <a:chOff x="0" y="0"/>
          <a:chExt cx="0" cy="0"/>
        </a:xfrm>
      </p:grpSpPr>
      <p:sp>
        <p:nvSpPr>
          <p:cNvPr id="2867" name="Google Shape;2867;g867aee8ab8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8" name="Google Shape;2868;g867aee8ab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8"/>
        <p:cNvGrpSpPr/>
        <p:nvPr/>
      </p:nvGrpSpPr>
      <p:grpSpPr>
        <a:xfrm>
          <a:off x="0" y="0"/>
          <a:ext cx="0" cy="0"/>
          <a:chOff x="0" y="0"/>
          <a:chExt cx="0" cy="0"/>
        </a:xfrm>
      </p:grpSpPr>
      <p:sp>
        <p:nvSpPr>
          <p:cNvPr id="2889" name="Google Shape;2889;g11ed4d9bfa4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0" name="Google Shape;2890;g11ed4d9bfa4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4"/>
        <p:cNvGrpSpPr/>
        <p:nvPr/>
      </p:nvGrpSpPr>
      <p:grpSpPr>
        <a:xfrm>
          <a:off x="0" y="0"/>
          <a:ext cx="0" cy="0"/>
          <a:chOff x="0" y="0"/>
          <a:chExt cx="0" cy="0"/>
        </a:xfrm>
      </p:grpSpPr>
      <p:sp>
        <p:nvSpPr>
          <p:cNvPr id="3145" name="Google Shape;3145;g867aee852d_2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6" name="Google Shape;3146;g867aee852d_2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0"/>
        <p:cNvGrpSpPr/>
        <p:nvPr/>
      </p:nvGrpSpPr>
      <p:grpSpPr>
        <a:xfrm>
          <a:off x="0" y="0"/>
          <a:ext cx="0" cy="0"/>
          <a:chOff x="0" y="0"/>
          <a:chExt cx="0" cy="0"/>
        </a:xfrm>
      </p:grpSpPr>
      <p:sp>
        <p:nvSpPr>
          <p:cNvPr id="3321" name="Google Shape;3321;g8c453551a3_2_1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2" name="Google Shape;3322;g8c453551a3_2_1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325" y="1242425"/>
            <a:ext cx="44259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Font typeface="Lilita One"/>
              <a:buNone/>
              <a:defRPr sz="5200">
                <a:latin typeface="Lilita One"/>
                <a:ea typeface="Lilita One"/>
                <a:cs typeface="Lilita One"/>
                <a:sym typeface="Lilita On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396725" y="3157475"/>
            <a:ext cx="3059100" cy="71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 name="Google Shape;11;p2"/>
          <p:cNvSpPr/>
          <p:nvPr/>
        </p:nvSpPr>
        <p:spPr>
          <a:xfrm>
            <a:off x="0" y="0"/>
            <a:ext cx="3330303" cy="4665197"/>
          </a:xfrm>
          <a:custGeom>
            <a:avLst/>
            <a:gdLst/>
            <a:ahLst/>
            <a:cxnLst/>
            <a:rect l="l" t="t" r="r" b="b"/>
            <a:pathLst>
              <a:path w="49719" h="69648" extrusionOk="0">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446475" y="3874475"/>
            <a:ext cx="996175" cy="685800"/>
            <a:chOff x="1379925" y="685000"/>
            <a:chExt cx="996175" cy="685800"/>
          </a:xfrm>
        </p:grpSpPr>
        <p:sp>
          <p:nvSpPr>
            <p:cNvPr id="13" name="Google Shape;13;p2"/>
            <p:cNvSpPr/>
            <p:nvPr/>
          </p:nvSpPr>
          <p:spPr>
            <a:xfrm>
              <a:off x="1379925" y="685000"/>
              <a:ext cx="996175" cy="685800"/>
            </a:xfrm>
            <a:custGeom>
              <a:avLst/>
              <a:gdLst/>
              <a:ahLst/>
              <a:cxnLst/>
              <a:rect l="l" t="t" r="r" b="b"/>
              <a:pathLst>
                <a:path w="39847" h="27432" extrusionOk="0">
                  <a:moveTo>
                    <a:pt x="7049" y="1"/>
                  </a:moveTo>
                  <a:cubicBezTo>
                    <a:pt x="6004" y="1"/>
                    <a:pt x="5047" y="612"/>
                    <a:pt x="4594" y="1668"/>
                  </a:cubicBezTo>
                  <a:lnTo>
                    <a:pt x="614" y="11370"/>
                  </a:lnTo>
                  <a:cubicBezTo>
                    <a:pt x="1" y="12800"/>
                    <a:pt x="712" y="14435"/>
                    <a:pt x="2044" y="14950"/>
                  </a:cubicBezTo>
                  <a:lnTo>
                    <a:pt x="31673" y="27210"/>
                  </a:lnTo>
                  <a:cubicBezTo>
                    <a:pt x="32026" y="27361"/>
                    <a:pt x="32384" y="27431"/>
                    <a:pt x="32734" y="27431"/>
                  </a:cubicBezTo>
                  <a:cubicBezTo>
                    <a:pt x="33802" y="27431"/>
                    <a:pt x="34783" y="26777"/>
                    <a:pt x="35245" y="25779"/>
                  </a:cubicBezTo>
                  <a:lnTo>
                    <a:pt x="39233" y="15971"/>
                  </a:lnTo>
                  <a:cubicBezTo>
                    <a:pt x="39846" y="14639"/>
                    <a:pt x="39127" y="13004"/>
                    <a:pt x="37803" y="12391"/>
                  </a:cubicBezTo>
                  <a:lnTo>
                    <a:pt x="8174" y="238"/>
                  </a:lnTo>
                  <a:cubicBezTo>
                    <a:pt x="7800" y="77"/>
                    <a:pt x="7419" y="1"/>
                    <a:pt x="70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530525" y="760450"/>
              <a:ext cx="132850" cy="129725"/>
            </a:xfrm>
            <a:custGeom>
              <a:avLst/>
              <a:gdLst/>
              <a:ahLst/>
              <a:cxnLst/>
              <a:rect l="l" t="t" r="r" b="b"/>
              <a:pathLst>
                <a:path w="5314" h="5189" extrusionOk="0">
                  <a:moveTo>
                    <a:pt x="2604" y="0"/>
                  </a:moveTo>
                  <a:cubicBezTo>
                    <a:pt x="2144" y="0"/>
                    <a:pt x="1672" y="125"/>
                    <a:pt x="1227" y="383"/>
                  </a:cubicBezTo>
                  <a:cubicBezTo>
                    <a:pt x="1227" y="383"/>
                    <a:pt x="1129" y="383"/>
                    <a:pt x="1129" y="489"/>
                  </a:cubicBezTo>
                  <a:lnTo>
                    <a:pt x="924" y="489"/>
                  </a:lnTo>
                  <a:lnTo>
                    <a:pt x="924" y="587"/>
                  </a:lnTo>
                  <a:lnTo>
                    <a:pt x="818" y="587"/>
                  </a:lnTo>
                  <a:lnTo>
                    <a:pt x="818" y="693"/>
                  </a:lnTo>
                  <a:cubicBezTo>
                    <a:pt x="614" y="791"/>
                    <a:pt x="516" y="996"/>
                    <a:pt x="409" y="1200"/>
                  </a:cubicBezTo>
                  <a:lnTo>
                    <a:pt x="311" y="1200"/>
                  </a:lnTo>
                  <a:lnTo>
                    <a:pt x="311" y="1404"/>
                  </a:lnTo>
                  <a:lnTo>
                    <a:pt x="205" y="1404"/>
                  </a:lnTo>
                  <a:lnTo>
                    <a:pt x="205" y="1609"/>
                  </a:lnTo>
                  <a:lnTo>
                    <a:pt x="107" y="1609"/>
                  </a:lnTo>
                  <a:lnTo>
                    <a:pt x="107" y="1813"/>
                  </a:lnTo>
                  <a:lnTo>
                    <a:pt x="1" y="1919"/>
                  </a:lnTo>
                  <a:lnTo>
                    <a:pt x="1" y="2124"/>
                  </a:lnTo>
                  <a:lnTo>
                    <a:pt x="1" y="2328"/>
                  </a:lnTo>
                  <a:lnTo>
                    <a:pt x="1" y="2630"/>
                  </a:lnTo>
                  <a:lnTo>
                    <a:pt x="1" y="2835"/>
                  </a:lnTo>
                  <a:lnTo>
                    <a:pt x="1" y="2941"/>
                  </a:lnTo>
                  <a:lnTo>
                    <a:pt x="1" y="3039"/>
                  </a:lnTo>
                  <a:lnTo>
                    <a:pt x="1" y="3145"/>
                  </a:lnTo>
                  <a:cubicBezTo>
                    <a:pt x="1" y="3243"/>
                    <a:pt x="1" y="3243"/>
                    <a:pt x="107" y="3350"/>
                  </a:cubicBezTo>
                  <a:lnTo>
                    <a:pt x="107" y="3554"/>
                  </a:lnTo>
                  <a:lnTo>
                    <a:pt x="205" y="3652"/>
                  </a:lnTo>
                  <a:lnTo>
                    <a:pt x="205" y="3758"/>
                  </a:lnTo>
                  <a:cubicBezTo>
                    <a:pt x="311" y="3758"/>
                    <a:pt x="311" y="3856"/>
                    <a:pt x="311" y="3856"/>
                  </a:cubicBezTo>
                  <a:cubicBezTo>
                    <a:pt x="311" y="3963"/>
                    <a:pt x="409" y="3963"/>
                    <a:pt x="409" y="4061"/>
                  </a:cubicBezTo>
                  <a:cubicBezTo>
                    <a:pt x="614" y="4469"/>
                    <a:pt x="1022" y="4674"/>
                    <a:pt x="1333" y="4878"/>
                  </a:cubicBezTo>
                  <a:cubicBezTo>
                    <a:pt x="1431" y="4984"/>
                    <a:pt x="1537" y="4984"/>
                    <a:pt x="1635" y="4984"/>
                  </a:cubicBezTo>
                  <a:cubicBezTo>
                    <a:pt x="1635" y="5082"/>
                    <a:pt x="1742" y="5082"/>
                    <a:pt x="1840" y="5082"/>
                  </a:cubicBezTo>
                  <a:cubicBezTo>
                    <a:pt x="1946" y="5082"/>
                    <a:pt x="1946" y="5082"/>
                    <a:pt x="2044" y="5189"/>
                  </a:cubicBezTo>
                  <a:lnTo>
                    <a:pt x="2559" y="5189"/>
                  </a:lnTo>
                  <a:cubicBezTo>
                    <a:pt x="2968" y="5189"/>
                    <a:pt x="3376" y="5082"/>
                    <a:pt x="3679" y="4878"/>
                  </a:cubicBezTo>
                  <a:lnTo>
                    <a:pt x="3883" y="4878"/>
                  </a:lnTo>
                  <a:lnTo>
                    <a:pt x="3883" y="4780"/>
                  </a:lnTo>
                  <a:lnTo>
                    <a:pt x="3989" y="4780"/>
                  </a:lnTo>
                  <a:cubicBezTo>
                    <a:pt x="4087" y="4674"/>
                    <a:pt x="4087" y="4674"/>
                    <a:pt x="4194" y="4674"/>
                  </a:cubicBezTo>
                  <a:lnTo>
                    <a:pt x="4194" y="4576"/>
                  </a:lnTo>
                  <a:lnTo>
                    <a:pt x="4292" y="4576"/>
                  </a:lnTo>
                  <a:cubicBezTo>
                    <a:pt x="4292" y="4469"/>
                    <a:pt x="4398" y="4469"/>
                    <a:pt x="4398" y="4469"/>
                  </a:cubicBezTo>
                  <a:cubicBezTo>
                    <a:pt x="4398" y="4371"/>
                    <a:pt x="4398" y="4371"/>
                    <a:pt x="4496" y="4371"/>
                  </a:cubicBezTo>
                  <a:cubicBezTo>
                    <a:pt x="4496" y="4371"/>
                    <a:pt x="4496" y="4265"/>
                    <a:pt x="4602" y="4265"/>
                  </a:cubicBezTo>
                  <a:lnTo>
                    <a:pt x="4602" y="4167"/>
                  </a:lnTo>
                  <a:cubicBezTo>
                    <a:pt x="4700" y="4167"/>
                    <a:pt x="4700" y="4061"/>
                    <a:pt x="4700" y="4061"/>
                  </a:cubicBezTo>
                  <a:cubicBezTo>
                    <a:pt x="4700" y="3963"/>
                    <a:pt x="4807" y="3963"/>
                    <a:pt x="4807" y="3963"/>
                  </a:cubicBezTo>
                  <a:lnTo>
                    <a:pt x="4807" y="3856"/>
                  </a:lnTo>
                  <a:lnTo>
                    <a:pt x="4905" y="3758"/>
                  </a:lnTo>
                  <a:lnTo>
                    <a:pt x="4905" y="3652"/>
                  </a:lnTo>
                  <a:lnTo>
                    <a:pt x="5011" y="3554"/>
                  </a:lnTo>
                  <a:lnTo>
                    <a:pt x="5011" y="3448"/>
                  </a:lnTo>
                  <a:cubicBezTo>
                    <a:pt x="5313" y="2737"/>
                    <a:pt x="5215" y="1813"/>
                    <a:pt x="4700" y="1102"/>
                  </a:cubicBezTo>
                  <a:cubicBezTo>
                    <a:pt x="4180" y="384"/>
                    <a:pt x="3410" y="0"/>
                    <a:pt x="2604"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515200" y="747700"/>
              <a:ext cx="145725" cy="130475"/>
            </a:xfrm>
            <a:custGeom>
              <a:avLst/>
              <a:gdLst/>
              <a:ahLst/>
              <a:cxnLst/>
              <a:rect l="l" t="t" r="r" b="b"/>
              <a:pathLst>
                <a:path w="5829" h="5219" extrusionOk="0">
                  <a:moveTo>
                    <a:pt x="2916" y="0"/>
                  </a:moveTo>
                  <a:cubicBezTo>
                    <a:pt x="1884" y="0"/>
                    <a:pt x="901" y="598"/>
                    <a:pt x="516" y="1612"/>
                  </a:cubicBezTo>
                  <a:cubicBezTo>
                    <a:pt x="1" y="2936"/>
                    <a:pt x="614" y="4473"/>
                    <a:pt x="1946" y="4979"/>
                  </a:cubicBezTo>
                  <a:cubicBezTo>
                    <a:pt x="2296" y="5142"/>
                    <a:pt x="2662" y="5218"/>
                    <a:pt x="3019" y="5218"/>
                  </a:cubicBezTo>
                  <a:cubicBezTo>
                    <a:pt x="4011" y="5218"/>
                    <a:pt x="4941" y="4629"/>
                    <a:pt x="5313" y="3655"/>
                  </a:cubicBezTo>
                  <a:cubicBezTo>
                    <a:pt x="5828" y="2323"/>
                    <a:pt x="5215" y="795"/>
                    <a:pt x="3883" y="182"/>
                  </a:cubicBezTo>
                  <a:cubicBezTo>
                    <a:pt x="3567" y="59"/>
                    <a:pt x="3239" y="0"/>
                    <a:pt x="2916" y="0"/>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522975" y="798200"/>
              <a:ext cx="130175" cy="79975"/>
            </a:xfrm>
            <a:custGeom>
              <a:avLst/>
              <a:gdLst/>
              <a:ahLst/>
              <a:cxnLst/>
              <a:rect l="l" t="t" r="r" b="b"/>
              <a:pathLst>
                <a:path w="5207" h="3199" extrusionOk="0">
                  <a:moveTo>
                    <a:pt x="5109" y="1"/>
                  </a:moveTo>
                  <a:cubicBezTo>
                    <a:pt x="5109" y="303"/>
                    <a:pt x="5109" y="712"/>
                    <a:pt x="4904" y="1022"/>
                  </a:cubicBezTo>
                  <a:cubicBezTo>
                    <a:pt x="4511" y="2033"/>
                    <a:pt x="3527" y="2630"/>
                    <a:pt x="2491" y="2630"/>
                  </a:cubicBezTo>
                  <a:cubicBezTo>
                    <a:pt x="2170" y="2630"/>
                    <a:pt x="1844" y="2573"/>
                    <a:pt x="1529" y="2453"/>
                  </a:cubicBezTo>
                  <a:cubicBezTo>
                    <a:pt x="711" y="2044"/>
                    <a:pt x="205" y="1325"/>
                    <a:pt x="0" y="614"/>
                  </a:cubicBezTo>
                  <a:lnTo>
                    <a:pt x="0" y="614"/>
                  </a:lnTo>
                  <a:cubicBezTo>
                    <a:pt x="0" y="1635"/>
                    <a:pt x="613" y="2551"/>
                    <a:pt x="1635" y="2959"/>
                  </a:cubicBezTo>
                  <a:cubicBezTo>
                    <a:pt x="1985" y="3122"/>
                    <a:pt x="2351" y="3198"/>
                    <a:pt x="2708" y="3198"/>
                  </a:cubicBezTo>
                  <a:cubicBezTo>
                    <a:pt x="3700" y="3198"/>
                    <a:pt x="4630" y="2609"/>
                    <a:pt x="5002" y="1635"/>
                  </a:cubicBezTo>
                  <a:cubicBezTo>
                    <a:pt x="5207" y="1022"/>
                    <a:pt x="5207" y="507"/>
                    <a:pt x="5109" y="1"/>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525425" y="788000"/>
              <a:ext cx="122625" cy="58650"/>
            </a:xfrm>
            <a:custGeom>
              <a:avLst/>
              <a:gdLst/>
              <a:ahLst/>
              <a:cxnLst/>
              <a:rect l="l" t="t" r="r" b="b"/>
              <a:pathLst>
                <a:path w="4905" h="2346" extrusionOk="0">
                  <a:moveTo>
                    <a:pt x="107" y="0"/>
                  </a:moveTo>
                  <a:lnTo>
                    <a:pt x="107" y="98"/>
                  </a:lnTo>
                  <a:cubicBezTo>
                    <a:pt x="0" y="98"/>
                    <a:pt x="0" y="204"/>
                    <a:pt x="0" y="302"/>
                  </a:cubicBezTo>
                  <a:lnTo>
                    <a:pt x="4700" y="2346"/>
                  </a:lnTo>
                  <a:cubicBezTo>
                    <a:pt x="4806" y="2248"/>
                    <a:pt x="4806" y="2141"/>
                    <a:pt x="4904" y="2043"/>
                  </a:cubicBezTo>
                  <a:lnTo>
                    <a:pt x="107" y="0"/>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525425" y="782875"/>
              <a:ext cx="125275" cy="58675"/>
            </a:xfrm>
            <a:custGeom>
              <a:avLst/>
              <a:gdLst/>
              <a:ahLst/>
              <a:cxnLst/>
              <a:rect l="l" t="t" r="r" b="b"/>
              <a:pathLst>
                <a:path w="5011" h="2347" extrusionOk="0">
                  <a:moveTo>
                    <a:pt x="205" y="1"/>
                  </a:moveTo>
                  <a:cubicBezTo>
                    <a:pt x="107" y="99"/>
                    <a:pt x="107" y="99"/>
                    <a:pt x="107" y="205"/>
                  </a:cubicBezTo>
                  <a:cubicBezTo>
                    <a:pt x="107" y="205"/>
                    <a:pt x="107" y="303"/>
                    <a:pt x="0" y="303"/>
                  </a:cubicBezTo>
                  <a:lnTo>
                    <a:pt x="4806" y="2346"/>
                  </a:lnTo>
                  <a:cubicBezTo>
                    <a:pt x="4904" y="2346"/>
                    <a:pt x="4904" y="2248"/>
                    <a:pt x="4904" y="2248"/>
                  </a:cubicBezTo>
                  <a:cubicBezTo>
                    <a:pt x="4904" y="2142"/>
                    <a:pt x="4904" y="2142"/>
                    <a:pt x="5011" y="2044"/>
                  </a:cubicBezTo>
                  <a:lnTo>
                    <a:pt x="2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691550" y="826850"/>
              <a:ext cx="132850" cy="129750"/>
            </a:xfrm>
            <a:custGeom>
              <a:avLst/>
              <a:gdLst/>
              <a:ahLst/>
              <a:cxnLst/>
              <a:rect l="l" t="t" r="r" b="b"/>
              <a:pathLst>
                <a:path w="5314" h="5190" extrusionOk="0">
                  <a:moveTo>
                    <a:pt x="2628" y="0"/>
                  </a:moveTo>
                  <a:cubicBezTo>
                    <a:pt x="2156" y="0"/>
                    <a:pt x="1671" y="125"/>
                    <a:pt x="1226" y="383"/>
                  </a:cubicBezTo>
                  <a:cubicBezTo>
                    <a:pt x="1226" y="383"/>
                    <a:pt x="1120" y="383"/>
                    <a:pt x="1120" y="489"/>
                  </a:cubicBezTo>
                  <a:lnTo>
                    <a:pt x="1022" y="489"/>
                  </a:lnTo>
                  <a:lnTo>
                    <a:pt x="1022" y="587"/>
                  </a:lnTo>
                  <a:cubicBezTo>
                    <a:pt x="916" y="587"/>
                    <a:pt x="916" y="587"/>
                    <a:pt x="916" y="694"/>
                  </a:cubicBezTo>
                  <a:lnTo>
                    <a:pt x="818" y="694"/>
                  </a:lnTo>
                  <a:cubicBezTo>
                    <a:pt x="711" y="792"/>
                    <a:pt x="507" y="996"/>
                    <a:pt x="409" y="1200"/>
                  </a:cubicBezTo>
                  <a:cubicBezTo>
                    <a:pt x="303" y="1307"/>
                    <a:pt x="303" y="1307"/>
                    <a:pt x="303" y="1405"/>
                  </a:cubicBezTo>
                  <a:cubicBezTo>
                    <a:pt x="205" y="1511"/>
                    <a:pt x="205" y="1511"/>
                    <a:pt x="205" y="1609"/>
                  </a:cubicBezTo>
                  <a:lnTo>
                    <a:pt x="205" y="1715"/>
                  </a:lnTo>
                  <a:cubicBezTo>
                    <a:pt x="98" y="1715"/>
                    <a:pt x="98" y="1813"/>
                    <a:pt x="98" y="1920"/>
                  </a:cubicBezTo>
                  <a:cubicBezTo>
                    <a:pt x="98" y="1920"/>
                    <a:pt x="98" y="2018"/>
                    <a:pt x="0" y="2124"/>
                  </a:cubicBezTo>
                  <a:lnTo>
                    <a:pt x="0" y="2328"/>
                  </a:lnTo>
                  <a:lnTo>
                    <a:pt x="0" y="2426"/>
                  </a:lnTo>
                  <a:lnTo>
                    <a:pt x="0" y="2631"/>
                  </a:lnTo>
                  <a:lnTo>
                    <a:pt x="0" y="2835"/>
                  </a:lnTo>
                  <a:lnTo>
                    <a:pt x="0" y="2941"/>
                  </a:lnTo>
                  <a:lnTo>
                    <a:pt x="0" y="3039"/>
                  </a:lnTo>
                  <a:lnTo>
                    <a:pt x="0" y="3146"/>
                  </a:lnTo>
                  <a:cubicBezTo>
                    <a:pt x="98" y="3244"/>
                    <a:pt x="98" y="3244"/>
                    <a:pt x="98" y="3350"/>
                  </a:cubicBezTo>
                  <a:cubicBezTo>
                    <a:pt x="98" y="3448"/>
                    <a:pt x="98" y="3554"/>
                    <a:pt x="205" y="3554"/>
                  </a:cubicBezTo>
                  <a:lnTo>
                    <a:pt x="205" y="3652"/>
                  </a:lnTo>
                  <a:cubicBezTo>
                    <a:pt x="205" y="3652"/>
                    <a:pt x="205" y="3759"/>
                    <a:pt x="303" y="3759"/>
                  </a:cubicBezTo>
                  <a:lnTo>
                    <a:pt x="303" y="3857"/>
                  </a:lnTo>
                  <a:cubicBezTo>
                    <a:pt x="303" y="3963"/>
                    <a:pt x="409" y="3963"/>
                    <a:pt x="409" y="4061"/>
                  </a:cubicBezTo>
                  <a:cubicBezTo>
                    <a:pt x="711" y="4470"/>
                    <a:pt x="1022" y="4780"/>
                    <a:pt x="1431" y="4878"/>
                  </a:cubicBezTo>
                  <a:cubicBezTo>
                    <a:pt x="1431" y="4985"/>
                    <a:pt x="1529" y="4985"/>
                    <a:pt x="1635" y="4985"/>
                  </a:cubicBezTo>
                  <a:cubicBezTo>
                    <a:pt x="1733" y="5083"/>
                    <a:pt x="1733" y="5083"/>
                    <a:pt x="1839" y="5083"/>
                  </a:cubicBezTo>
                  <a:cubicBezTo>
                    <a:pt x="1937" y="5083"/>
                    <a:pt x="2044" y="5189"/>
                    <a:pt x="2142" y="5189"/>
                  </a:cubicBezTo>
                  <a:lnTo>
                    <a:pt x="2550" y="5189"/>
                  </a:lnTo>
                  <a:cubicBezTo>
                    <a:pt x="2959" y="5189"/>
                    <a:pt x="3368" y="5083"/>
                    <a:pt x="3776" y="4985"/>
                  </a:cubicBezTo>
                  <a:lnTo>
                    <a:pt x="3776" y="4878"/>
                  </a:lnTo>
                  <a:lnTo>
                    <a:pt x="3883" y="4878"/>
                  </a:lnTo>
                  <a:cubicBezTo>
                    <a:pt x="3883" y="4878"/>
                    <a:pt x="3981" y="4878"/>
                    <a:pt x="3981" y="4780"/>
                  </a:cubicBezTo>
                  <a:lnTo>
                    <a:pt x="4087" y="4780"/>
                  </a:lnTo>
                  <a:lnTo>
                    <a:pt x="4185" y="4674"/>
                  </a:lnTo>
                  <a:lnTo>
                    <a:pt x="4291" y="4576"/>
                  </a:lnTo>
                  <a:cubicBezTo>
                    <a:pt x="4389" y="4576"/>
                    <a:pt x="4389" y="4470"/>
                    <a:pt x="4389" y="4470"/>
                  </a:cubicBezTo>
                  <a:cubicBezTo>
                    <a:pt x="4496" y="4470"/>
                    <a:pt x="4496" y="4372"/>
                    <a:pt x="4496" y="4372"/>
                  </a:cubicBezTo>
                  <a:lnTo>
                    <a:pt x="4594" y="4265"/>
                  </a:lnTo>
                  <a:lnTo>
                    <a:pt x="4594" y="4167"/>
                  </a:lnTo>
                  <a:cubicBezTo>
                    <a:pt x="4700" y="4167"/>
                    <a:pt x="4700" y="4061"/>
                    <a:pt x="4798" y="4061"/>
                  </a:cubicBezTo>
                  <a:lnTo>
                    <a:pt x="4798" y="3963"/>
                  </a:lnTo>
                  <a:lnTo>
                    <a:pt x="4904" y="3857"/>
                  </a:lnTo>
                  <a:lnTo>
                    <a:pt x="4904" y="3759"/>
                  </a:lnTo>
                  <a:lnTo>
                    <a:pt x="5002" y="3652"/>
                  </a:lnTo>
                  <a:lnTo>
                    <a:pt x="5002" y="3554"/>
                  </a:lnTo>
                  <a:cubicBezTo>
                    <a:pt x="5313" y="2737"/>
                    <a:pt x="5207" y="1920"/>
                    <a:pt x="4700" y="1102"/>
                  </a:cubicBezTo>
                  <a:cubicBezTo>
                    <a:pt x="4242" y="384"/>
                    <a:pt x="3455" y="0"/>
                    <a:pt x="2628"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676225" y="814100"/>
              <a:ext cx="148175" cy="130475"/>
            </a:xfrm>
            <a:custGeom>
              <a:avLst/>
              <a:gdLst/>
              <a:ahLst/>
              <a:cxnLst/>
              <a:rect l="l" t="t" r="r" b="b"/>
              <a:pathLst>
                <a:path w="5927" h="5219" extrusionOk="0">
                  <a:moveTo>
                    <a:pt x="3012" y="1"/>
                  </a:moveTo>
                  <a:cubicBezTo>
                    <a:pt x="1976" y="1"/>
                    <a:pt x="974" y="598"/>
                    <a:pt x="507" y="1612"/>
                  </a:cubicBezTo>
                  <a:cubicBezTo>
                    <a:pt x="0" y="2936"/>
                    <a:pt x="613" y="4473"/>
                    <a:pt x="1937" y="4980"/>
                  </a:cubicBezTo>
                  <a:cubicBezTo>
                    <a:pt x="2290" y="5142"/>
                    <a:pt x="2657" y="5218"/>
                    <a:pt x="3014" y="5218"/>
                  </a:cubicBezTo>
                  <a:cubicBezTo>
                    <a:pt x="4008" y="5218"/>
                    <a:pt x="4934" y="4629"/>
                    <a:pt x="5313" y="3656"/>
                  </a:cubicBezTo>
                  <a:cubicBezTo>
                    <a:pt x="5926" y="2323"/>
                    <a:pt x="5313" y="795"/>
                    <a:pt x="3981" y="182"/>
                  </a:cubicBezTo>
                  <a:cubicBezTo>
                    <a:pt x="3665" y="59"/>
                    <a:pt x="3337" y="1"/>
                    <a:pt x="3012" y="1"/>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683775" y="864625"/>
              <a:ext cx="132850" cy="79950"/>
            </a:xfrm>
            <a:custGeom>
              <a:avLst/>
              <a:gdLst/>
              <a:ahLst/>
              <a:cxnLst/>
              <a:rect l="l" t="t" r="r" b="b"/>
              <a:pathLst>
                <a:path w="5314" h="3198" extrusionOk="0">
                  <a:moveTo>
                    <a:pt x="5215" y="0"/>
                  </a:moveTo>
                  <a:cubicBezTo>
                    <a:pt x="5215" y="409"/>
                    <a:pt x="5109" y="711"/>
                    <a:pt x="5011" y="1022"/>
                  </a:cubicBezTo>
                  <a:cubicBezTo>
                    <a:pt x="4543" y="2033"/>
                    <a:pt x="3537" y="2629"/>
                    <a:pt x="2497" y="2629"/>
                  </a:cubicBezTo>
                  <a:cubicBezTo>
                    <a:pt x="2175" y="2629"/>
                    <a:pt x="1850" y="2572"/>
                    <a:pt x="1537" y="2452"/>
                  </a:cubicBezTo>
                  <a:cubicBezTo>
                    <a:pt x="720" y="2043"/>
                    <a:pt x="205" y="1430"/>
                    <a:pt x="1" y="613"/>
                  </a:cubicBezTo>
                  <a:lnTo>
                    <a:pt x="1" y="613"/>
                  </a:lnTo>
                  <a:cubicBezTo>
                    <a:pt x="1" y="1635"/>
                    <a:pt x="614" y="2550"/>
                    <a:pt x="1635" y="2959"/>
                  </a:cubicBezTo>
                  <a:cubicBezTo>
                    <a:pt x="1988" y="3121"/>
                    <a:pt x="2355" y="3197"/>
                    <a:pt x="2712" y="3197"/>
                  </a:cubicBezTo>
                  <a:cubicBezTo>
                    <a:pt x="3706" y="3197"/>
                    <a:pt x="4632" y="2608"/>
                    <a:pt x="5011" y="1635"/>
                  </a:cubicBezTo>
                  <a:cubicBezTo>
                    <a:pt x="5215" y="1120"/>
                    <a:pt x="5313" y="507"/>
                    <a:pt x="5215" y="0"/>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686450" y="854400"/>
              <a:ext cx="122625" cy="58675"/>
            </a:xfrm>
            <a:custGeom>
              <a:avLst/>
              <a:gdLst/>
              <a:ahLst/>
              <a:cxnLst/>
              <a:rect l="l" t="t" r="r" b="b"/>
              <a:pathLst>
                <a:path w="4905" h="2347" extrusionOk="0">
                  <a:moveTo>
                    <a:pt x="98" y="0"/>
                  </a:moveTo>
                  <a:lnTo>
                    <a:pt x="98" y="98"/>
                  </a:lnTo>
                  <a:cubicBezTo>
                    <a:pt x="98" y="205"/>
                    <a:pt x="0" y="205"/>
                    <a:pt x="0" y="303"/>
                  </a:cubicBezTo>
                  <a:lnTo>
                    <a:pt x="4798" y="2346"/>
                  </a:lnTo>
                  <a:cubicBezTo>
                    <a:pt x="4798" y="2248"/>
                    <a:pt x="4904" y="2142"/>
                    <a:pt x="4904" y="2142"/>
                  </a:cubicBezTo>
                  <a:lnTo>
                    <a:pt x="4904" y="2044"/>
                  </a:lnTo>
                  <a:lnTo>
                    <a:pt x="98" y="0"/>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688900" y="851750"/>
              <a:ext cx="122625" cy="56200"/>
            </a:xfrm>
            <a:custGeom>
              <a:avLst/>
              <a:gdLst/>
              <a:ahLst/>
              <a:cxnLst/>
              <a:rect l="l" t="t" r="r" b="b"/>
              <a:pathLst>
                <a:path w="4905" h="2248" extrusionOk="0">
                  <a:moveTo>
                    <a:pt x="106" y="0"/>
                  </a:moveTo>
                  <a:cubicBezTo>
                    <a:pt x="106" y="0"/>
                    <a:pt x="106" y="106"/>
                    <a:pt x="0" y="106"/>
                  </a:cubicBezTo>
                  <a:lnTo>
                    <a:pt x="0" y="311"/>
                  </a:lnTo>
                  <a:lnTo>
                    <a:pt x="4806" y="2248"/>
                  </a:lnTo>
                  <a:lnTo>
                    <a:pt x="4806" y="2150"/>
                  </a:lnTo>
                  <a:cubicBezTo>
                    <a:pt x="4904" y="2043"/>
                    <a:pt x="4904" y="2043"/>
                    <a:pt x="4904" y="1945"/>
                  </a:cubicBezTo>
                  <a:lnTo>
                    <a:pt x="1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852350" y="893375"/>
              <a:ext cx="132850" cy="129625"/>
            </a:xfrm>
            <a:custGeom>
              <a:avLst/>
              <a:gdLst/>
              <a:ahLst/>
              <a:cxnLst/>
              <a:rect l="l" t="t" r="r" b="b"/>
              <a:pathLst>
                <a:path w="5314" h="5185" extrusionOk="0">
                  <a:moveTo>
                    <a:pt x="2638" y="0"/>
                  </a:moveTo>
                  <a:cubicBezTo>
                    <a:pt x="2184" y="0"/>
                    <a:pt x="1732" y="125"/>
                    <a:pt x="1333" y="378"/>
                  </a:cubicBezTo>
                  <a:cubicBezTo>
                    <a:pt x="1227" y="378"/>
                    <a:pt x="1227" y="485"/>
                    <a:pt x="1129" y="485"/>
                  </a:cubicBezTo>
                  <a:lnTo>
                    <a:pt x="1022" y="583"/>
                  </a:lnTo>
                  <a:lnTo>
                    <a:pt x="924" y="689"/>
                  </a:lnTo>
                  <a:lnTo>
                    <a:pt x="409" y="1196"/>
                  </a:lnTo>
                  <a:cubicBezTo>
                    <a:pt x="409" y="1302"/>
                    <a:pt x="409" y="1302"/>
                    <a:pt x="311" y="1400"/>
                  </a:cubicBezTo>
                  <a:lnTo>
                    <a:pt x="311" y="1506"/>
                  </a:lnTo>
                  <a:lnTo>
                    <a:pt x="205" y="1604"/>
                  </a:lnTo>
                  <a:lnTo>
                    <a:pt x="205" y="1711"/>
                  </a:lnTo>
                  <a:cubicBezTo>
                    <a:pt x="205" y="1711"/>
                    <a:pt x="107" y="1809"/>
                    <a:pt x="107" y="1915"/>
                  </a:cubicBezTo>
                  <a:lnTo>
                    <a:pt x="107" y="2119"/>
                  </a:lnTo>
                  <a:lnTo>
                    <a:pt x="107" y="2217"/>
                  </a:lnTo>
                  <a:lnTo>
                    <a:pt x="1" y="2324"/>
                  </a:lnTo>
                  <a:lnTo>
                    <a:pt x="1" y="2422"/>
                  </a:lnTo>
                  <a:lnTo>
                    <a:pt x="1" y="2626"/>
                  </a:lnTo>
                  <a:lnTo>
                    <a:pt x="1" y="2830"/>
                  </a:lnTo>
                  <a:lnTo>
                    <a:pt x="1" y="2937"/>
                  </a:lnTo>
                  <a:cubicBezTo>
                    <a:pt x="1" y="3035"/>
                    <a:pt x="107" y="3035"/>
                    <a:pt x="107" y="3141"/>
                  </a:cubicBezTo>
                  <a:lnTo>
                    <a:pt x="107" y="3345"/>
                  </a:lnTo>
                  <a:cubicBezTo>
                    <a:pt x="205" y="3443"/>
                    <a:pt x="205" y="3550"/>
                    <a:pt x="205" y="3648"/>
                  </a:cubicBezTo>
                  <a:cubicBezTo>
                    <a:pt x="311" y="3754"/>
                    <a:pt x="311" y="3754"/>
                    <a:pt x="311" y="3852"/>
                  </a:cubicBezTo>
                  <a:cubicBezTo>
                    <a:pt x="409" y="3958"/>
                    <a:pt x="409" y="4056"/>
                    <a:pt x="516" y="4056"/>
                  </a:cubicBezTo>
                  <a:cubicBezTo>
                    <a:pt x="720" y="4465"/>
                    <a:pt x="1022" y="4776"/>
                    <a:pt x="1431" y="4980"/>
                  </a:cubicBezTo>
                  <a:cubicBezTo>
                    <a:pt x="1537" y="4980"/>
                    <a:pt x="1635" y="4980"/>
                    <a:pt x="1635" y="5078"/>
                  </a:cubicBezTo>
                  <a:lnTo>
                    <a:pt x="1946" y="5078"/>
                  </a:lnTo>
                  <a:cubicBezTo>
                    <a:pt x="1946" y="5184"/>
                    <a:pt x="2044" y="5184"/>
                    <a:pt x="2150" y="5184"/>
                  </a:cubicBezTo>
                  <a:lnTo>
                    <a:pt x="2657" y="5184"/>
                  </a:lnTo>
                  <a:cubicBezTo>
                    <a:pt x="3066" y="5184"/>
                    <a:pt x="3475" y="5184"/>
                    <a:pt x="3785" y="4980"/>
                  </a:cubicBezTo>
                  <a:cubicBezTo>
                    <a:pt x="3883" y="4874"/>
                    <a:pt x="3883" y="4874"/>
                    <a:pt x="3989" y="4874"/>
                  </a:cubicBezTo>
                  <a:lnTo>
                    <a:pt x="3989" y="4776"/>
                  </a:lnTo>
                  <a:lnTo>
                    <a:pt x="4088" y="4776"/>
                  </a:lnTo>
                  <a:cubicBezTo>
                    <a:pt x="4194" y="4776"/>
                    <a:pt x="4194" y="4669"/>
                    <a:pt x="4194" y="4669"/>
                  </a:cubicBezTo>
                  <a:lnTo>
                    <a:pt x="4292" y="4669"/>
                  </a:lnTo>
                  <a:cubicBezTo>
                    <a:pt x="4292" y="4571"/>
                    <a:pt x="4292" y="4571"/>
                    <a:pt x="4398" y="4571"/>
                  </a:cubicBezTo>
                  <a:cubicBezTo>
                    <a:pt x="4398" y="4571"/>
                    <a:pt x="4398" y="4465"/>
                    <a:pt x="4496" y="4465"/>
                  </a:cubicBezTo>
                  <a:lnTo>
                    <a:pt x="4496" y="4367"/>
                  </a:lnTo>
                  <a:cubicBezTo>
                    <a:pt x="4602" y="4367"/>
                    <a:pt x="4602" y="4367"/>
                    <a:pt x="4602" y="4261"/>
                  </a:cubicBezTo>
                  <a:lnTo>
                    <a:pt x="4701" y="4261"/>
                  </a:lnTo>
                  <a:cubicBezTo>
                    <a:pt x="4701" y="4163"/>
                    <a:pt x="4807" y="4163"/>
                    <a:pt x="4807" y="4056"/>
                  </a:cubicBezTo>
                  <a:lnTo>
                    <a:pt x="4807" y="3958"/>
                  </a:lnTo>
                  <a:cubicBezTo>
                    <a:pt x="4905" y="3958"/>
                    <a:pt x="4905" y="3852"/>
                    <a:pt x="4905" y="3852"/>
                  </a:cubicBezTo>
                  <a:cubicBezTo>
                    <a:pt x="4905" y="3852"/>
                    <a:pt x="4905" y="3754"/>
                    <a:pt x="5011" y="3754"/>
                  </a:cubicBezTo>
                  <a:lnTo>
                    <a:pt x="5011" y="3648"/>
                  </a:lnTo>
                  <a:cubicBezTo>
                    <a:pt x="5011" y="3648"/>
                    <a:pt x="5011" y="3550"/>
                    <a:pt x="5109" y="3550"/>
                  </a:cubicBezTo>
                  <a:cubicBezTo>
                    <a:pt x="5314" y="2732"/>
                    <a:pt x="5314" y="1915"/>
                    <a:pt x="4807" y="1196"/>
                  </a:cubicBezTo>
                  <a:cubicBezTo>
                    <a:pt x="4281" y="407"/>
                    <a:pt x="3457" y="0"/>
                    <a:pt x="2638"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837025" y="881525"/>
              <a:ext cx="148175" cy="130575"/>
            </a:xfrm>
            <a:custGeom>
              <a:avLst/>
              <a:gdLst/>
              <a:ahLst/>
              <a:cxnLst/>
              <a:rect l="l" t="t" r="r" b="b"/>
              <a:pathLst>
                <a:path w="5927" h="5223" extrusionOk="0">
                  <a:moveTo>
                    <a:pt x="2914" y="1"/>
                  </a:moveTo>
                  <a:cubicBezTo>
                    <a:pt x="1920" y="1"/>
                    <a:pt x="993" y="592"/>
                    <a:pt x="614" y="1572"/>
                  </a:cubicBezTo>
                  <a:cubicBezTo>
                    <a:pt x="1" y="2896"/>
                    <a:pt x="614" y="4432"/>
                    <a:pt x="1946" y="5045"/>
                  </a:cubicBezTo>
                  <a:cubicBezTo>
                    <a:pt x="2259" y="5165"/>
                    <a:pt x="2584" y="5222"/>
                    <a:pt x="2906" y="5222"/>
                  </a:cubicBezTo>
                  <a:cubicBezTo>
                    <a:pt x="3945" y="5222"/>
                    <a:pt x="4952" y="4626"/>
                    <a:pt x="5420" y="3615"/>
                  </a:cubicBezTo>
                  <a:cubicBezTo>
                    <a:pt x="5927" y="2283"/>
                    <a:pt x="5314" y="754"/>
                    <a:pt x="3989" y="239"/>
                  </a:cubicBezTo>
                  <a:cubicBezTo>
                    <a:pt x="3637" y="77"/>
                    <a:pt x="3271" y="1"/>
                    <a:pt x="2914" y="1"/>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847250" y="931025"/>
              <a:ext cx="130400" cy="81075"/>
            </a:xfrm>
            <a:custGeom>
              <a:avLst/>
              <a:gdLst/>
              <a:ahLst/>
              <a:cxnLst/>
              <a:rect l="l" t="t" r="r" b="b"/>
              <a:pathLst>
                <a:path w="5216" h="3243" extrusionOk="0">
                  <a:moveTo>
                    <a:pt x="5109" y="0"/>
                  </a:moveTo>
                  <a:cubicBezTo>
                    <a:pt x="5109" y="409"/>
                    <a:pt x="5011" y="711"/>
                    <a:pt x="4905" y="1022"/>
                  </a:cubicBezTo>
                  <a:cubicBezTo>
                    <a:pt x="4518" y="2033"/>
                    <a:pt x="3530" y="2629"/>
                    <a:pt x="2496" y="2629"/>
                  </a:cubicBezTo>
                  <a:cubicBezTo>
                    <a:pt x="2175" y="2629"/>
                    <a:pt x="1850" y="2572"/>
                    <a:pt x="1537" y="2452"/>
                  </a:cubicBezTo>
                  <a:cubicBezTo>
                    <a:pt x="720" y="2142"/>
                    <a:pt x="107" y="1431"/>
                    <a:pt x="0" y="613"/>
                  </a:cubicBezTo>
                  <a:lnTo>
                    <a:pt x="0" y="613"/>
                  </a:lnTo>
                  <a:cubicBezTo>
                    <a:pt x="0" y="1635"/>
                    <a:pt x="613" y="2550"/>
                    <a:pt x="1537" y="3065"/>
                  </a:cubicBezTo>
                  <a:cubicBezTo>
                    <a:pt x="1850" y="3185"/>
                    <a:pt x="2175" y="3242"/>
                    <a:pt x="2497" y="3242"/>
                  </a:cubicBezTo>
                  <a:cubicBezTo>
                    <a:pt x="3536" y="3242"/>
                    <a:pt x="4543" y="2646"/>
                    <a:pt x="5011" y="1635"/>
                  </a:cubicBezTo>
                  <a:cubicBezTo>
                    <a:pt x="5215" y="1120"/>
                    <a:pt x="5215" y="507"/>
                    <a:pt x="5109" y="0"/>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849900" y="920800"/>
              <a:ext cx="122625" cy="58675"/>
            </a:xfrm>
            <a:custGeom>
              <a:avLst/>
              <a:gdLst/>
              <a:ahLst/>
              <a:cxnLst/>
              <a:rect l="l" t="t" r="r" b="b"/>
              <a:pathLst>
                <a:path w="4905" h="2347" extrusionOk="0">
                  <a:moveTo>
                    <a:pt x="99" y="1"/>
                  </a:moveTo>
                  <a:cubicBezTo>
                    <a:pt x="99" y="99"/>
                    <a:pt x="1" y="99"/>
                    <a:pt x="1" y="99"/>
                  </a:cubicBezTo>
                  <a:lnTo>
                    <a:pt x="1" y="303"/>
                  </a:lnTo>
                  <a:lnTo>
                    <a:pt x="4700" y="2346"/>
                  </a:lnTo>
                  <a:cubicBezTo>
                    <a:pt x="4799" y="2248"/>
                    <a:pt x="4799" y="2248"/>
                    <a:pt x="4799" y="2142"/>
                  </a:cubicBezTo>
                  <a:lnTo>
                    <a:pt x="4905" y="2044"/>
                  </a:lnTo>
                  <a:lnTo>
                    <a:pt x="99" y="1"/>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849900" y="918150"/>
              <a:ext cx="122625" cy="56225"/>
            </a:xfrm>
            <a:custGeom>
              <a:avLst/>
              <a:gdLst/>
              <a:ahLst/>
              <a:cxnLst/>
              <a:rect l="l" t="t" r="r" b="b"/>
              <a:pathLst>
                <a:path w="4905" h="2249" extrusionOk="0">
                  <a:moveTo>
                    <a:pt x="99" y="0"/>
                  </a:moveTo>
                  <a:lnTo>
                    <a:pt x="99" y="107"/>
                  </a:lnTo>
                  <a:cubicBezTo>
                    <a:pt x="1" y="205"/>
                    <a:pt x="1" y="205"/>
                    <a:pt x="1" y="311"/>
                  </a:cubicBezTo>
                  <a:lnTo>
                    <a:pt x="4799" y="2248"/>
                  </a:lnTo>
                  <a:cubicBezTo>
                    <a:pt x="4799" y="2248"/>
                    <a:pt x="4799" y="2150"/>
                    <a:pt x="4905" y="2150"/>
                  </a:cubicBezTo>
                  <a:lnTo>
                    <a:pt x="4905" y="1946"/>
                  </a:lnTo>
                  <a:lnTo>
                    <a:pt x="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015825" y="960400"/>
              <a:ext cx="132850" cy="131450"/>
            </a:xfrm>
            <a:custGeom>
              <a:avLst/>
              <a:gdLst/>
              <a:ahLst/>
              <a:cxnLst/>
              <a:rect l="l" t="t" r="r" b="b"/>
              <a:pathLst>
                <a:path w="5314" h="5258" extrusionOk="0">
                  <a:moveTo>
                    <a:pt x="2534" y="1"/>
                  </a:moveTo>
                  <a:cubicBezTo>
                    <a:pt x="2092" y="1"/>
                    <a:pt x="1641" y="113"/>
                    <a:pt x="1227" y="354"/>
                  </a:cubicBezTo>
                  <a:cubicBezTo>
                    <a:pt x="1227" y="460"/>
                    <a:pt x="1128" y="460"/>
                    <a:pt x="1128" y="460"/>
                  </a:cubicBezTo>
                  <a:cubicBezTo>
                    <a:pt x="1022" y="460"/>
                    <a:pt x="1022" y="460"/>
                    <a:pt x="1022" y="558"/>
                  </a:cubicBezTo>
                  <a:lnTo>
                    <a:pt x="924" y="558"/>
                  </a:lnTo>
                  <a:cubicBezTo>
                    <a:pt x="924" y="558"/>
                    <a:pt x="924" y="664"/>
                    <a:pt x="818" y="664"/>
                  </a:cubicBezTo>
                  <a:cubicBezTo>
                    <a:pt x="614" y="869"/>
                    <a:pt x="515" y="967"/>
                    <a:pt x="409" y="1171"/>
                  </a:cubicBezTo>
                  <a:lnTo>
                    <a:pt x="409" y="1277"/>
                  </a:lnTo>
                  <a:cubicBezTo>
                    <a:pt x="311" y="1277"/>
                    <a:pt x="311" y="1375"/>
                    <a:pt x="311" y="1375"/>
                  </a:cubicBezTo>
                  <a:cubicBezTo>
                    <a:pt x="205" y="1375"/>
                    <a:pt x="205" y="1482"/>
                    <a:pt x="205" y="1482"/>
                  </a:cubicBezTo>
                  <a:lnTo>
                    <a:pt x="205" y="1580"/>
                  </a:lnTo>
                  <a:cubicBezTo>
                    <a:pt x="205" y="1686"/>
                    <a:pt x="107" y="1686"/>
                    <a:pt x="107" y="1686"/>
                  </a:cubicBezTo>
                  <a:lnTo>
                    <a:pt x="107" y="1890"/>
                  </a:lnTo>
                  <a:cubicBezTo>
                    <a:pt x="1" y="1988"/>
                    <a:pt x="1" y="2095"/>
                    <a:pt x="1" y="2095"/>
                  </a:cubicBezTo>
                  <a:lnTo>
                    <a:pt x="1" y="2193"/>
                  </a:lnTo>
                  <a:lnTo>
                    <a:pt x="1" y="2299"/>
                  </a:lnTo>
                  <a:lnTo>
                    <a:pt x="1" y="2397"/>
                  </a:lnTo>
                  <a:lnTo>
                    <a:pt x="1" y="2601"/>
                  </a:lnTo>
                  <a:lnTo>
                    <a:pt x="1" y="2806"/>
                  </a:lnTo>
                  <a:lnTo>
                    <a:pt x="1" y="2912"/>
                  </a:lnTo>
                  <a:lnTo>
                    <a:pt x="1" y="3116"/>
                  </a:lnTo>
                  <a:cubicBezTo>
                    <a:pt x="1" y="3214"/>
                    <a:pt x="1" y="3321"/>
                    <a:pt x="107" y="3419"/>
                  </a:cubicBezTo>
                  <a:lnTo>
                    <a:pt x="107" y="3623"/>
                  </a:lnTo>
                  <a:lnTo>
                    <a:pt x="205" y="3623"/>
                  </a:lnTo>
                  <a:lnTo>
                    <a:pt x="205" y="3827"/>
                  </a:lnTo>
                  <a:cubicBezTo>
                    <a:pt x="311" y="3827"/>
                    <a:pt x="311" y="3827"/>
                    <a:pt x="311" y="3934"/>
                  </a:cubicBezTo>
                  <a:cubicBezTo>
                    <a:pt x="311" y="3934"/>
                    <a:pt x="409" y="4032"/>
                    <a:pt x="409" y="4138"/>
                  </a:cubicBezTo>
                  <a:cubicBezTo>
                    <a:pt x="614" y="4440"/>
                    <a:pt x="1022" y="4751"/>
                    <a:pt x="1333" y="4955"/>
                  </a:cubicBezTo>
                  <a:cubicBezTo>
                    <a:pt x="1431" y="4955"/>
                    <a:pt x="1537" y="5053"/>
                    <a:pt x="1635" y="5053"/>
                  </a:cubicBezTo>
                  <a:cubicBezTo>
                    <a:pt x="1635" y="5053"/>
                    <a:pt x="1741" y="5053"/>
                    <a:pt x="1840" y="5160"/>
                  </a:cubicBezTo>
                  <a:lnTo>
                    <a:pt x="2044" y="5160"/>
                  </a:lnTo>
                  <a:cubicBezTo>
                    <a:pt x="2248" y="5258"/>
                    <a:pt x="2453" y="5258"/>
                    <a:pt x="2559" y="5258"/>
                  </a:cubicBezTo>
                  <a:cubicBezTo>
                    <a:pt x="2967" y="5258"/>
                    <a:pt x="3376" y="5160"/>
                    <a:pt x="3785" y="4955"/>
                  </a:cubicBezTo>
                  <a:lnTo>
                    <a:pt x="3883" y="4849"/>
                  </a:lnTo>
                  <a:lnTo>
                    <a:pt x="3989" y="4849"/>
                  </a:lnTo>
                  <a:lnTo>
                    <a:pt x="3989" y="4751"/>
                  </a:lnTo>
                  <a:cubicBezTo>
                    <a:pt x="4087" y="4751"/>
                    <a:pt x="4087" y="4751"/>
                    <a:pt x="4193" y="4645"/>
                  </a:cubicBezTo>
                  <a:lnTo>
                    <a:pt x="4292" y="4547"/>
                  </a:lnTo>
                  <a:cubicBezTo>
                    <a:pt x="4292" y="4547"/>
                    <a:pt x="4398" y="4547"/>
                    <a:pt x="4398" y="4440"/>
                  </a:cubicBezTo>
                  <a:lnTo>
                    <a:pt x="4496" y="4440"/>
                  </a:lnTo>
                  <a:cubicBezTo>
                    <a:pt x="4496" y="4342"/>
                    <a:pt x="4496" y="4342"/>
                    <a:pt x="4602" y="4236"/>
                  </a:cubicBezTo>
                  <a:cubicBezTo>
                    <a:pt x="4700" y="4138"/>
                    <a:pt x="4700" y="4138"/>
                    <a:pt x="4700" y="4032"/>
                  </a:cubicBezTo>
                  <a:cubicBezTo>
                    <a:pt x="4806" y="4032"/>
                    <a:pt x="4806" y="4032"/>
                    <a:pt x="4806" y="3934"/>
                  </a:cubicBezTo>
                  <a:lnTo>
                    <a:pt x="4905" y="3827"/>
                  </a:lnTo>
                  <a:lnTo>
                    <a:pt x="4905" y="3729"/>
                  </a:lnTo>
                  <a:lnTo>
                    <a:pt x="4905" y="3623"/>
                  </a:lnTo>
                  <a:cubicBezTo>
                    <a:pt x="5011" y="3623"/>
                    <a:pt x="5011" y="3623"/>
                    <a:pt x="5011" y="3525"/>
                  </a:cubicBezTo>
                  <a:cubicBezTo>
                    <a:pt x="5313" y="2806"/>
                    <a:pt x="5215" y="1890"/>
                    <a:pt x="4700" y="1171"/>
                  </a:cubicBezTo>
                  <a:cubicBezTo>
                    <a:pt x="4230" y="430"/>
                    <a:pt x="3398" y="1"/>
                    <a:pt x="2534" y="1"/>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000500" y="947950"/>
              <a:ext cx="145725" cy="130550"/>
            </a:xfrm>
            <a:custGeom>
              <a:avLst/>
              <a:gdLst/>
              <a:ahLst/>
              <a:cxnLst/>
              <a:rect l="l" t="t" r="r" b="b"/>
              <a:pathLst>
                <a:path w="5829" h="5222" extrusionOk="0">
                  <a:moveTo>
                    <a:pt x="2811" y="0"/>
                  </a:moveTo>
                  <a:cubicBezTo>
                    <a:pt x="1818" y="0"/>
                    <a:pt x="888" y="591"/>
                    <a:pt x="515" y="1571"/>
                  </a:cubicBezTo>
                  <a:cubicBezTo>
                    <a:pt x="1" y="2895"/>
                    <a:pt x="614" y="4432"/>
                    <a:pt x="1946" y="5045"/>
                  </a:cubicBezTo>
                  <a:cubicBezTo>
                    <a:pt x="2259" y="5165"/>
                    <a:pt x="2584" y="5222"/>
                    <a:pt x="2904" y="5222"/>
                  </a:cubicBezTo>
                  <a:cubicBezTo>
                    <a:pt x="3939" y="5222"/>
                    <a:pt x="4926" y="4625"/>
                    <a:pt x="5313" y="3614"/>
                  </a:cubicBezTo>
                  <a:cubicBezTo>
                    <a:pt x="5828" y="2282"/>
                    <a:pt x="5215" y="754"/>
                    <a:pt x="3883" y="239"/>
                  </a:cubicBezTo>
                  <a:cubicBezTo>
                    <a:pt x="3533" y="77"/>
                    <a:pt x="3168" y="0"/>
                    <a:pt x="2811" y="0"/>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008275" y="999875"/>
              <a:ext cx="132825" cy="78625"/>
            </a:xfrm>
            <a:custGeom>
              <a:avLst/>
              <a:gdLst/>
              <a:ahLst/>
              <a:cxnLst/>
              <a:rect l="l" t="t" r="r" b="b"/>
              <a:pathLst>
                <a:path w="5313" h="3145" extrusionOk="0">
                  <a:moveTo>
                    <a:pt x="5108" y="1"/>
                  </a:moveTo>
                  <a:cubicBezTo>
                    <a:pt x="5108" y="311"/>
                    <a:pt x="5108" y="614"/>
                    <a:pt x="4904" y="1022"/>
                  </a:cubicBezTo>
                  <a:cubicBezTo>
                    <a:pt x="4525" y="2002"/>
                    <a:pt x="3598" y="2593"/>
                    <a:pt x="2604" y="2593"/>
                  </a:cubicBezTo>
                  <a:cubicBezTo>
                    <a:pt x="2247" y="2593"/>
                    <a:pt x="1881" y="2517"/>
                    <a:pt x="1529" y="2355"/>
                  </a:cubicBezTo>
                  <a:cubicBezTo>
                    <a:pt x="711" y="2044"/>
                    <a:pt x="204" y="1333"/>
                    <a:pt x="0" y="516"/>
                  </a:cubicBezTo>
                  <a:lnTo>
                    <a:pt x="0" y="516"/>
                  </a:lnTo>
                  <a:cubicBezTo>
                    <a:pt x="0" y="1537"/>
                    <a:pt x="613" y="2559"/>
                    <a:pt x="1635" y="2968"/>
                  </a:cubicBezTo>
                  <a:cubicBezTo>
                    <a:pt x="1948" y="3088"/>
                    <a:pt x="2273" y="3145"/>
                    <a:pt x="2593" y="3145"/>
                  </a:cubicBezTo>
                  <a:cubicBezTo>
                    <a:pt x="3628" y="3145"/>
                    <a:pt x="4615" y="2548"/>
                    <a:pt x="5002" y="1537"/>
                  </a:cubicBezTo>
                  <a:cubicBezTo>
                    <a:pt x="5207" y="1022"/>
                    <a:pt x="5313" y="516"/>
                    <a:pt x="5108" y="1"/>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010725" y="987225"/>
              <a:ext cx="122625" cy="58650"/>
            </a:xfrm>
            <a:custGeom>
              <a:avLst/>
              <a:gdLst/>
              <a:ahLst/>
              <a:cxnLst/>
              <a:rect l="l" t="t" r="r" b="b"/>
              <a:pathLst>
                <a:path w="4905" h="2346" extrusionOk="0">
                  <a:moveTo>
                    <a:pt x="106" y="0"/>
                  </a:moveTo>
                  <a:lnTo>
                    <a:pt x="106" y="98"/>
                  </a:lnTo>
                  <a:cubicBezTo>
                    <a:pt x="0" y="204"/>
                    <a:pt x="0" y="302"/>
                    <a:pt x="0" y="409"/>
                  </a:cubicBezTo>
                  <a:lnTo>
                    <a:pt x="4806" y="2346"/>
                  </a:lnTo>
                  <a:cubicBezTo>
                    <a:pt x="4806" y="2248"/>
                    <a:pt x="4806" y="2248"/>
                    <a:pt x="4904" y="2141"/>
                  </a:cubicBezTo>
                  <a:lnTo>
                    <a:pt x="4904" y="2043"/>
                  </a:lnTo>
                  <a:lnTo>
                    <a:pt x="106" y="0"/>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010725" y="984550"/>
              <a:ext cx="125275" cy="58875"/>
            </a:xfrm>
            <a:custGeom>
              <a:avLst/>
              <a:gdLst/>
              <a:ahLst/>
              <a:cxnLst/>
              <a:rect l="l" t="t" r="r" b="b"/>
              <a:pathLst>
                <a:path w="5011" h="2355" extrusionOk="0">
                  <a:moveTo>
                    <a:pt x="205" y="1"/>
                  </a:moveTo>
                  <a:cubicBezTo>
                    <a:pt x="106" y="1"/>
                    <a:pt x="106" y="107"/>
                    <a:pt x="106" y="107"/>
                  </a:cubicBezTo>
                  <a:cubicBezTo>
                    <a:pt x="106" y="205"/>
                    <a:pt x="106" y="205"/>
                    <a:pt x="0" y="311"/>
                  </a:cubicBezTo>
                  <a:lnTo>
                    <a:pt x="4806" y="2355"/>
                  </a:lnTo>
                  <a:cubicBezTo>
                    <a:pt x="4904" y="2248"/>
                    <a:pt x="4904" y="2248"/>
                    <a:pt x="4904" y="2150"/>
                  </a:cubicBezTo>
                  <a:cubicBezTo>
                    <a:pt x="4904" y="2150"/>
                    <a:pt x="4904" y="2044"/>
                    <a:pt x="5010" y="2044"/>
                  </a:cubicBezTo>
                  <a:lnTo>
                    <a:pt x="2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176850" y="1027900"/>
              <a:ext cx="132825" cy="130375"/>
            </a:xfrm>
            <a:custGeom>
              <a:avLst/>
              <a:gdLst/>
              <a:ahLst/>
              <a:cxnLst/>
              <a:rect l="l" t="t" r="r" b="b"/>
              <a:pathLst>
                <a:path w="5313" h="5215" extrusionOk="0">
                  <a:moveTo>
                    <a:pt x="2562" y="1"/>
                  </a:moveTo>
                  <a:cubicBezTo>
                    <a:pt x="2135" y="1"/>
                    <a:pt x="1707" y="102"/>
                    <a:pt x="1324" y="310"/>
                  </a:cubicBezTo>
                  <a:lnTo>
                    <a:pt x="1226" y="310"/>
                  </a:lnTo>
                  <a:cubicBezTo>
                    <a:pt x="1226" y="416"/>
                    <a:pt x="1226" y="416"/>
                    <a:pt x="1120" y="416"/>
                  </a:cubicBezTo>
                  <a:cubicBezTo>
                    <a:pt x="1120" y="416"/>
                    <a:pt x="1120" y="514"/>
                    <a:pt x="1022" y="514"/>
                  </a:cubicBezTo>
                  <a:lnTo>
                    <a:pt x="916" y="621"/>
                  </a:lnTo>
                  <a:lnTo>
                    <a:pt x="817" y="621"/>
                  </a:lnTo>
                  <a:cubicBezTo>
                    <a:pt x="711" y="825"/>
                    <a:pt x="507" y="1029"/>
                    <a:pt x="409" y="1234"/>
                  </a:cubicBezTo>
                  <a:lnTo>
                    <a:pt x="303" y="1332"/>
                  </a:lnTo>
                  <a:lnTo>
                    <a:pt x="303" y="1438"/>
                  </a:lnTo>
                  <a:cubicBezTo>
                    <a:pt x="204" y="1536"/>
                    <a:pt x="204" y="1536"/>
                    <a:pt x="204" y="1642"/>
                  </a:cubicBezTo>
                  <a:cubicBezTo>
                    <a:pt x="98" y="1740"/>
                    <a:pt x="98" y="1847"/>
                    <a:pt x="98" y="1847"/>
                  </a:cubicBezTo>
                  <a:cubicBezTo>
                    <a:pt x="98" y="1945"/>
                    <a:pt x="98" y="2051"/>
                    <a:pt x="0" y="2051"/>
                  </a:cubicBezTo>
                  <a:lnTo>
                    <a:pt x="0" y="2149"/>
                  </a:lnTo>
                  <a:lnTo>
                    <a:pt x="0" y="2353"/>
                  </a:lnTo>
                  <a:lnTo>
                    <a:pt x="0" y="2558"/>
                  </a:lnTo>
                  <a:lnTo>
                    <a:pt x="0" y="2664"/>
                  </a:lnTo>
                  <a:lnTo>
                    <a:pt x="0" y="2868"/>
                  </a:lnTo>
                  <a:lnTo>
                    <a:pt x="0" y="3073"/>
                  </a:lnTo>
                  <a:lnTo>
                    <a:pt x="0" y="3171"/>
                  </a:lnTo>
                  <a:cubicBezTo>
                    <a:pt x="98" y="3171"/>
                    <a:pt x="98" y="3277"/>
                    <a:pt x="98" y="3375"/>
                  </a:cubicBezTo>
                  <a:cubicBezTo>
                    <a:pt x="98" y="3481"/>
                    <a:pt x="204" y="3481"/>
                    <a:pt x="204" y="3580"/>
                  </a:cubicBezTo>
                  <a:lnTo>
                    <a:pt x="204" y="3686"/>
                  </a:lnTo>
                  <a:lnTo>
                    <a:pt x="303" y="3784"/>
                  </a:lnTo>
                  <a:lnTo>
                    <a:pt x="303" y="3890"/>
                  </a:lnTo>
                  <a:cubicBezTo>
                    <a:pt x="409" y="3890"/>
                    <a:pt x="409" y="3988"/>
                    <a:pt x="409" y="4094"/>
                  </a:cubicBezTo>
                  <a:cubicBezTo>
                    <a:pt x="711" y="4397"/>
                    <a:pt x="1022" y="4707"/>
                    <a:pt x="1431" y="4912"/>
                  </a:cubicBezTo>
                  <a:cubicBezTo>
                    <a:pt x="1431" y="4912"/>
                    <a:pt x="1529" y="5010"/>
                    <a:pt x="1635" y="5010"/>
                  </a:cubicBezTo>
                  <a:cubicBezTo>
                    <a:pt x="1733" y="5010"/>
                    <a:pt x="1839" y="5116"/>
                    <a:pt x="1839" y="5116"/>
                  </a:cubicBezTo>
                  <a:lnTo>
                    <a:pt x="2142" y="5116"/>
                  </a:lnTo>
                  <a:cubicBezTo>
                    <a:pt x="2248" y="5214"/>
                    <a:pt x="2452" y="5214"/>
                    <a:pt x="2657" y="5214"/>
                  </a:cubicBezTo>
                  <a:cubicBezTo>
                    <a:pt x="2959" y="5214"/>
                    <a:pt x="3368" y="5116"/>
                    <a:pt x="3776" y="4912"/>
                  </a:cubicBezTo>
                  <a:cubicBezTo>
                    <a:pt x="3883" y="4912"/>
                    <a:pt x="3883" y="4912"/>
                    <a:pt x="3883" y="4806"/>
                  </a:cubicBezTo>
                  <a:lnTo>
                    <a:pt x="3981" y="4806"/>
                  </a:lnTo>
                  <a:cubicBezTo>
                    <a:pt x="3981" y="4806"/>
                    <a:pt x="4087" y="4806"/>
                    <a:pt x="4087" y="4707"/>
                  </a:cubicBezTo>
                  <a:cubicBezTo>
                    <a:pt x="4087" y="4707"/>
                    <a:pt x="4185" y="4707"/>
                    <a:pt x="4185" y="4601"/>
                  </a:cubicBezTo>
                  <a:lnTo>
                    <a:pt x="4291" y="4601"/>
                  </a:lnTo>
                  <a:cubicBezTo>
                    <a:pt x="4389" y="4503"/>
                    <a:pt x="4389" y="4503"/>
                    <a:pt x="4389" y="4397"/>
                  </a:cubicBezTo>
                  <a:lnTo>
                    <a:pt x="4496" y="4397"/>
                  </a:lnTo>
                  <a:cubicBezTo>
                    <a:pt x="4496" y="4299"/>
                    <a:pt x="4594" y="4299"/>
                    <a:pt x="4594" y="4299"/>
                  </a:cubicBezTo>
                  <a:cubicBezTo>
                    <a:pt x="4594" y="4193"/>
                    <a:pt x="4594" y="4193"/>
                    <a:pt x="4700" y="4193"/>
                  </a:cubicBezTo>
                  <a:cubicBezTo>
                    <a:pt x="4700" y="4193"/>
                    <a:pt x="4700" y="4094"/>
                    <a:pt x="4798" y="3988"/>
                  </a:cubicBezTo>
                  <a:cubicBezTo>
                    <a:pt x="4798" y="3890"/>
                    <a:pt x="4904" y="3890"/>
                    <a:pt x="4904" y="3784"/>
                  </a:cubicBezTo>
                  <a:cubicBezTo>
                    <a:pt x="5002" y="3686"/>
                    <a:pt x="5002" y="3686"/>
                    <a:pt x="5002" y="3580"/>
                  </a:cubicBezTo>
                  <a:lnTo>
                    <a:pt x="5002" y="3481"/>
                  </a:lnTo>
                  <a:cubicBezTo>
                    <a:pt x="5313" y="2762"/>
                    <a:pt x="5207" y="1847"/>
                    <a:pt x="4700" y="1127"/>
                  </a:cubicBezTo>
                  <a:cubicBezTo>
                    <a:pt x="4224" y="387"/>
                    <a:pt x="3395" y="1"/>
                    <a:pt x="2562" y="1"/>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161525" y="1015900"/>
              <a:ext cx="148150" cy="129025"/>
            </a:xfrm>
            <a:custGeom>
              <a:avLst/>
              <a:gdLst/>
              <a:ahLst/>
              <a:cxnLst/>
              <a:rect l="l" t="t" r="r" b="b"/>
              <a:pathLst>
                <a:path w="5926" h="5161" extrusionOk="0">
                  <a:moveTo>
                    <a:pt x="3021" y="0"/>
                  </a:moveTo>
                  <a:cubicBezTo>
                    <a:pt x="1981" y="0"/>
                    <a:pt x="975" y="597"/>
                    <a:pt x="507" y="1607"/>
                  </a:cubicBezTo>
                  <a:cubicBezTo>
                    <a:pt x="0" y="2940"/>
                    <a:pt x="613" y="4468"/>
                    <a:pt x="1937" y="4983"/>
                  </a:cubicBezTo>
                  <a:cubicBezTo>
                    <a:pt x="2252" y="5103"/>
                    <a:pt x="2578" y="5160"/>
                    <a:pt x="2899" y="5160"/>
                  </a:cubicBezTo>
                  <a:cubicBezTo>
                    <a:pt x="3936" y="5160"/>
                    <a:pt x="4920" y="4564"/>
                    <a:pt x="5313" y="3553"/>
                  </a:cubicBezTo>
                  <a:cubicBezTo>
                    <a:pt x="5926" y="2220"/>
                    <a:pt x="5313" y="692"/>
                    <a:pt x="3981" y="177"/>
                  </a:cubicBezTo>
                  <a:cubicBezTo>
                    <a:pt x="3667" y="57"/>
                    <a:pt x="3342" y="0"/>
                    <a:pt x="3021" y="0"/>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169075" y="1066300"/>
              <a:ext cx="132850" cy="78625"/>
            </a:xfrm>
            <a:custGeom>
              <a:avLst/>
              <a:gdLst/>
              <a:ahLst/>
              <a:cxnLst/>
              <a:rect l="l" t="t" r="r" b="b"/>
              <a:pathLst>
                <a:path w="5314" h="3145" extrusionOk="0">
                  <a:moveTo>
                    <a:pt x="5215" y="0"/>
                  </a:moveTo>
                  <a:cubicBezTo>
                    <a:pt x="5215" y="311"/>
                    <a:pt x="5109" y="719"/>
                    <a:pt x="5011" y="1022"/>
                  </a:cubicBezTo>
                  <a:cubicBezTo>
                    <a:pt x="4560" y="2002"/>
                    <a:pt x="3609" y="2593"/>
                    <a:pt x="2611" y="2593"/>
                  </a:cubicBezTo>
                  <a:cubicBezTo>
                    <a:pt x="2252" y="2593"/>
                    <a:pt x="1887" y="2516"/>
                    <a:pt x="1537" y="2354"/>
                  </a:cubicBezTo>
                  <a:cubicBezTo>
                    <a:pt x="818" y="2044"/>
                    <a:pt x="205" y="1332"/>
                    <a:pt x="1" y="515"/>
                  </a:cubicBezTo>
                  <a:lnTo>
                    <a:pt x="1" y="515"/>
                  </a:lnTo>
                  <a:cubicBezTo>
                    <a:pt x="1" y="1537"/>
                    <a:pt x="614" y="2558"/>
                    <a:pt x="1635" y="2967"/>
                  </a:cubicBezTo>
                  <a:cubicBezTo>
                    <a:pt x="1950" y="3087"/>
                    <a:pt x="2276" y="3144"/>
                    <a:pt x="2597" y="3144"/>
                  </a:cubicBezTo>
                  <a:cubicBezTo>
                    <a:pt x="3634" y="3144"/>
                    <a:pt x="4618" y="2548"/>
                    <a:pt x="5011" y="1537"/>
                  </a:cubicBezTo>
                  <a:cubicBezTo>
                    <a:pt x="5313" y="1022"/>
                    <a:pt x="5313" y="515"/>
                    <a:pt x="5215" y="0"/>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171725" y="1056075"/>
              <a:ext cx="122625" cy="56225"/>
            </a:xfrm>
            <a:custGeom>
              <a:avLst/>
              <a:gdLst/>
              <a:ahLst/>
              <a:cxnLst/>
              <a:rect l="l" t="t" r="r" b="b"/>
              <a:pathLst>
                <a:path w="4905" h="2249" extrusionOk="0">
                  <a:moveTo>
                    <a:pt x="99" y="0"/>
                  </a:moveTo>
                  <a:lnTo>
                    <a:pt x="99" y="107"/>
                  </a:lnTo>
                  <a:cubicBezTo>
                    <a:pt x="99" y="107"/>
                    <a:pt x="99" y="205"/>
                    <a:pt x="1" y="311"/>
                  </a:cubicBezTo>
                  <a:lnTo>
                    <a:pt x="4799" y="2248"/>
                  </a:lnTo>
                  <a:cubicBezTo>
                    <a:pt x="4799" y="2248"/>
                    <a:pt x="4905" y="2150"/>
                    <a:pt x="4905" y="2044"/>
                  </a:cubicBezTo>
                  <a:lnTo>
                    <a:pt x="4905" y="1946"/>
                  </a:lnTo>
                  <a:lnTo>
                    <a:pt x="99" y="0"/>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174175" y="1050975"/>
              <a:ext cx="122625" cy="58875"/>
            </a:xfrm>
            <a:custGeom>
              <a:avLst/>
              <a:gdLst/>
              <a:ahLst/>
              <a:cxnLst/>
              <a:rect l="l" t="t" r="r" b="b"/>
              <a:pathLst>
                <a:path w="4905" h="2355" extrusionOk="0">
                  <a:moveTo>
                    <a:pt x="107" y="0"/>
                  </a:moveTo>
                  <a:cubicBezTo>
                    <a:pt x="107" y="106"/>
                    <a:pt x="107" y="106"/>
                    <a:pt x="1" y="204"/>
                  </a:cubicBezTo>
                  <a:lnTo>
                    <a:pt x="1" y="311"/>
                  </a:lnTo>
                  <a:lnTo>
                    <a:pt x="4807" y="2354"/>
                  </a:lnTo>
                  <a:lnTo>
                    <a:pt x="4807" y="2150"/>
                  </a:lnTo>
                  <a:cubicBezTo>
                    <a:pt x="4905" y="2150"/>
                    <a:pt x="4905" y="2043"/>
                    <a:pt x="4905" y="2043"/>
                  </a:cubicBezTo>
                  <a:lnTo>
                    <a:pt x="10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466775" y="908700"/>
              <a:ext cx="132850" cy="130700"/>
            </a:xfrm>
            <a:custGeom>
              <a:avLst/>
              <a:gdLst/>
              <a:ahLst/>
              <a:cxnLst/>
              <a:rect l="l" t="t" r="r" b="b"/>
              <a:pathLst>
                <a:path w="5314" h="5228" extrusionOk="0">
                  <a:moveTo>
                    <a:pt x="2633" y="0"/>
                  </a:moveTo>
                  <a:cubicBezTo>
                    <a:pt x="2180" y="0"/>
                    <a:pt x="1727" y="125"/>
                    <a:pt x="1325" y="378"/>
                  </a:cubicBezTo>
                  <a:cubicBezTo>
                    <a:pt x="1227" y="378"/>
                    <a:pt x="1227" y="485"/>
                    <a:pt x="1120" y="485"/>
                  </a:cubicBezTo>
                  <a:lnTo>
                    <a:pt x="1120" y="583"/>
                  </a:lnTo>
                  <a:lnTo>
                    <a:pt x="1022" y="583"/>
                  </a:lnTo>
                  <a:lnTo>
                    <a:pt x="916" y="689"/>
                  </a:lnTo>
                  <a:lnTo>
                    <a:pt x="409" y="1196"/>
                  </a:lnTo>
                  <a:cubicBezTo>
                    <a:pt x="409" y="1302"/>
                    <a:pt x="409" y="1400"/>
                    <a:pt x="303" y="1400"/>
                  </a:cubicBezTo>
                  <a:lnTo>
                    <a:pt x="303" y="1506"/>
                  </a:lnTo>
                  <a:cubicBezTo>
                    <a:pt x="303" y="1506"/>
                    <a:pt x="303" y="1604"/>
                    <a:pt x="205" y="1604"/>
                  </a:cubicBezTo>
                  <a:lnTo>
                    <a:pt x="205" y="1711"/>
                  </a:lnTo>
                  <a:cubicBezTo>
                    <a:pt x="205" y="1711"/>
                    <a:pt x="205" y="1809"/>
                    <a:pt x="99" y="1915"/>
                  </a:cubicBezTo>
                  <a:lnTo>
                    <a:pt x="99" y="2119"/>
                  </a:lnTo>
                  <a:lnTo>
                    <a:pt x="99" y="2217"/>
                  </a:lnTo>
                  <a:lnTo>
                    <a:pt x="99" y="2324"/>
                  </a:lnTo>
                  <a:lnTo>
                    <a:pt x="1" y="2422"/>
                  </a:lnTo>
                  <a:lnTo>
                    <a:pt x="1" y="2626"/>
                  </a:lnTo>
                  <a:lnTo>
                    <a:pt x="1" y="2830"/>
                  </a:lnTo>
                  <a:cubicBezTo>
                    <a:pt x="1" y="2937"/>
                    <a:pt x="99" y="2937"/>
                    <a:pt x="99" y="2937"/>
                  </a:cubicBezTo>
                  <a:lnTo>
                    <a:pt x="99" y="3141"/>
                  </a:lnTo>
                  <a:lnTo>
                    <a:pt x="99" y="3345"/>
                  </a:lnTo>
                  <a:lnTo>
                    <a:pt x="99" y="3443"/>
                  </a:lnTo>
                  <a:cubicBezTo>
                    <a:pt x="205" y="3443"/>
                    <a:pt x="205" y="3550"/>
                    <a:pt x="205" y="3648"/>
                  </a:cubicBezTo>
                  <a:cubicBezTo>
                    <a:pt x="303" y="3754"/>
                    <a:pt x="303" y="3754"/>
                    <a:pt x="303" y="3852"/>
                  </a:cubicBezTo>
                  <a:lnTo>
                    <a:pt x="409" y="3852"/>
                  </a:lnTo>
                  <a:cubicBezTo>
                    <a:pt x="409" y="3958"/>
                    <a:pt x="409" y="4056"/>
                    <a:pt x="507" y="4056"/>
                  </a:cubicBezTo>
                  <a:cubicBezTo>
                    <a:pt x="712" y="4465"/>
                    <a:pt x="1120" y="4776"/>
                    <a:pt x="1431" y="4980"/>
                  </a:cubicBezTo>
                  <a:cubicBezTo>
                    <a:pt x="1529" y="4980"/>
                    <a:pt x="1635" y="4980"/>
                    <a:pt x="1635" y="5078"/>
                  </a:cubicBezTo>
                  <a:lnTo>
                    <a:pt x="1938" y="5078"/>
                  </a:lnTo>
                  <a:cubicBezTo>
                    <a:pt x="1938" y="5184"/>
                    <a:pt x="2044" y="5184"/>
                    <a:pt x="2142" y="5184"/>
                  </a:cubicBezTo>
                  <a:cubicBezTo>
                    <a:pt x="2278" y="5184"/>
                    <a:pt x="2371" y="5228"/>
                    <a:pt x="2478" y="5228"/>
                  </a:cubicBezTo>
                  <a:cubicBezTo>
                    <a:pt x="2532" y="5228"/>
                    <a:pt x="2589" y="5217"/>
                    <a:pt x="2657" y="5184"/>
                  </a:cubicBezTo>
                  <a:cubicBezTo>
                    <a:pt x="3066" y="5184"/>
                    <a:pt x="3474" y="5184"/>
                    <a:pt x="3777" y="4980"/>
                  </a:cubicBezTo>
                  <a:lnTo>
                    <a:pt x="3883" y="4980"/>
                  </a:lnTo>
                  <a:cubicBezTo>
                    <a:pt x="3883" y="4874"/>
                    <a:pt x="3883" y="4874"/>
                    <a:pt x="3981" y="4874"/>
                  </a:cubicBezTo>
                  <a:lnTo>
                    <a:pt x="4087" y="4776"/>
                  </a:lnTo>
                  <a:cubicBezTo>
                    <a:pt x="4185" y="4776"/>
                    <a:pt x="4185" y="4669"/>
                    <a:pt x="4292" y="4669"/>
                  </a:cubicBezTo>
                  <a:cubicBezTo>
                    <a:pt x="4292" y="4571"/>
                    <a:pt x="4292" y="4571"/>
                    <a:pt x="4390" y="4571"/>
                  </a:cubicBezTo>
                  <a:cubicBezTo>
                    <a:pt x="4390" y="4571"/>
                    <a:pt x="4390" y="4465"/>
                    <a:pt x="4496" y="4465"/>
                  </a:cubicBezTo>
                  <a:lnTo>
                    <a:pt x="4496" y="4367"/>
                  </a:lnTo>
                  <a:cubicBezTo>
                    <a:pt x="4594" y="4367"/>
                    <a:pt x="4594" y="4367"/>
                    <a:pt x="4594" y="4261"/>
                  </a:cubicBezTo>
                  <a:lnTo>
                    <a:pt x="4700" y="4261"/>
                  </a:lnTo>
                  <a:cubicBezTo>
                    <a:pt x="4700" y="4163"/>
                    <a:pt x="4798" y="4163"/>
                    <a:pt x="4798" y="4056"/>
                  </a:cubicBezTo>
                  <a:cubicBezTo>
                    <a:pt x="4798" y="4056"/>
                    <a:pt x="4798" y="3958"/>
                    <a:pt x="4905" y="3958"/>
                  </a:cubicBezTo>
                  <a:lnTo>
                    <a:pt x="4905" y="3852"/>
                  </a:lnTo>
                  <a:lnTo>
                    <a:pt x="5003" y="3754"/>
                  </a:lnTo>
                  <a:lnTo>
                    <a:pt x="5003" y="3648"/>
                  </a:lnTo>
                  <a:lnTo>
                    <a:pt x="5109" y="3550"/>
                  </a:lnTo>
                  <a:cubicBezTo>
                    <a:pt x="5313" y="2732"/>
                    <a:pt x="5313" y="1915"/>
                    <a:pt x="4798" y="1196"/>
                  </a:cubicBezTo>
                  <a:cubicBezTo>
                    <a:pt x="4272" y="407"/>
                    <a:pt x="3452" y="0"/>
                    <a:pt x="2633"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451450" y="896850"/>
              <a:ext cx="148175" cy="130575"/>
            </a:xfrm>
            <a:custGeom>
              <a:avLst/>
              <a:gdLst/>
              <a:ahLst/>
              <a:cxnLst/>
              <a:rect l="l" t="t" r="r" b="b"/>
              <a:pathLst>
                <a:path w="5927" h="5223" extrusionOk="0">
                  <a:moveTo>
                    <a:pt x="2909" y="1"/>
                  </a:moveTo>
                  <a:cubicBezTo>
                    <a:pt x="1916" y="1"/>
                    <a:pt x="986" y="592"/>
                    <a:pt x="614" y="1572"/>
                  </a:cubicBezTo>
                  <a:cubicBezTo>
                    <a:pt x="1" y="2896"/>
                    <a:pt x="614" y="4432"/>
                    <a:pt x="1938" y="5045"/>
                  </a:cubicBezTo>
                  <a:cubicBezTo>
                    <a:pt x="2253" y="5165"/>
                    <a:pt x="2579" y="5222"/>
                    <a:pt x="2901" y="5222"/>
                  </a:cubicBezTo>
                  <a:cubicBezTo>
                    <a:pt x="3942" y="5222"/>
                    <a:pt x="4943" y="4626"/>
                    <a:pt x="5411" y="3615"/>
                  </a:cubicBezTo>
                  <a:cubicBezTo>
                    <a:pt x="5926" y="2283"/>
                    <a:pt x="5313" y="754"/>
                    <a:pt x="3981" y="239"/>
                  </a:cubicBezTo>
                  <a:cubicBezTo>
                    <a:pt x="3631" y="77"/>
                    <a:pt x="3266" y="1"/>
                    <a:pt x="2909" y="1"/>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461675" y="948800"/>
              <a:ext cx="130175" cy="78625"/>
            </a:xfrm>
            <a:custGeom>
              <a:avLst/>
              <a:gdLst/>
              <a:ahLst/>
              <a:cxnLst/>
              <a:rect l="l" t="t" r="r" b="b"/>
              <a:pathLst>
                <a:path w="5207" h="3145" extrusionOk="0">
                  <a:moveTo>
                    <a:pt x="5109" y="0"/>
                  </a:moveTo>
                  <a:cubicBezTo>
                    <a:pt x="5109" y="311"/>
                    <a:pt x="5109" y="613"/>
                    <a:pt x="4904" y="924"/>
                  </a:cubicBezTo>
                  <a:cubicBezTo>
                    <a:pt x="4511" y="1935"/>
                    <a:pt x="3527" y="2531"/>
                    <a:pt x="2491" y="2531"/>
                  </a:cubicBezTo>
                  <a:cubicBezTo>
                    <a:pt x="2170" y="2531"/>
                    <a:pt x="1844" y="2474"/>
                    <a:pt x="1529" y="2354"/>
                  </a:cubicBezTo>
                  <a:cubicBezTo>
                    <a:pt x="711" y="2044"/>
                    <a:pt x="205" y="1333"/>
                    <a:pt x="0" y="515"/>
                  </a:cubicBezTo>
                  <a:lnTo>
                    <a:pt x="0" y="515"/>
                  </a:lnTo>
                  <a:cubicBezTo>
                    <a:pt x="0" y="1537"/>
                    <a:pt x="613" y="2559"/>
                    <a:pt x="1529" y="2967"/>
                  </a:cubicBezTo>
                  <a:cubicBezTo>
                    <a:pt x="1844" y="3087"/>
                    <a:pt x="2170" y="3144"/>
                    <a:pt x="2492" y="3144"/>
                  </a:cubicBezTo>
                  <a:cubicBezTo>
                    <a:pt x="3533" y="3144"/>
                    <a:pt x="4534" y="2548"/>
                    <a:pt x="5002" y="1537"/>
                  </a:cubicBezTo>
                  <a:cubicBezTo>
                    <a:pt x="5207" y="1022"/>
                    <a:pt x="5207" y="515"/>
                    <a:pt x="5109" y="0"/>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464125" y="936125"/>
              <a:ext cx="122625" cy="58675"/>
            </a:xfrm>
            <a:custGeom>
              <a:avLst/>
              <a:gdLst/>
              <a:ahLst/>
              <a:cxnLst/>
              <a:rect l="l" t="t" r="r" b="b"/>
              <a:pathLst>
                <a:path w="4905" h="2347" extrusionOk="0">
                  <a:moveTo>
                    <a:pt x="107" y="1"/>
                  </a:moveTo>
                  <a:cubicBezTo>
                    <a:pt x="107" y="99"/>
                    <a:pt x="107" y="99"/>
                    <a:pt x="0" y="99"/>
                  </a:cubicBezTo>
                  <a:lnTo>
                    <a:pt x="0" y="303"/>
                  </a:lnTo>
                  <a:lnTo>
                    <a:pt x="4700" y="2346"/>
                  </a:lnTo>
                  <a:cubicBezTo>
                    <a:pt x="4806" y="2248"/>
                    <a:pt x="4806" y="2248"/>
                    <a:pt x="4806" y="2142"/>
                  </a:cubicBezTo>
                  <a:cubicBezTo>
                    <a:pt x="4904" y="2142"/>
                    <a:pt x="4904" y="2044"/>
                    <a:pt x="4904" y="2044"/>
                  </a:cubicBezTo>
                  <a:lnTo>
                    <a:pt x="107" y="1"/>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464125" y="933475"/>
              <a:ext cx="122625" cy="56225"/>
            </a:xfrm>
            <a:custGeom>
              <a:avLst/>
              <a:gdLst/>
              <a:ahLst/>
              <a:cxnLst/>
              <a:rect l="l" t="t" r="r" b="b"/>
              <a:pathLst>
                <a:path w="4905" h="2249" extrusionOk="0">
                  <a:moveTo>
                    <a:pt x="205" y="0"/>
                  </a:moveTo>
                  <a:cubicBezTo>
                    <a:pt x="107" y="0"/>
                    <a:pt x="107" y="107"/>
                    <a:pt x="107" y="107"/>
                  </a:cubicBezTo>
                  <a:cubicBezTo>
                    <a:pt x="107" y="205"/>
                    <a:pt x="0" y="205"/>
                    <a:pt x="0" y="311"/>
                  </a:cubicBezTo>
                  <a:lnTo>
                    <a:pt x="4806" y="2248"/>
                  </a:lnTo>
                  <a:cubicBezTo>
                    <a:pt x="4806" y="2248"/>
                    <a:pt x="4904" y="2248"/>
                    <a:pt x="4904" y="2150"/>
                  </a:cubicBezTo>
                  <a:lnTo>
                    <a:pt x="4904" y="1946"/>
                  </a:lnTo>
                  <a:lnTo>
                    <a:pt x="2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630250" y="976825"/>
              <a:ext cx="132850" cy="130350"/>
            </a:xfrm>
            <a:custGeom>
              <a:avLst/>
              <a:gdLst/>
              <a:ahLst/>
              <a:cxnLst/>
              <a:rect l="l" t="t" r="r" b="b"/>
              <a:pathLst>
                <a:path w="5314" h="5214" extrusionOk="0">
                  <a:moveTo>
                    <a:pt x="2534" y="0"/>
                  </a:moveTo>
                  <a:cubicBezTo>
                    <a:pt x="2092" y="0"/>
                    <a:pt x="1642" y="102"/>
                    <a:pt x="1226" y="310"/>
                  </a:cubicBezTo>
                  <a:cubicBezTo>
                    <a:pt x="1226" y="416"/>
                    <a:pt x="1120" y="416"/>
                    <a:pt x="1120" y="416"/>
                  </a:cubicBezTo>
                  <a:cubicBezTo>
                    <a:pt x="1120" y="416"/>
                    <a:pt x="1022" y="416"/>
                    <a:pt x="1022" y="514"/>
                  </a:cubicBezTo>
                  <a:lnTo>
                    <a:pt x="916" y="514"/>
                  </a:lnTo>
                  <a:cubicBezTo>
                    <a:pt x="916" y="514"/>
                    <a:pt x="916" y="620"/>
                    <a:pt x="818" y="620"/>
                  </a:cubicBezTo>
                  <a:cubicBezTo>
                    <a:pt x="711" y="825"/>
                    <a:pt x="507" y="923"/>
                    <a:pt x="409" y="1127"/>
                  </a:cubicBezTo>
                  <a:lnTo>
                    <a:pt x="409" y="1233"/>
                  </a:lnTo>
                  <a:cubicBezTo>
                    <a:pt x="303" y="1233"/>
                    <a:pt x="303" y="1331"/>
                    <a:pt x="303" y="1331"/>
                  </a:cubicBezTo>
                  <a:lnTo>
                    <a:pt x="205" y="1438"/>
                  </a:lnTo>
                  <a:lnTo>
                    <a:pt x="205" y="1536"/>
                  </a:lnTo>
                  <a:cubicBezTo>
                    <a:pt x="205" y="1642"/>
                    <a:pt x="205" y="1642"/>
                    <a:pt x="98" y="1642"/>
                  </a:cubicBezTo>
                  <a:lnTo>
                    <a:pt x="98" y="1846"/>
                  </a:lnTo>
                  <a:cubicBezTo>
                    <a:pt x="98" y="1944"/>
                    <a:pt x="0" y="2051"/>
                    <a:pt x="0" y="2051"/>
                  </a:cubicBezTo>
                  <a:lnTo>
                    <a:pt x="0" y="2149"/>
                  </a:lnTo>
                  <a:lnTo>
                    <a:pt x="0" y="2255"/>
                  </a:lnTo>
                  <a:lnTo>
                    <a:pt x="0" y="2353"/>
                  </a:lnTo>
                  <a:lnTo>
                    <a:pt x="0" y="2557"/>
                  </a:lnTo>
                  <a:lnTo>
                    <a:pt x="0" y="2868"/>
                  </a:lnTo>
                  <a:lnTo>
                    <a:pt x="0" y="3072"/>
                  </a:lnTo>
                  <a:cubicBezTo>
                    <a:pt x="0" y="3170"/>
                    <a:pt x="98" y="3277"/>
                    <a:pt x="98" y="3375"/>
                  </a:cubicBezTo>
                  <a:cubicBezTo>
                    <a:pt x="98" y="3375"/>
                    <a:pt x="98" y="3481"/>
                    <a:pt x="205" y="3579"/>
                  </a:cubicBezTo>
                  <a:cubicBezTo>
                    <a:pt x="205" y="3685"/>
                    <a:pt x="205" y="3685"/>
                    <a:pt x="303" y="3783"/>
                  </a:cubicBezTo>
                  <a:lnTo>
                    <a:pt x="303" y="3890"/>
                  </a:lnTo>
                  <a:cubicBezTo>
                    <a:pt x="303" y="3890"/>
                    <a:pt x="409" y="3988"/>
                    <a:pt x="409" y="4094"/>
                  </a:cubicBezTo>
                  <a:cubicBezTo>
                    <a:pt x="711" y="4396"/>
                    <a:pt x="1022" y="4707"/>
                    <a:pt x="1431" y="4911"/>
                  </a:cubicBezTo>
                  <a:cubicBezTo>
                    <a:pt x="1431" y="4911"/>
                    <a:pt x="1529" y="5009"/>
                    <a:pt x="1635" y="5009"/>
                  </a:cubicBezTo>
                  <a:cubicBezTo>
                    <a:pt x="1733" y="5009"/>
                    <a:pt x="1733" y="5009"/>
                    <a:pt x="1839" y="5116"/>
                  </a:cubicBezTo>
                  <a:lnTo>
                    <a:pt x="2044" y="5116"/>
                  </a:lnTo>
                  <a:cubicBezTo>
                    <a:pt x="2248" y="5214"/>
                    <a:pt x="2452" y="5214"/>
                    <a:pt x="2550" y="5214"/>
                  </a:cubicBezTo>
                  <a:cubicBezTo>
                    <a:pt x="2959" y="5214"/>
                    <a:pt x="3368" y="5116"/>
                    <a:pt x="3776" y="4911"/>
                  </a:cubicBezTo>
                  <a:lnTo>
                    <a:pt x="3883" y="4805"/>
                  </a:lnTo>
                  <a:lnTo>
                    <a:pt x="3981" y="4805"/>
                  </a:lnTo>
                  <a:cubicBezTo>
                    <a:pt x="3981" y="4805"/>
                    <a:pt x="3981" y="4707"/>
                    <a:pt x="4087" y="4707"/>
                  </a:cubicBezTo>
                  <a:lnTo>
                    <a:pt x="4185" y="4601"/>
                  </a:lnTo>
                  <a:cubicBezTo>
                    <a:pt x="4291" y="4601"/>
                    <a:pt x="4291" y="4601"/>
                    <a:pt x="4291" y="4503"/>
                  </a:cubicBezTo>
                  <a:cubicBezTo>
                    <a:pt x="4291" y="4503"/>
                    <a:pt x="4389" y="4503"/>
                    <a:pt x="4389" y="4396"/>
                  </a:cubicBezTo>
                  <a:lnTo>
                    <a:pt x="4496" y="4396"/>
                  </a:lnTo>
                  <a:cubicBezTo>
                    <a:pt x="4496" y="4298"/>
                    <a:pt x="4496" y="4298"/>
                    <a:pt x="4594" y="4192"/>
                  </a:cubicBezTo>
                  <a:lnTo>
                    <a:pt x="4798" y="3988"/>
                  </a:lnTo>
                  <a:lnTo>
                    <a:pt x="4798" y="3890"/>
                  </a:lnTo>
                  <a:lnTo>
                    <a:pt x="4904" y="3783"/>
                  </a:lnTo>
                  <a:lnTo>
                    <a:pt x="4904" y="3685"/>
                  </a:lnTo>
                  <a:lnTo>
                    <a:pt x="5002" y="3579"/>
                  </a:lnTo>
                  <a:lnTo>
                    <a:pt x="5002" y="3481"/>
                  </a:lnTo>
                  <a:cubicBezTo>
                    <a:pt x="5313" y="2762"/>
                    <a:pt x="5207" y="1846"/>
                    <a:pt x="4700" y="1127"/>
                  </a:cubicBezTo>
                  <a:cubicBezTo>
                    <a:pt x="4225" y="387"/>
                    <a:pt x="3396" y="0"/>
                    <a:pt x="2534"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614925" y="963275"/>
              <a:ext cx="148175" cy="130550"/>
            </a:xfrm>
            <a:custGeom>
              <a:avLst/>
              <a:gdLst/>
              <a:ahLst/>
              <a:cxnLst/>
              <a:rect l="l" t="t" r="r" b="b"/>
              <a:pathLst>
                <a:path w="5927" h="5222" extrusionOk="0">
                  <a:moveTo>
                    <a:pt x="2907" y="0"/>
                  </a:moveTo>
                  <a:cubicBezTo>
                    <a:pt x="1909" y="0"/>
                    <a:pt x="958" y="591"/>
                    <a:pt x="507" y="1571"/>
                  </a:cubicBezTo>
                  <a:cubicBezTo>
                    <a:pt x="0" y="2895"/>
                    <a:pt x="613" y="4432"/>
                    <a:pt x="1937" y="5045"/>
                  </a:cubicBezTo>
                  <a:cubicBezTo>
                    <a:pt x="2252" y="5165"/>
                    <a:pt x="2579" y="5222"/>
                    <a:pt x="2900" y="5222"/>
                  </a:cubicBezTo>
                  <a:cubicBezTo>
                    <a:pt x="3936" y="5222"/>
                    <a:pt x="4920" y="4625"/>
                    <a:pt x="5313" y="3614"/>
                  </a:cubicBezTo>
                  <a:cubicBezTo>
                    <a:pt x="5926" y="2282"/>
                    <a:pt x="5207" y="754"/>
                    <a:pt x="3981" y="239"/>
                  </a:cubicBezTo>
                  <a:cubicBezTo>
                    <a:pt x="3631" y="77"/>
                    <a:pt x="3266" y="0"/>
                    <a:pt x="2907" y="0"/>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622475" y="1015200"/>
              <a:ext cx="132850" cy="78625"/>
            </a:xfrm>
            <a:custGeom>
              <a:avLst/>
              <a:gdLst/>
              <a:ahLst/>
              <a:cxnLst/>
              <a:rect l="l" t="t" r="r" b="b"/>
              <a:pathLst>
                <a:path w="5314" h="3145" extrusionOk="0">
                  <a:moveTo>
                    <a:pt x="5215" y="1"/>
                  </a:moveTo>
                  <a:cubicBezTo>
                    <a:pt x="5215" y="311"/>
                    <a:pt x="5109" y="614"/>
                    <a:pt x="5011" y="1022"/>
                  </a:cubicBezTo>
                  <a:cubicBezTo>
                    <a:pt x="4560" y="2002"/>
                    <a:pt x="3610" y="2593"/>
                    <a:pt x="2611" y="2593"/>
                  </a:cubicBezTo>
                  <a:cubicBezTo>
                    <a:pt x="2253" y="2593"/>
                    <a:pt x="1888" y="2517"/>
                    <a:pt x="1537" y="2355"/>
                  </a:cubicBezTo>
                  <a:cubicBezTo>
                    <a:pt x="720" y="2044"/>
                    <a:pt x="205" y="1333"/>
                    <a:pt x="1" y="516"/>
                  </a:cubicBezTo>
                  <a:lnTo>
                    <a:pt x="1" y="516"/>
                  </a:lnTo>
                  <a:cubicBezTo>
                    <a:pt x="1" y="1537"/>
                    <a:pt x="614" y="2559"/>
                    <a:pt x="1635" y="2968"/>
                  </a:cubicBezTo>
                  <a:cubicBezTo>
                    <a:pt x="1950" y="3088"/>
                    <a:pt x="2277" y="3145"/>
                    <a:pt x="2598" y="3145"/>
                  </a:cubicBezTo>
                  <a:cubicBezTo>
                    <a:pt x="3634" y="3145"/>
                    <a:pt x="4618" y="2548"/>
                    <a:pt x="5011" y="1537"/>
                  </a:cubicBezTo>
                  <a:cubicBezTo>
                    <a:pt x="5215" y="1022"/>
                    <a:pt x="5313" y="516"/>
                    <a:pt x="5215" y="1"/>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625125" y="1002550"/>
              <a:ext cx="122650" cy="58650"/>
            </a:xfrm>
            <a:custGeom>
              <a:avLst/>
              <a:gdLst/>
              <a:ahLst/>
              <a:cxnLst/>
              <a:rect l="l" t="t" r="r" b="b"/>
              <a:pathLst>
                <a:path w="4906" h="2346" extrusionOk="0">
                  <a:moveTo>
                    <a:pt x="99" y="0"/>
                  </a:moveTo>
                  <a:lnTo>
                    <a:pt x="99" y="98"/>
                  </a:lnTo>
                  <a:cubicBezTo>
                    <a:pt x="99" y="204"/>
                    <a:pt x="1" y="302"/>
                    <a:pt x="1" y="409"/>
                  </a:cubicBezTo>
                  <a:lnTo>
                    <a:pt x="4799" y="2346"/>
                  </a:lnTo>
                  <a:cubicBezTo>
                    <a:pt x="4799" y="2248"/>
                    <a:pt x="4799" y="2248"/>
                    <a:pt x="4905" y="2141"/>
                  </a:cubicBezTo>
                  <a:lnTo>
                    <a:pt x="4905" y="2043"/>
                  </a:lnTo>
                  <a:lnTo>
                    <a:pt x="99" y="0"/>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1627600" y="999875"/>
              <a:ext cx="122625" cy="58875"/>
            </a:xfrm>
            <a:custGeom>
              <a:avLst/>
              <a:gdLst/>
              <a:ahLst/>
              <a:cxnLst/>
              <a:rect l="l" t="t" r="r" b="b"/>
              <a:pathLst>
                <a:path w="4905" h="2355" extrusionOk="0">
                  <a:moveTo>
                    <a:pt x="106" y="1"/>
                  </a:moveTo>
                  <a:lnTo>
                    <a:pt x="0" y="107"/>
                  </a:lnTo>
                  <a:lnTo>
                    <a:pt x="0" y="311"/>
                  </a:lnTo>
                  <a:lnTo>
                    <a:pt x="4700" y="2355"/>
                  </a:lnTo>
                  <a:cubicBezTo>
                    <a:pt x="4806" y="2248"/>
                    <a:pt x="4806" y="2248"/>
                    <a:pt x="4806" y="2150"/>
                  </a:cubicBezTo>
                  <a:lnTo>
                    <a:pt x="4904" y="2044"/>
                  </a:lnTo>
                  <a:lnTo>
                    <a:pt x="10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791050" y="1043225"/>
              <a:ext cx="132850" cy="130375"/>
            </a:xfrm>
            <a:custGeom>
              <a:avLst/>
              <a:gdLst/>
              <a:ahLst/>
              <a:cxnLst/>
              <a:rect l="l" t="t" r="r" b="b"/>
              <a:pathLst>
                <a:path w="5314" h="5215" extrusionOk="0">
                  <a:moveTo>
                    <a:pt x="2571" y="1"/>
                  </a:moveTo>
                  <a:cubicBezTo>
                    <a:pt x="2140" y="1"/>
                    <a:pt x="1713" y="102"/>
                    <a:pt x="1333" y="310"/>
                  </a:cubicBezTo>
                  <a:cubicBezTo>
                    <a:pt x="1227" y="416"/>
                    <a:pt x="1227" y="416"/>
                    <a:pt x="1129" y="416"/>
                  </a:cubicBezTo>
                  <a:lnTo>
                    <a:pt x="1129" y="514"/>
                  </a:lnTo>
                  <a:lnTo>
                    <a:pt x="1022" y="514"/>
                  </a:lnTo>
                  <a:lnTo>
                    <a:pt x="924" y="621"/>
                  </a:lnTo>
                  <a:cubicBezTo>
                    <a:pt x="720" y="825"/>
                    <a:pt x="516" y="1029"/>
                    <a:pt x="409" y="1234"/>
                  </a:cubicBezTo>
                  <a:lnTo>
                    <a:pt x="311" y="1332"/>
                  </a:lnTo>
                  <a:lnTo>
                    <a:pt x="311" y="1438"/>
                  </a:lnTo>
                  <a:cubicBezTo>
                    <a:pt x="205" y="1536"/>
                    <a:pt x="205" y="1536"/>
                    <a:pt x="205" y="1642"/>
                  </a:cubicBezTo>
                  <a:cubicBezTo>
                    <a:pt x="205" y="1740"/>
                    <a:pt x="107" y="1847"/>
                    <a:pt x="107" y="1847"/>
                  </a:cubicBezTo>
                  <a:lnTo>
                    <a:pt x="107" y="1945"/>
                  </a:lnTo>
                  <a:lnTo>
                    <a:pt x="107" y="2051"/>
                  </a:lnTo>
                  <a:cubicBezTo>
                    <a:pt x="107" y="2149"/>
                    <a:pt x="1" y="2149"/>
                    <a:pt x="1" y="2149"/>
                  </a:cubicBezTo>
                  <a:lnTo>
                    <a:pt x="1" y="2353"/>
                  </a:lnTo>
                  <a:lnTo>
                    <a:pt x="1" y="2664"/>
                  </a:lnTo>
                  <a:lnTo>
                    <a:pt x="1" y="2868"/>
                  </a:lnTo>
                  <a:lnTo>
                    <a:pt x="1" y="3073"/>
                  </a:lnTo>
                  <a:cubicBezTo>
                    <a:pt x="107" y="3073"/>
                    <a:pt x="107" y="3073"/>
                    <a:pt x="107" y="3171"/>
                  </a:cubicBezTo>
                  <a:lnTo>
                    <a:pt x="107" y="3375"/>
                  </a:lnTo>
                  <a:cubicBezTo>
                    <a:pt x="107" y="3481"/>
                    <a:pt x="205" y="3481"/>
                    <a:pt x="205" y="3580"/>
                  </a:cubicBezTo>
                  <a:lnTo>
                    <a:pt x="205" y="3686"/>
                  </a:lnTo>
                  <a:lnTo>
                    <a:pt x="311" y="3784"/>
                  </a:lnTo>
                  <a:lnTo>
                    <a:pt x="311" y="3890"/>
                  </a:lnTo>
                  <a:cubicBezTo>
                    <a:pt x="409" y="3890"/>
                    <a:pt x="409" y="3988"/>
                    <a:pt x="409" y="4094"/>
                  </a:cubicBezTo>
                  <a:cubicBezTo>
                    <a:pt x="720" y="4397"/>
                    <a:pt x="1022" y="4707"/>
                    <a:pt x="1431" y="4912"/>
                  </a:cubicBezTo>
                  <a:cubicBezTo>
                    <a:pt x="1537" y="4912"/>
                    <a:pt x="1537" y="5010"/>
                    <a:pt x="1635" y="5010"/>
                  </a:cubicBezTo>
                  <a:cubicBezTo>
                    <a:pt x="1742" y="5010"/>
                    <a:pt x="1840" y="5116"/>
                    <a:pt x="1840" y="5116"/>
                  </a:cubicBezTo>
                  <a:lnTo>
                    <a:pt x="2150" y="5116"/>
                  </a:lnTo>
                  <a:cubicBezTo>
                    <a:pt x="2248" y="5214"/>
                    <a:pt x="2453" y="5214"/>
                    <a:pt x="2657" y="5214"/>
                  </a:cubicBezTo>
                  <a:cubicBezTo>
                    <a:pt x="3066" y="5214"/>
                    <a:pt x="3376" y="5116"/>
                    <a:pt x="3785" y="4912"/>
                  </a:cubicBezTo>
                  <a:cubicBezTo>
                    <a:pt x="3883" y="4912"/>
                    <a:pt x="3883" y="4912"/>
                    <a:pt x="3883" y="4806"/>
                  </a:cubicBezTo>
                  <a:lnTo>
                    <a:pt x="3989" y="4806"/>
                  </a:lnTo>
                  <a:cubicBezTo>
                    <a:pt x="3989" y="4806"/>
                    <a:pt x="4087" y="4806"/>
                    <a:pt x="4087" y="4707"/>
                  </a:cubicBezTo>
                  <a:cubicBezTo>
                    <a:pt x="4087" y="4707"/>
                    <a:pt x="4194" y="4707"/>
                    <a:pt x="4194" y="4601"/>
                  </a:cubicBezTo>
                  <a:lnTo>
                    <a:pt x="4292" y="4601"/>
                  </a:lnTo>
                  <a:lnTo>
                    <a:pt x="4496" y="4397"/>
                  </a:lnTo>
                  <a:cubicBezTo>
                    <a:pt x="4496" y="4299"/>
                    <a:pt x="4602" y="4299"/>
                    <a:pt x="4602" y="4299"/>
                  </a:cubicBezTo>
                  <a:cubicBezTo>
                    <a:pt x="4602" y="4299"/>
                    <a:pt x="4602" y="4193"/>
                    <a:pt x="4700" y="4193"/>
                  </a:cubicBezTo>
                  <a:cubicBezTo>
                    <a:pt x="4700" y="4193"/>
                    <a:pt x="4700" y="4094"/>
                    <a:pt x="4807" y="3988"/>
                  </a:cubicBezTo>
                  <a:cubicBezTo>
                    <a:pt x="4905" y="3890"/>
                    <a:pt x="4905" y="3890"/>
                    <a:pt x="4905" y="3784"/>
                  </a:cubicBezTo>
                  <a:cubicBezTo>
                    <a:pt x="5011" y="3686"/>
                    <a:pt x="5011" y="3686"/>
                    <a:pt x="5011" y="3580"/>
                  </a:cubicBezTo>
                  <a:lnTo>
                    <a:pt x="5011" y="3481"/>
                  </a:lnTo>
                  <a:cubicBezTo>
                    <a:pt x="5313" y="2762"/>
                    <a:pt x="5215" y="1847"/>
                    <a:pt x="4807" y="1127"/>
                  </a:cubicBezTo>
                  <a:cubicBezTo>
                    <a:pt x="4266" y="387"/>
                    <a:pt x="3412" y="1"/>
                    <a:pt x="2571" y="1"/>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1775725" y="1031225"/>
              <a:ext cx="148175" cy="129025"/>
            </a:xfrm>
            <a:custGeom>
              <a:avLst/>
              <a:gdLst/>
              <a:ahLst/>
              <a:cxnLst/>
              <a:rect l="l" t="t" r="r" b="b"/>
              <a:pathLst>
                <a:path w="5927" h="5161" extrusionOk="0">
                  <a:moveTo>
                    <a:pt x="3027" y="0"/>
                  </a:moveTo>
                  <a:cubicBezTo>
                    <a:pt x="1991" y="0"/>
                    <a:pt x="1007" y="597"/>
                    <a:pt x="614" y="1607"/>
                  </a:cubicBezTo>
                  <a:cubicBezTo>
                    <a:pt x="1" y="2940"/>
                    <a:pt x="614" y="4468"/>
                    <a:pt x="1946" y="4983"/>
                  </a:cubicBezTo>
                  <a:cubicBezTo>
                    <a:pt x="2259" y="5103"/>
                    <a:pt x="2584" y="5160"/>
                    <a:pt x="2906" y="5160"/>
                  </a:cubicBezTo>
                  <a:cubicBezTo>
                    <a:pt x="3945" y="5160"/>
                    <a:pt x="4952" y="4564"/>
                    <a:pt x="5420" y="3553"/>
                  </a:cubicBezTo>
                  <a:cubicBezTo>
                    <a:pt x="5926" y="2220"/>
                    <a:pt x="5313" y="692"/>
                    <a:pt x="3989" y="177"/>
                  </a:cubicBezTo>
                  <a:cubicBezTo>
                    <a:pt x="3674" y="57"/>
                    <a:pt x="3348" y="0"/>
                    <a:pt x="3027" y="0"/>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785950" y="1081625"/>
              <a:ext cx="130400" cy="78625"/>
            </a:xfrm>
            <a:custGeom>
              <a:avLst/>
              <a:gdLst/>
              <a:ahLst/>
              <a:cxnLst/>
              <a:rect l="l" t="t" r="r" b="b"/>
              <a:pathLst>
                <a:path w="5216" h="3145" extrusionOk="0">
                  <a:moveTo>
                    <a:pt x="5109" y="0"/>
                  </a:moveTo>
                  <a:cubicBezTo>
                    <a:pt x="5109" y="311"/>
                    <a:pt x="5011" y="719"/>
                    <a:pt x="4904" y="1022"/>
                  </a:cubicBezTo>
                  <a:cubicBezTo>
                    <a:pt x="4454" y="2002"/>
                    <a:pt x="3507" y="2593"/>
                    <a:pt x="2551" y="2593"/>
                  </a:cubicBezTo>
                  <a:cubicBezTo>
                    <a:pt x="2207" y="2593"/>
                    <a:pt x="1861" y="2516"/>
                    <a:pt x="1537" y="2354"/>
                  </a:cubicBezTo>
                  <a:cubicBezTo>
                    <a:pt x="720" y="2044"/>
                    <a:pt x="107" y="1332"/>
                    <a:pt x="0" y="613"/>
                  </a:cubicBezTo>
                  <a:lnTo>
                    <a:pt x="0" y="613"/>
                  </a:lnTo>
                  <a:cubicBezTo>
                    <a:pt x="0" y="1537"/>
                    <a:pt x="515" y="2558"/>
                    <a:pt x="1537" y="2967"/>
                  </a:cubicBezTo>
                  <a:cubicBezTo>
                    <a:pt x="1850" y="3087"/>
                    <a:pt x="2175" y="3144"/>
                    <a:pt x="2497" y="3144"/>
                  </a:cubicBezTo>
                  <a:cubicBezTo>
                    <a:pt x="3536" y="3144"/>
                    <a:pt x="4543" y="2548"/>
                    <a:pt x="5011" y="1537"/>
                  </a:cubicBezTo>
                  <a:cubicBezTo>
                    <a:pt x="5215" y="1022"/>
                    <a:pt x="5215" y="515"/>
                    <a:pt x="5109" y="0"/>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1785950" y="1071400"/>
              <a:ext cx="122625" cy="56225"/>
            </a:xfrm>
            <a:custGeom>
              <a:avLst/>
              <a:gdLst/>
              <a:ahLst/>
              <a:cxnLst/>
              <a:rect l="l" t="t" r="r" b="b"/>
              <a:pathLst>
                <a:path w="4905" h="2249" extrusionOk="0">
                  <a:moveTo>
                    <a:pt x="205" y="0"/>
                  </a:moveTo>
                  <a:cubicBezTo>
                    <a:pt x="107" y="0"/>
                    <a:pt x="107" y="0"/>
                    <a:pt x="107" y="107"/>
                  </a:cubicBezTo>
                  <a:cubicBezTo>
                    <a:pt x="107" y="107"/>
                    <a:pt x="107" y="205"/>
                    <a:pt x="0" y="311"/>
                  </a:cubicBezTo>
                  <a:lnTo>
                    <a:pt x="4806" y="2248"/>
                  </a:lnTo>
                  <a:cubicBezTo>
                    <a:pt x="4806" y="2248"/>
                    <a:pt x="4904" y="2150"/>
                    <a:pt x="4904" y="2044"/>
                  </a:cubicBezTo>
                  <a:lnTo>
                    <a:pt x="4904" y="1946"/>
                  </a:lnTo>
                  <a:lnTo>
                    <a:pt x="205" y="0"/>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1788600" y="1066300"/>
              <a:ext cx="122625" cy="58875"/>
            </a:xfrm>
            <a:custGeom>
              <a:avLst/>
              <a:gdLst/>
              <a:ahLst/>
              <a:cxnLst/>
              <a:rect l="l" t="t" r="r" b="b"/>
              <a:pathLst>
                <a:path w="4905" h="2355" extrusionOk="0">
                  <a:moveTo>
                    <a:pt x="99" y="0"/>
                  </a:moveTo>
                  <a:lnTo>
                    <a:pt x="99" y="204"/>
                  </a:lnTo>
                  <a:cubicBezTo>
                    <a:pt x="1" y="204"/>
                    <a:pt x="1" y="311"/>
                    <a:pt x="1" y="311"/>
                  </a:cubicBezTo>
                  <a:lnTo>
                    <a:pt x="4798" y="2354"/>
                  </a:lnTo>
                  <a:cubicBezTo>
                    <a:pt x="4798" y="2248"/>
                    <a:pt x="4798" y="2248"/>
                    <a:pt x="4905" y="2150"/>
                  </a:cubicBezTo>
                  <a:lnTo>
                    <a:pt x="4905" y="2044"/>
                  </a:lnTo>
                  <a:lnTo>
                    <a:pt x="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1952075" y="1110375"/>
              <a:ext cx="135300" cy="129625"/>
            </a:xfrm>
            <a:custGeom>
              <a:avLst/>
              <a:gdLst/>
              <a:ahLst/>
              <a:cxnLst/>
              <a:rect l="l" t="t" r="r" b="b"/>
              <a:pathLst>
                <a:path w="5412" h="5185" extrusionOk="0">
                  <a:moveTo>
                    <a:pt x="2659" y="0"/>
                  </a:moveTo>
                  <a:cubicBezTo>
                    <a:pt x="2197" y="0"/>
                    <a:pt x="1734" y="125"/>
                    <a:pt x="1325" y="387"/>
                  </a:cubicBezTo>
                  <a:cubicBezTo>
                    <a:pt x="1226" y="387"/>
                    <a:pt x="1226" y="387"/>
                    <a:pt x="1226" y="485"/>
                  </a:cubicBezTo>
                  <a:lnTo>
                    <a:pt x="1120" y="485"/>
                  </a:lnTo>
                  <a:cubicBezTo>
                    <a:pt x="1022" y="485"/>
                    <a:pt x="1022" y="485"/>
                    <a:pt x="1022" y="591"/>
                  </a:cubicBezTo>
                  <a:lnTo>
                    <a:pt x="916" y="591"/>
                  </a:lnTo>
                  <a:lnTo>
                    <a:pt x="916" y="689"/>
                  </a:lnTo>
                  <a:cubicBezTo>
                    <a:pt x="712" y="795"/>
                    <a:pt x="613" y="1000"/>
                    <a:pt x="507" y="1204"/>
                  </a:cubicBezTo>
                  <a:lnTo>
                    <a:pt x="409" y="1204"/>
                  </a:lnTo>
                  <a:cubicBezTo>
                    <a:pt x="409" y="1302"/>
                    <a:pt x="409" y="1302"/>
                    <a:pt x="303" y="1408"/>
                  </a:cubicBezTo>
                  <a:cubicBezTo>
                    <a:pt x="303" y="1507"/>
                    <a:pt x="303" y="1507"/>
                    <a:pt x="205" y="1613"/>
                  </a:cubicBezTo>
                  <a:cubicBezTo>
                    <a:pt x="205" y="1711"/>
                    <a:pt x="205" y="1817"/>
                    <a:pt x="99" y="1817"/>
                  </a:cubicBezTo>
                  <a:lnTo>
                    <a:pt x="99" y="1915"/>
                  </a:lnTo>
                  <a:lnTo>
                    <a:pt x="99" y="2120"/>
                  </a:lnTo>
                  <a:lnTo>
                    <a:pt x="99" y="2324"/>
                  </a:lnTo>
                  <a:lnTo>
                    <a:pt x="99" y="2430"/>
                  </a:lnTo>
                  <a:cubicBezTo>
                    <a:pt x="0" y="2430"/>
                    <a:pt x="0" y="2528"/>
                    <a:pt x="0" y="2634"/>
                  </a:cubicBezTo>
                  <a:cubicBezTo>
                    <a:pt x="0" y="2733"/>
                    <a:pt x="0" y="2733"/>
                    <a:pt x="99" y="2839"/>
                  </a:cubicBezTo>
                  <a:lnTo>
                    <a:pt x="99" y="2937"/>
                  </a:lnTo>
                  <a:lnTo>
                    <a:pt x="99" y="3043"/>
                  </a:lnTo>
                  <a:lnTo>
                    <a:pt x="99" y="3141"/>
                  </a:lnTo>
                  <a:cubicBezTo>
                    <a:pt x="99" y="3247"/>
                    <a:pt x="99" y="3247"/>
                    <a:pt x="205" y="3346"/>
                  </a:cubicBezTo>
                  <a:lnTo>
                    <a:pt x="205" y="3550"/>
                  </a:lnTo>
                  <a:cubicBezTo>
                    <a:pt x="205" y="3550"/>
                    <a:pt x="205" y="3656"/>
                    <a:pt x="303" y="3656"/>
                  </a:cubicBezTo>
                  <a:lnTo>
                    <a:pt x="303" y="3754"/>
                  </a:lnTo>
                  <a:cubicBezTo>
                    <a:pt x="303" y="3860"/>
                    <a:pt x="409" y="3860"/>
                    <a:pt x="409" y="3860"/>
                  </a:cubicBezTo>
                  <a:cubicBezTo>
                    <a:pt x="409" y="3959"/>
                    <a:pt x="409" y="3959"/>
                    <a:pt x="507" y="4065"/>
                  </a:cubicBezTo>
                  <a:cubicBezTo>
                    <a:pt x="712" y="4473"/>
                    <a:pt x="1120" y="4678"/>
                    <a:pt x="1431" y="4882"/>
                  </a:cubicBezTo>
                  <a:cubicBezTo>
                    <a:pt x="1529" y="4980"/>
                    <a:pt x="1635" y="4980"/>
                    <a:pt x="1635" y="4980"/>
                  </a:cubicBezTo>
                  <a:cubicBezTo>
                    <a:pt x="1733" y="5086"/>
                    <a:pt x="1839" y="5086"/>
                    <a:pt x="1938" y="5086"/>
                  </a:cubicBezTo>
                  <a:cubicBezTo>
                    <a:pt x="2044" y="5086"/>
                    <a:pt x="2044" y="5185"/>
                    <a:pt x="2142" y="5185"/>
                  </a:cubicBezTo>
                  <a:lnTo>
                    <a:pt x="2657" y="5185"/>
                  </a:lnTo>
                  <a:cubicBezTo>
                    <a:pt x="3065" y="5185"/>
                    <a:pt x="3474" y="5086"/>
                    <a:pt x="3777" y="4882"/>
                  </a:cubicBezTo>
                  <a:lnTo>
                    <a:pt x="3981" y="4882"/>
                  </a:lnTo>
                  <a:lnTo>
                    <a:pt x="3981" y="4776"/>
                  </a:lnTo>
                  <a:lnTo>
                    <a:pt x="4087" y="4776"/>
                  </a:lnTo>
                  <a:cubicBezTo>
                    <a:pt x="4185" y="4678"/>
                    <a:pt x="4185" y="4678"/>
                    <a:pt x="4291" y="4678"/>
                  </a:cubicBezTo>
                  <a:lnTo>
                    <a:pt x="4291" y="4572"/>
                  </a:lnTo>
                  <a:lnTo>
                    <a:pt x="4390" y="4572"/>
                  </a:lnTo>
                  <a:cubicBezTo>
                    <a:pt x="4390" y="4473"/>
                    <a:pt x="4390" y="4473"/>
                    <a:pt x="4496" y="4473"/>
                  </a:cubicBezTo>
                  <a:lnTo>
                    <a:pt x="4496" y="4367"/>
                  </a:lnTo>
                  <a:cubicBezTo>
                    <a:pt x="4594" y="4367"/>
                    <a:pt x="4594" y="4269"/>
                    <a:pt x="4594" y="4269"/>
                  </a:cubicBezTo>
                  <a:cubicBezTo>
                    <a:pt x="4700" y="4269"/>
                    <a:pt x="4700" y="4269"/>
                    <a:pt x="4700" y="4163"/>
                  </a:cubicBezTo>
                  <a:lnTo>
                    <a:pt x="4798" y="4065"/>
                  </a:lnTo>
                  <a:cubicBezTo>
                    <a:pt x="4798" y="3959"/>
                    <a:pt x="4904" y="3959"/>
                    <a:pt x="4904" y="3959"/>
                  </a:cubicBezTo>
                  <a:lnTo>
                    <a:pt x="4904" y="3860"/>
                  </a:lnTo>
                  <a:lnTo>
                    <a:pt x="5003" y="3754"/>
                  </a:lnTo>
                  <a:lnTo>
                    <a:pt x="5003" y="3656"/>
                  </a:lnTo>
                  <a:cubicBezTo>
                    <a:pt x="5003" y="3550"/>
                    <a:pt x="5109" y="3550"/>
                    <a:pt x="5109" y="3550"/>
                  </a:cubicBezTo>
                  <a:lnTo>
                    <a:pt x="5109" y="3452"/>
                  </a:lnTo>
                  <a:cubicBezTo>
                    <a:pt x="5411" y="2733"/>
                    <a:pt x="5313" y="1817"/>
                    <a:pt x="4798" y="1098"/>
                  </a:cubicBezTo>
                  <a:cubicBezTo>
                    <a:pt x="4278" y="385"/>
                    <a:pt x="3469" y="0"/>
                    <a:pt x="2659"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936750" y="1097625"/>
              <a:ext cx="148175" cy="130550"/>
            </a:xfrm>
            <a:custGeom>
              <a:avLst/>
              <a:gdLst/>
              <a:ahLst/>
              <a:cxnLst/>
              <a:rect l="l" t="t" r="r" b="b"/>
              <a:pathLst>
                <a:path w="5927" h="5222" extrusionOk="0">
                  <a:moveTo>
                    <a:pt x="3022" y="0"/>
                  </a:moveTo>
                  <a:cubicBezTo>
                    <a:pt x="1988" y="0"/>
                    <a:pt x="1000" y="597"/>
                    <a:pt x="613" y="1608"/>
                  </a:cubicBezTo>
                  <a:cubicBezTo>
                    <a:pt x="0" y="2940"/>
                    <a:pt x="712" y="4469"/>
                    <a:pt x="1938" y="4983"/>
                  </a:cubicBezTo>
                  <a:cubicBezTo>
                    <a:pt x="2290" y="5146"/>
                    <a:pt x="2656" y="5222"/>
                    <a:pt x="3015" y="5222"/>
                  </a:cubicBezTo>
                  <a:cubicBezTo>
                    <a:pt x="4014" y="5222"/>
                    <a:pt x="4960" y="4631"/>
                    <a:pt x="5411" y="3651"/>
                  </a:cubicBezTo>
                  <a:cubicBezTo>
                    <a:pt x="5926" y="2327"/>
                    <a:pt x="5313" y="791"/>
                    <a:pt x="3981" y="177"/>
                  </a:cubicBezTo>
                  <a:cubicBezTo>
                    <a:pt x="3668" y="58"/>
                    <a:pt x="3343" y="0"/>
                    <a:pt x="3022" y="0"/>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946975" y="1148025"/>
              <a:ext cx="130175" cy="80150"/>
            </a:xfrm>
            <a:custGeom>
              <a:avLst/>
              <a:gdLst/>
              <a:ahLst/>
              <a:cxnLst/>
              <a:rect l="l" t="t" r="r" b="b"/>
              <a:pathLst>
                <a:path w="5207" h="3206" extrusionOk="0">
                  <a:moveTo>
                    <a:pt x="5108" y="1"/>
                  </a:moveTo>
                  <a:cubicBezTo>
                    <a:pt x="5108" y="311"/>
                    <a:pt x="5108" y="720"/>
                    <a:pt x="4904" y="1022"/>
                  </a:cubicBezTo>
                  <a:cubicBezTo>
                    <a:pt x="4512" y="2037"/>
                    <a:pt x="3532" y="2634"/>
                    <a:pt x="2499" y="2634"/>
                  </a:cubicBezTo>
                  <a:cubicBezTo>
                    <a:pt x="2175" y="2634"/>
                    <a:pt x="1846" y="2575"/>
                    <a:pt x="1529" y="2453"/>
                  </a:cubicBezTo>
                  <a:cubicBezTo>
                    <a:pt x="711" y="2044"/>
                    <a:pt x="204" y="1333"/>
                    <a:pt x="0" y="614"/>
                  </a:cubicBezTo>
                  <a:lnTo>
                    <a:pt x="0" y="614"/>
                  </a:lnTo>
                  <a:cubicBezTo>
                    <a:pt x="0" y="1635"/>
                    <a:pt x="613" y="2559"/>
                    <a:pt x="1529" y="2967"/>
                  </a:cubicBezTo>
                  <a:cubicBezTo>
                    <a:pt x="1881" y="3130"/>
                    <a:pt x="2247" y="3206"/>
                    <a:pt x="2606" y="3206"/>
                  </a:cubicBezTo>
                  <a:cubicBezTo>
                    <a:pt x="3605" y="3206"/>
                    <a:pt x="4551" y="2615"/>
                    <a:pt x="5002" y="1635"/>
                  </a:cubicBezTo>
                  <a:cubicBezTo>
                    <a:pt x="5207" y="1128"/>
                    <a:pt x="5207" y="515"/>
                    <a:pt x="5108" y="1"/>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949425" y="1137800"/>
              <a:ext cx="122625" cy="58875"/>
            </a:xfrm>
            <a:custGeom>
              <a:avLst/>
              <a:gdLst/>
              <a:ahLst/>
              <a:cxnLst/>
              <a:rect l="l" t="t" r="r" b="b"/>
              <a:pathLst>
                <a:path w="4905" h="2355" extrusionOk="0">
                  <a:moveTo>
                    <a:pt x="106" y="1"/>
                  </a:moveTo>
                  <a:lnTo>
                    <a:pt x="106" y="107"/>
                  </a:lnTo>
                  <a:cubicBezTo>
                    <a:pt x="0" y="205"/>
                    <a:pt x="0" y="205"/>
                    <a:pt x="0" y="311"/>
                  </a:cubicBezTo>
                  <a:lnTo>
                    <a:pt x="4700" y="2355"/>
                  </a:lnTo>
                  <a:cubicBezTo>
                    <a:pt x="4806" y="2249"/>
                    <a:pt x="4806" y="2150"/>
                    <a:pt x="4806" y="2044"/>
                  </a:cubicBezTo>
                  <a:lnTo>
                    <a:pt x="4904" y="2044"/>
                  </a:lnTo>
                  <a:lnTo>
                    <a:pt x="106" y="1"/>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949425" y="1132700"/>
              <a:ext cx="122625" cy="58875"/>
            </a:xfrm>
            <a:custGeom>
              <a:avLst/>
              <a:gdLst/>
              <a:ahLst/>
              <a:cxnLst/>
              <a:rect l="l" t="t" r="r" b="b"/>
              <a:pathLst>
                <a:path w="4905" h="2355" extrusionOk="0">
                  <a:moveTo>
                    <a:pt x="205" y="1"/>
                  </a:moveTo>
                  <a:cubicBezTo>
                    <a:pt x="106" y="107"/>
                    <a:pt x="106" y="107"/>
                    <a:pt x="106" y="205"/>
                  </a:cubicBezTo>
                  <a:lnTo>
                    <a:pt x="0" y="311"/>
                  </a:lnTo>
                  <a:lnTo>
                    <a:pt x="4806" y="2354"/>
                  </a:lnTo>
                  <a:lnTo>
                    <a:pt x="4904" y="2248"/>
                  </a:lnTo>
                  <a:lnTo>
                    <a:pt x="4904" y="2044"/>
                  </a:lnTo>
                  <a:lnTo>
                    <a:pt x="2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2115550" y="1176775"/>
              <a:ext cx="132825" cy="129625"/>
            </a:xfrm>
            <a:custGeom>
              <a:avLst/>
              <a:gdLst/>
              <a:ahLst/>
              <a:cxnLst/>
              <a:rect l="l" t="t" r="r" b="b"/>
              <a:pathLst>
                <a:path w="5313" h="5185" extrusionOk="0">
                  <a:moveTo>
                    <a:pt x="2629" y="0"/>
                  </a:moveTo>
                  <a:cubicBezTo>
                    <a:pt x="2157" y="0"/>
                    <a:pt x="1672" y="126"/>
                    <a:pt x="1226" y="387"/>
                  </a:cubicBezTo>
                  <a:cubicBezTo>
                    <a:pt x="1226" y="387"/>
                    <a:pt x="1120" y="387"/>
                    <a:pt x="1120" y="485"/>
                  </a:cubicBezTo>
                  <a:lnTo>
                    <a:pt x="1022" y="485"/>
                  </a:lnTo>
                  <a:lnTo>
                    <a:pt x="1022" y="591"/>
                  </a:lnTo>
                  <a:cubicBezTo>
                    <a:pt x="916" y="591"/>
                    <a:pt x="916" y="591"/>
                    <a:pt x="916" y="690"/>
                  </a:cubicBezTo>
                  <a:lnTo>
                    <a:pt x="817" y="690"/>
                  </a:lnTo>
                  <a:cubicBezTo>
                    <a:pt x="711" y="796"/>
                    <a:pt x="507" y="1000"/>
                    <a:pt x="409" y="1204"/>
                  </a:cubicBezTo>
                  <a:cubicBezTo>
                    <a:pt x="303" y="1303"/>
                    <a:pt x="303" y="1303"/>
                    <a:pt x="303" y="1409"/>
                  </a:cubicBezTo>
                  <a:lnTo>
                    <a:pt x="204" y="1507"/>
                  </a:lnTo>
                  <a:lnTo>
                    <a:pt x="204" y="1613"/>
                  </a:lnTo>
                  <a:lnTo>
                    <a:pt x="204" y="1711"/>
                  </a:lnTo>
                  <a:cubicBezTo>
                    <a:pt x="98" y="1711"/>
                    <a:pt x="98" y="1817"/>
                    <a:pt x="98" y="1916"/>
                  </a:cubicBezTo>
                  <a:cubicBezTo>
                    <a:pt x="98" y="2022"/>
                    <a:pt x="0" y="2022"/>
                    <a:pt x="0" y="2120"/>
                  </a:cubicBezTo>
                  <a:lnTo>
                    <a:pt x="0" y="2226"/>
                  </a:lnTo>
                  <a:lnTo>
                    <a:pt x="0" y="2324"/>
                  </a:lnTo>
                  <a:lnTo>
                    <a:pt x="0" y="2430"/>
                  </a:lnTo>
                  <a:lnTo>
                    <a:pt x="0" y="2635"/>
                  </a:lnTo>
                  <a:lnTo>
                    <a:pt x="0" y="2839"/>
                  </a:lnTo>
                  <a:lnTo>
                    <a:pt x="0" y="2937"/>
                  </a:lnTo>
                  <a:lnTo>
                    <a:pt x="0" y="3043"/>
                  </a:lnTo>
                  <a:lnTo>
                    <a:pt x="0" y="3142"/>
                  </a:lnTo>
                  <a:cubicBezTo>
                    <a:pt x="0" y="3248"/>
                    <a:pt x="98" y="3346"/>
                    <a:pt x="98" y="3346"/>
                  </a:cubicBezTo>
                  <a:cubicBezTo>
                    <a:pt x="98" y="3452"/>
                    <a:pt x="98" y="3550"/>
                    <a:pt x="204" y="3550"/>
                  </a:cubicBezTo>
                  <a:lnTo>
                    <a:pt x="204" y="3656"/>
                  </a:lnTo>
                  <a:cubicBezTo>
                    <a:pt x="204" y="3755"/>
                    <a:pt x="204" y="3755"/>
                    <a:pt x="303" y="3861"/>
                  </a:cubicBezTo>
                  <a:cubicBezTo>
                    <a:pt x="303" y="3959"/>
                    <a:pt x="409" y="4065"/>
                    <a:pt x="409" y="4065"/>
                  </a:cubicBezTo>
                  <a:cubicBezTo>
                    <a:pt x="711" y="4474"/>
                    <a:pt x="1022" y="4776"/>
                    <a:pt x="1430" y="4882"/>
                  </a:cubicBezTo>
                  <a:cubicBezTo>
                    <a:pt x="1430" y="4981"/>
                    <a:pt x="1529" y="4981"/>
                    <a:pt x="1635" y="4981"/>
                  </a:cubicBezTo>
                  <a:cubicBezTo>
                    <a:pt x="1733" y="5087"/>
                    <a:pt x="1733" y="5087"/>
                    <a:pt x="1839" y="5087"/>
                  </a:cubicBezTo>
                  <a:cubicBezTo>
                    <a:pt x="1937" y="5185"/>
                    <a:pt x="2043" y="5185"/>
                    <a:pt x="2142" y="5185"/>
                  </a:cubicBezTo>
                  <a:lnTo>
                    <a:pt x="2550" y="5185"/>
                  </a:lnTo>
                  <a:cubicBezTo>
                    <a:pt x="2959" y="5185"/>
                    <a:pt x="3368" y="5087"/>
                    <a:pt x="3776" y="4981"/>
                  </a:cubicBezTo>
                  <a:lnTo>
                    <a:pt x="3776" y="4882"/>
                  </a:lnTo>
                  <a:lnTo>
                    <a:pt x="3981" y="4882"/>
                  </a:lnTo>
                  <a:lnTo>
                    <a:pt x="3981" y="4776"/>
                  </a:lnTo>
                  <a:lnTo>
                    <a:pt x="4087" y="4776"/>
                  </a:lnTo>
                  <a:lnTo>
                    <a:pt x="4185" y="4678"/>
                  </a:lnTo>
                  <a:lnTo>
                    <a:pt x="4185" y="4572"/>
                  </a:lnTo>
                  <a:lnTo>
                    <a:pt x="4291" y="4572"/>
                  </a:lnTo>
                  <a:lnTo>
                    <a:pt x="4389" y="4474"/>
                  </a:lnTo>
                  <a:lnTo>
                    <a:pt x="4496" y="4368"/>
                  </a:lnTo>
                  <a:cubicBezTo>
                    <a:pt x="4496" y="4368"/>
                    <a:pt x="4594" y="4368"/>
                    <a:pt x="4594" y="4269"/>
                  </a:cubicBezTo>
                  <a:cubicBezTo>
                    <a:pt x="4700" y="4163"/>
                    <a:pt x="4700" y="4065"/>
                    <a:pt x="4798" y="4065"/>
                  </a:cubicBezTo>
                  <a:lnTo>
                    <a:pt x="4798" y="3959"/>
                  </a:lnTo>
                  <a:cubicBezTo>
                    <a:pt x="4798" y="3959"/>
                    <a:pt x="4798" y="3861"/>
                    <a:pt x="4904" y="3861"/>
                  </a:cubicBezTo>
                  <a:lnTo>
                    <a:pt x="4904" y="3755"/>
                  </a:lnTo>
                  <a:lnTo>
                    <a:pt x="5002" y="3656"/>
                  </a:lnTo>
                  <a:lnTo>
                    <a:pt x="5002" y="3550"/>
                  </a:lnTo>
                  <a:cubicBezTo>
                    <a:pt x="5313" y="2733"/>
                    <a:pt x="5207" y="1916"/>
                    <a:pt x="4700" y="1098"/>
                  </a:cubicBezTo>
                  <a:cubicBezTo>
                    <a:pt x="4242" y="385"/>
                    <a:pt x="3456" y="0"/>
                    <a:pt x="2629"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2100225" y="1164025"/>
              <a:ext cx="148150" cy="130575"/>
            </a:xfrm>
            <a:custGeom>
              <a:avLst/>
              <a:gdLst/>
              <a:ahLst/>
              <a:cxnLst/>
              <a:rect l="l" t="t" r="r" b="b"/>
              <a:pathLst>
                <a:path w="5926" h="5223" extrusionOk="0">
                  <a:moveTo>
                    <a:pt x="3021" y="1"/>
                  </a:moveTo>
                  <a:cubicBezTo>
                    <a:pt x="1981" y="1"/>
                    <a:pt x="975" y="597"/>
                    <a:pt x="507" y="1608"/>
                  </a:cubicBezTo>
                  <a:cubicBezTo>
                    <a:pt x="0" y="2940"/>
                    <a:pt x="613" y="4469"/>
                    <a:pt x="1937" y="4984"/>
                  </a:cubicBezTo>
                  <a:cubicBezTo>
                    <a:pt x="2290" y="5146"/>
                    <a:pt x="2656" y="5222"/>
                    <a:pt x="3013" y="5222"/>
                  </a:cubicBezTo>
                  <a:cubicBezTo>
                    <a:pt x="4007" y="5222"/>
                    <a:pt x="4934" y="4631"/>
                    <a:pt x="5313" y="3652"/>
                  </a:cubicBezTo>
                  <a:cubicBezTo>
                    <a:pt x="5926" y="2327"/>
                    <a:pt x="5313" y="791"/>
                    <a:pt x="3981" y="178"/>
                  </a:cubicBezTo>
                  <a:cubicBezTo>
                    <a:pt x="3667" y="58"/>
                    <a:pt x="3342" y="1"/>
                    <a:pt x="3021" y="1"/>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107775" y="1214425"/>
              <a:ext cx="132850" cy="80175"/>
            </a:xfrm>
            <a:custGeom>
              <a:avLst/>
              <a:gdLst/>
              <a:ahLst/>
              <a:cxnLst/>
              <a:rect l="l" t="t" r="r" b="b"/>
              <a:pathLst>
                <a:path w="5314" h="3207" extrusionOk="0">
                  <a:moveTo>
                    <a:pt x="5215" y="1"/>
                  </a:moveTo>
                  <a:cubicBezTo>
                    <a:pt x="5215" y="410"/>
                    <a:pt x="5109" y="720"/>
                    <a:pt x="5011" y="1023"/>
                  </a:cubicBezTo>
                  <a:cubicBezTo>
                    <a:pt x="4544" y="2037"/>
                    <a:pt x="3542" y="2634"/>
                    <a:pt x="2506" y="2634"/>
                  </a:cubicBezTo>
                  <a:cubicBezTo>
                    <a:pt x="2181" y="2634"/>
                    <a:pt x="1853" y="2576"/>
                    <a:pt x="1537" y="2453"/>
                  </a:cubicBezTo>
                  <a:cubicBezTo>
                    <a:pt x="720" y="2044"/>
                    <a:pt x="205" y="1431"/>
                    <a:pt x="1" y="614"/>
                  </a:cubicBezTo>
                  <a:lnTo>
                    <a:pt x="1" y="614"/>
                  </a:lnTo>
                  <a:cubicBezTo>
                    <a:pt x="1" y="1636"/>
                    <a:pt x="614" y="2559"/>
                    <a:pt x="1635" y="2968"/>
                  </a:cubicBezTo>
                  <a:cubicBezTo>
                    <a:pt x="1988" y="3130"/>
                    <a:pt x="2354" y="3206"/>
                    <a:pt x="2711" y="3206"/>
                  </a:cubicBezTo>
                  <a:cubicBezTo>
                    <a:pt x="3705" y="3206"/>
                    <a:pt x="4632" y="2615"/>
                    <a:pt x="5011" y="1636"/>
                  </a:cubicBezTo>
                  <a:cubicBezTo>
                    <a:pt x="5215" y="1129"/>
                    <a:pt x="5313" y="516"/>
                    <a:pt x="5215" y="1"/>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2110425" y="1204225"/>
              <a:ext cx="122625" cy="58875"/>
            </a:xfrm>
            <a:custGeom>
              <a:avLst/>
              <a:gdLst/>
              <a:ahLst/>
              <a:cxnLst/>
              <a:rect l="l" t="t" r="r" b="b"/>
              <a:pathLst>
                <a:path w="4905" h="2355" extrusionOk="0">
                  <a:moveTo>
                    <a:pt x="99" y="0"/>
                  </a:moveTo>
                  <a:lnTo>
                    <a:pt x="99" y="106"/>
                  </a:lnTo>
                  <a:cubicBezTo>
                    <a:pt x="99" y="205"/>
                    <a:pt x="1" y="205"/>
                    <a:pt x="1" y="311"/>
                  </a:cubicBezTo>
                  <a:lnTo>
                    <a:pt x="4799" y="2354"/>
                  </a:lnTo>
                  <a:cubicBezTo>
                    <a:pt x="4799" y="2248"/>
                    <a:pt x="4799" y="2150"/>
                    <a:pt x="4905" y="2150"/>
                  </a:cubicBezTo>
                  <a:lnTo>
                    <a:pt x="4905" y="2044"/>
                  </a:lnTo>
                  <a:lnTo>
                    <a:pt x="99" y="0"/>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112875" y="1201775"/>
              <a:ext cx="122625" cy="56200"/>
            </a:xfrm>
            <a:custGeom>
              <a:avLst/>
              <a:gdLst/>
              <a:ahLst/>
              <a:cxnLst/>
              <a:rect l="l" t="t" r="r" b="b"/>
              <a:pathLst>
                <a:path w="4905" h="2248" extrusionOk="0">
                  <a:moveTo>
                    <a:pt x="107" y="0"/>
                  </a:moveTo>
                  <a:lnTo>
                    <a:pt x="1" y="98"/>
                  </a:lnTo>
                  <a:lnTo>
                    <a:pt x="1" y="303"/>
                  </a:lnTo>
                  <a:lnTo>
                    <a:pt x="4807" y="2248"/>
                  </a:lnTo>
                  <a:lnTo>
                    <a:pt x="4807" y="2142"/>
                  </a:lnTo>
                  <a:cubicBezTo>
                    <a:pt x="4807" y="2043"/>
                    <a:pt x="4905" y="2043"/>
                    <a:pt x="4905" y="1937"/>
                  </a:cubicBezTo>
                  <a:lnTo>
                    <a:pt x="10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2"/>
          <p:cNvGrpSpPr/>
          <p:nvPr/>
        </p:nvGrpSpPr>
        <p:grpSpPr>
          <a:xfrm>
            <a:off x="5039213" y="4229775"/>
            <a:ext cx="482850" cy="615300"/>
            <a:chOff x="6278450" y="5904625"/>
            <a:chExt cx="482850" cy="615300"/>
          </a:xfrm>
        </p:grpSpPr>
        <p:sp>
          <p:nvSpPr>
            <p:cNvPr id="65" name="Google Shape;65;p2"/>
            <p:cNvSpPr/>
            <p:nvPr/>
          </p:nvSpPr>
          <p:spPr>
            <a:xfrm>
              <a:off x="6278450" y="5986375"/>
              <a:ext cx="482850" cy="533550"/>
            </a:xfrm>
            <a:custGeom>
              <a:avLst/>
              <a:gdLst/>
              <a:ahLst/>
              <a:cxnLst/>
              <a:rect l="l" t="t" r="r" b="b"/>
              <a:pathLst>
                <a:path w="19314" h="21342" extrusionOk="0">
                  <a:moveTo>
                    <a:pt x="5926" y="0"/>
                  </a:moveTo>
                  <a:lnTo>
                    <a:pt x="5722" y="1022"/>
                  </a:lnTo>
                  <a:cubicBezTo>
                    <a:pt x="4291" y="1128"/>
                    <a:pt x="3065" y="1945"/>
                    <a:pt x="2763" y="3270"/>
                  </a:cubicBezTo>
                  <a:lnTo>
                    <a:pt x="311" y="15840"/>
                  </a:lnTo>
                  <a:cubicBezTo>
                    <a:pt x="0" y="17475"/>
                    <a:pt x="1332" y="19003"/>
                    <a:pt x="3172" y="19412"/>
                  </a:cubicBezTo>
                  <a:lnTo>
                    <a:pt x="12571" y="21251"/>
                  </a:lnTo>
                  <a:cubicBezTo>
                    <a:pt x="12860" y="21312"/>
                    <a:pt x="13145" y="21341"/>
                    <a:pt x="13421" y="21341"/>
                  </a:cubicBezTo>
                  <a:cubicBezTo>
                    <a:pt x="14996" y="21341"/>
                    <a:pt x="16294" y="20394"/>
                    <a:pt x="16551" y="19003"/>
                  </a:cubicBezTo>
                  <a:lnTo>
                    <a:pt x="19003" y="6539"/>
                  </a:lnTo>
                  <a:cubicBezTo>
                    <a:pt x="19314" y="5215"/>
                    <a:pt x="18497" y="3883"/>
                    <a:pt x="17164" y="3270"/>
                  </a:cubicBezTo>
                  <a:lnTo>
                    <a:pt x="17369" y="2248"/>
                  </a:lnTo>
                  <a:lnTo>
                    <a:pt x="592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6424125" y="5986375"/>
              <a:ext cx="288550" cy="71525"/>
            </a:xfrm>
            <a:custGeom>
              <a:avLst/>
              <a:gdLst/>
              <a:ahLst/>
              <a:cxnLst/>
              <a:rect l="l" t="t" r="r" b="b"/>
              <a:pathLst>
                <a:path w="11542" h="2861" extrusionOk="0">
                  <a:moveTo>
                    <a:pt x="99" y="0"/>
                  </a:moveTo>
                  <a:lnTo>
                    <a:pt x="1" y="613"/>
                  </a:lnTo>
                  <a:lnTo>
                    <a:pt x="11444" y="2861"/>
                  </a:lnTo>
                  <a:lnTo>
                    <a:pt x="11542" y="2248"/>
                  </a:lnTo>
                  <a:lnTo>
                    <a:pt x="99" y="0"/>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6406150" y="5904625"/>
              <a:ext cx="344950" cy="143075"/>
            </a:xfrm>
            <a:custGeom>
              <a:avLst/>
              <a:gdLst/>
              <a:ahLst/>
              <a:cxnLst/>
              <a:rect l="l" t="t" r="r" b="b"/>
              <a:pathLst>
                <a:path w="13798" h="5723" extrusionOk="0">
                  <a:moveTo>
                    <a:pt x="614" y="1"/>
                  </a:moveTo>
                  <a:lnTo>
                    <a:pt x="1" y="3066"/>
                  </a:lnTo>
                  <a:lnTo>
                    <a:pt x="13184" y="5722"/>
                  </a:lnTo>
                  <a:lnTo>
                    <a:pt x="13797" y="2559"/>
                  </a:lnTo>
                  <a:lnTo>
                    <a:pt x="6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6416375" y="5904625"/>
              <a:ext cx="30675" cy="81775"/>
            </a:xfrm>
            <a:custGeom>
              <a:avLst/>
              <a:gdLst/>
              <a:ahLst/>
              <a:cxnLst/>
              <a:rect l="l" t="t" r="r" b="b"/>
              <a:pathLst>
                <a:path w="1227" h="3271" extrusionOk="0">
                  <a:moveTo>
                    <a:pt x="613" y="1"/>
                  </a:moveTo>
                  <a:lnTo>
                    <a:pt x="0" y="3172"/>
                  </a:lnTo>
                  <a:lnTo>
                    <a:pt x="613" y="3270"/>
                  </a:lnTo>
                  <a:lnTo>
                    <a:pt x="1226" y="205"/>
                  </a:lnTo>
                  <a:lnTo>
                    <a:pt x="6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6447025" y="5912400"/>
              <a:ext cx="28225" cy="79100"/>
            </a:xfrm>
            <a:custGeom>
              <a:avLst/>
              <a:gdLst/>
              <a:ahLst/>
              <a:cxnLst/>
              <a:rect l="l" t="t" r="r" b="b"/>
              <a:pathLst>
                <a:path w="1129" h="3164" extrusionOk="0">
                  <a:moveTo>
                    <a:pt x="613" y="0"/>
                  </a:moveTo>
                  <a:lnTo>
                    <a:pt x="0" y="3065"/>
                  </a:lnTo>
                  <a:lnTo>
                    <a:pt x="515" y="3164"/>
                  </a:lnTo>
                  <a:lnTo>
                    <a:pt x="1128" y="99"/>
                  </a:lnTo>
                  <a:lnTo>
                    <a:pt x="6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6475225" y="5917500"/>
              <a:ext cx="30675" cy="81775"/>
            </a:xfrm>
            <a:custGeom>
              <a:avLst/>
              <a:gdLst/>
              <a:ahLst/>
              <a:cxnLst/>
              <a:rect l="l" t="t" r="r" b="b"/>
              <a:pathLst>
                <a:path w="1227" h="3271" extrusionOk="0">
                  <a:moveTo>
                    <a:pt x="613" y="1"/>
                  </a:moveTo>
                  <a:lnTo>
                    <a:pt x="0" y="3164"/>
                  </a:lnTo>
                  <a:lnTo>
                    <a:pt x="613" y="3270"/>
                  </a:lnTo>
                  <a:lnTo>
                    <a:pt x="1226" y="99"/>
                  </a:lnTo>
                  <a:lnTo>
                    <a:pt x="6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6505875" y="5922625"/>
              <a:ext cx="28000" cy="81750"/>
            </a:xfrm>
            <a:custGeom>
              <a:avLst/>
              <a:gdLst/>
              <a:ahLst/>
              <a:cxnLst/>
              <a:rect l="l" t="t" r="r" b="b"/>
              <a:pathLst>
                <a:path w="1120" h="3270" extrusionOk="0">
                  <a:moveTo>
                    <a:pt x="613" y="0"/>
                  </a:moveTo>
                  <a:lnTo>
                    <a:pt x="0" y="3163"/>
                  </a:lnTo>
                  <a:lnTo>
                    <a:pt x="507" y="3269"/>
                  </a:lnTo>
                  <a:lnTo>
                    <a:pt x="1120" y="98"/>
                  </a:lnTo>
                  <a:lnTo>
                    <a:pt x="6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6533850" y="5930175"/>
              <a:ext cx="30675" cy="79300"/>
            </a:xfrm>
            <a:custGeom>
              <a:avLst/>
              <a:gdLst/>
              <a:ahLst/>
              <a:cxnLst/>
              <a:rect l="l" t="t" r="r" b="b"/>
              <a:pathLst>
                <a:path w="1227" h="3172" extrusionOk="0">
                  <a:moveTo>
                    <a:pt x="614" y="1"/>
                  </a:moveTo>
                  <a:lnTo>
                    <a:pt x="1" y="3066"/>
                  </a:lnTo>
                  <a:lnTo>
                    <a:pt x="516" y="3172"/>
                  </a:lnTo>
                  <a:lnTo>
                    <a:pt x="1227" y="107"/>
                  </a:lnTo>
                  <a:lnTo>
                    <a:pt x="6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6562050" y="5935275"/>
              <a:ext cx="30675" cy="81775"/>
            </a:xfrm>
            <a:custGeom>
              <a:avLst/>
              <a:gdLst/>
              <a:ahLst/>
              <a:cxnLst/>
              <a:rect l="l" t="t" r="r" b="b"/>
              <a:pathLst>
                <a:path w="1227" h="3271" extrusionOk="0">
                  <a:moveTo>
                    <a:pt x="712" y="1"/>
                  </a:moveTo>
                  <a:lnTo>
                    <a:pt x="1" y="3066"/>
                  </a:lnTo>
                  <a:lnTo>
                    <a:pt x="614" y="3270"/>
                  </a:lnTo>
                  <a:lnTo>
                    <a:pt x="1227" y="107"/>
                  </a:lnTo>
                  <a:lnTo>
                    <a:pt x="7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6592700" y="5940400"/>
              <a:ext cx="28025" cy="81750"/>
            </a:xfrm>
            <a:custGeom>
              <a:avLst/>
              <a:gdLst/>
              <a:ahLst/>
              <a:cxnLst/>
              <a:rect l="l" t="t" r="r" b="b"/>
              <a:pathLst>
                <a:path w="1121" h="3270" extrusionOk="0">
                  <a:moveTo>
                    <a:pt x="614" y="0"/>
                  </a:moveTo>
                  <a:lnTo>
                    <a:pt x="1" y="3171"/>
                  </a:lnTo>
                  <a:lnTo>
                    <a:pt x="508" y="3270"/>
                  </a:lnTo>
                  <a:lnTo>
                    <a:pt x="1121" y="106"/>
                  </a:lnTo>
                  <a:lnTo>
                    <a:pt x="6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6620700" y="5945500"/>
              <a:ext cx="30675" cy="81750"/>
            </a:xfrm>
            <a:custGeom>
              <a:avLst/>
              <a:gdLst/>
              <a:ahLst/>
              <a:cxnLst/>
              <a:rect l="l" t="t" r="r" b="b"/>
              <a:pathLst>
                <a:path w="1227" h="3270" extrusionOk="0">
                  <a:moveTo>
                    <a:pt x="614" y="1"/>
                  </a:moveTo>
                  <a:lnTo>
                    <a:pt x="1" y="3172"/>
                  </a:lnTo>
                  <a:lnTo>
                    <a:pt x="614" y="3270"/>
                  </a:lnTo>
                  <a:lnTo>
                    <a:pt x="1227" y="205"/>
                  </a:lnTo>
                  <a:lnTo>
                    <a:pt x="6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6651350" y="5953275"/>
              <a:ext cx="28225" cy="79100"/>
            </a:xfrm>
            <a:custGeom>
              <a:avLst/>
              <a:gdLst/>
              <a:ahLst/>
              <a:cxnLst/>
              <a:rect l="l" t="t" r="r" b="b"/>
              <a:pathLst>
                <a:path w="1129" h="3164" extrusionOk="0">
                  <a:moveTo>
                    <a:pt x="614" y="0"/>
                  </a:moveTo>
                  <a:lnTo>
                    <a:pt x="1" y="3065"/>
                  </a:lnTo>
                  <a:lnTo>
                    <a:pt x="516" y="3163"/>
                  </a:lnTo>
                  <a:lnTo>
                    <a:pt x="1129" y="98"/>
                  </a:lnTo>
                  <a:lnTo>
                    <a:pt x="6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6679550" y="5958375"/>
              <a:ext cx="30675" cy="81750"/>
            </a:xfrm>
            <a:custGeom>
              <a:avLst/>
              <a:gdLst/>
              <a:ahLst/>
              <a:cxnLst/>
              <a:rect l="l" t="t" r="r" b="b"/>
              <a:pathLst>
                <a:path w="1227" h="3270" extrusionOk="0">
                  <a:moveTo>
                    <a:pt x="614" y="0"/>
                  </a:moveTo>
                  <a:lnTo>
                    <a:pt x="1" y="3164"/>
                  </a:lnTo>
                  <a:lnTo>
                    <a:pt x="614" y="3270"/>
                  </a:lnTo>
                  <a:lnTo>
                    <a:pt x="1227" y="99"/>
                  </a:lnTo>
                  <a:lnTo>
                    <a:pt x="6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6710200" y="5963475"/>
              <a:ext cx="28025" cy="81775"/>
            </a:xfrm>
            <a:custGeom>
              <a:avLst/>
              <a:gdLst/>
              <a:ahLst/>
              <a:cxnLst/>
              <a:rect l="l" t="t" r="r" b="b"/>
              <a:pathLst>
                <a:path w="1121" h="3271" extrusionOk="0">
                  <a:moveTo>
                    <a:pt x="614" y="1"/>
                  </a:moveTo>
                  <a:lnTo>
                    <a:pt x="1" y="3164"/>
                  </a:lnTo>
                  <a:lnTo>
                    <a:pt x="507" y="3270"/>
                  </a:lnTo>
                  <a:lnTo>
                    <a:pt x="1120" y="99"/>
                  </a:lnTo>
                  <a:lnTo>
                    <a:pt x="6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6301525" y="6124300"/>
              <a:ext cx="441800" cy="260550"/>
            </a:xfrm>
            <a:custGeom>
              <a:avLst/>
              <a:gdLst/>
              <a:ahLst/>
              <a:cxnLst/>
              <a:rect l="l" t="t" r="r" b="b"/>
              <a:pathLst>
                <a:path w="17672" h="10422" extrusionOk="0">
                  <a:moveTo>
                    <a:pt x="1431" y="0"/>
                  </a:moveTo>
                  <a:lnTo>
                    <a:pt x="1" y="7152"/>
                  </a:lnTo>
                  <a:lnTo>
                    <a:pt x="16241" y="10421"/>
                  </a:lnTo>
                  <a:lnTo>
                    <a:pt x="17672" y="3172"/>
                  </a:lnTo>
                  <a:lnTo>
                    <a:pt x="14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6332175" y="6124300"/>
              <a:ext cx="411150" cy="112400"/>
            </a:xfrm>
            <a:custGeom>
              <a:avLst/>
              <a:gdLst/>
              <a:ahLst/>
              <a:cxnLst/>
              <a:rect l="l" t="t" r="r" b="b"/>
              <a:pathLst>
                <a:path w="16446" h="4496" extrusionOk="0">
                  <a:moveTo>
                    <a:pt x="205" y="0"/>
                  </a:moveTo>
                  <a:lnTo>
                    <a:pt x="1" y="1333"/>
                  </a:lnTo>
                  <a:lnTo>
                    <a:pt x="16241" y="4496"/>
                  </a:lnTo>
                  <a:lnTo>
                    <a:pt x="16446" y="3172"/>
                  </a:lnTo>
                  <a:lnTo>
                    <a:pt x="20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6349950" y="6195800"/>
              <a:ext cx="97100" cy="94650"/>
            </a:xfrm>
            <a:custGeom>
              <a:avLst/>
              <a:gdLst/>
              <a:ahLst/>
              <a:cxnLst/>
              <a:rect l="l" t="t" r="r" b="b"/>
              <a:pathLst>
                <a:path w="3884" h="3786" extrusionOk="0">
                  <a:moveTo>
                    <a:pt x="1538" y="1"/>
                  </a:moveTo>
                  <a:lnTo>
                    <a:pt x="1333" y="1023"/>
                  </a:lnTo>
                  <a:lnTo>
                    <a:pt x="312" y="818"/>
                  </a:lnTo>
                  <a:lnTo>
                    <a:pt x="1" y="2249"/>
                  </a:lnTo>
                  <a:lnTo>
                    <a:pt x="1129" y="2453"/>
                  </a:lnTo>
                  <a:lnTo>
                    <a:pt x="925" y="3475"/>
                  </a:lnTo>
                  <a:lnTo>
                    <a:pt x="2355" y="3785"/>
                  </a:lnTo>
                  <a:lnTo>
                    <a:pt x="2559" y="2764"/>
                  </a:lnTo>
                  <a:lnTo>
                    <a:pt x="3581" y="2968"/>
                  </a:lnTo>
                  <a:lnTo>
                    <a:pt x="3883" y="1538"/>
                  </a:lnTo>
                  <a:lnTo>
                    <a:pt x="2862" y="1333"/>
                  </a:lnTo>
                  <a:lnTo>
                    <a:pt x="3066" y="205"/>
                  </a:lnTo>
                  <a:lnTo>
                    <a:pt x="153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6546725" y="6236675"/>
              <a:ext cx="145525" cy="43550"/>
            </a:xfrm>
            <a:custGeom>
              <a:avLst/>
              <a:gdLst/>
              <a:ahLst/>
              <a:cxnLst/>
              <a:rect l="l" t="t" r="r" b="b"/>
              <a:pathLst>
                <a:path w="5821" h="1742" extrusionOk="0">
                  <a:moveTo>
                    <a:pt x="99" y="1"/>
                  </a:moveTo>
                  <a:lnTo>
                    <a:pt x="1" y="614"/>
                  </a:lnTo>
                  <a:lnTo>
                    <a:pt x="5722" y="1742"/>
                  </a:lnTo>
                  <a:lnTo>
                    <a:pt x="5820" y="1129"/>
                  </a:lnTo>
                  <a:lnTo>
                    <a:pt x="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6538975" y="6275100"/>
              <a:ext cx="145700" cy="43325"/>
            </a:xfrm>
            <a:custGeom>
              <a:avLst/>
              <a:gdLst/>
              <a:ahLst/>
              <a:cxnLst/>
              <a:rect l="l" t="t" r="r" b="b"/>
              <a:pathLst>
                <a:path w="5828" h="1733" extrusionOk="0">
                  <a:moveTo>
                    <a:pt x="107" y="0"/>
                  </a:moveTo>
                  <a:lnTo>
                    <a:pt x="0" y="613"/>
                  </a:lnTo>
                  <a:lnTo>
                    <a:pt x="5722" y="1733"/>
                  </a:lnTo>
                  <a:lnTo>
                    <a:pt x="5828" y="1120"/>
                  </a:lnTo>
                  <a:lnTo>
                    <a:pt x="1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 name="Google Shape;84;p2"/>
          <p:cNvGrpSpPr/>
          <p:nvPr/>
        </p:nvGrpSpPr>
        <p:grpSpPr>
          <a:xfrm>
            <a:off x="8430775" y="3865875"/>
            <a:ext cx="597725" cy="702975"/>
            <a:chOff x="5070725" y="5750900"/>
            <a:chExt cx="597725" cy="702975"/>
          </a:xfrm>
        </p:grpSpPr>
        <p:sp>
          <p:nvSpPr>
            <p:cNvPr id="85" name="Google Shape;85;p2"/>
            <p:cNvSpPr/>
            <p:nvPr/>
          </p:nvSpPr>
          <p:spPr>
            <a:xfrm>
              <a:off x="5469200" y="5750900"/>
              <a:ext cx="199250" cy="176175"/>
            </a:xfrm>
            <a:custGeom>
              <a:avLst/>
              <a:gdLst/>
              <a:ahLst/>
              <a:cxnLst/>
              <a:rect l="l" t="t" r="r" b="b"/>
              <a:pathLst>
                <a:path w="7970" h="7047" extrusionOk="0">
                  <a:moveTo>
                    <a:pt x="1741" y="1"/>
                  </a:moveTo>
                  <a:lnTo>
                    <a:pt x="0" y="2248"/>
                  </a:lnTo>
                  <a:lnTo>
                    <a:pt x="6334" y="7046"/>
                  </a:lnTo>
                  <a:lnTo>
                    <a:pt x="7969" y="4798"/>
                  </a:lnTo>
                  <a:lnTo>
                    <a:pt x="17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476950" y="5756000"/>
              <a:ext cx="48450" cy="61325"/>
            </a:xfrm>
            <a:custGeom>
              <a:avLst/>
              <a:gdLst/>
              <a:ahLst/>
              <a:cxnLst/>
              <a:rect l="l" t="t" r="r" b="b"/>
              <a:pathLst>
                <a:path w="1938" h="2453" extrusionOk="0">
                  <a:moveTo>
                    <a:pt x="1635" y="1"/>
                  </a:moveTo>
                  <a:lnTo>
                    <a:pt x="1" y="2249"/>
                  </a:lnTo>
                  <a:lnTo>
                    <a:pt x="205" y="2453"/>
                  </a:lnTo>
                  <a:lnTo>
                    <a:pt x="1938" y="205"/>
                  </a:lnTo>
                  <a:lnTo>
                    <a:pt x="1635"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492275" y="5768675"/>
              <a:ext cx="48450" cy="61325"/>
            </a:xfrm>
            <a:custGeom>
              <a:avLst/>
              <a:gdLst/>
              <a:ahLst/>
              <a:cxnLst/>
              <a:rect l="l" t="t" r="r" b="b"/>
              <a:pathLst>
                <a:path w="1938" h="2453" extrusionOk="0">
                  <a:moveTo>
                    <a:pt x="1635" y="1"/>
                  </a:moveTo>
                  <a:lnTo>
                    <a:pt x="1" y="2150"/>
                  </a:lnTo>
                  <a:lnTo>
                    <a:pt x="303" y="2453"/>
                  </a:lnTo>
                  <a:lnTo>
                    <a:pt x="1938" y="205"/>
                  </a:lnTo>
                  <a:lnTo>
                    <a:pt x="1635"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507600" y="5778900"/>
              <a:ext cx="48450" cy="61325"/>
            </a:xfrm>
            <a:custGeom>
              <a:avLst/>
              <a:gdLst/>
              <a:ahLst/>
              <a:cxnLst/>
              <a:rect l="l" t="t" r="r" b="b"/>
              <a:pathLst>
                <a:path w="1938" h="2453" extrusionOk="0">
                  <a:moveTo>
                    <a:pt x="1635" y="0"/>
                  </a:moveTo>
                  <a:lnTo>
                    <a:pt x="1" y="2248"/>
                  </a:lnTo>
                  <a:lnTo>
                    <a:pt x="303" y="2452"/>
                  </a:lnTo>
                  <a:lnTo>
                    <a:pt x="1938" y="311"/>
                  </a:lnTo>
                  <a:lnTo>
                    <a:pt x="1635"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522925" y="5791775"/>
              <a:ext cx="48450" cy="61325"/>
            </a:xfrm>
            <a:custGeom>
              <a:avLst/>
              <a:gdLst/>
              <a:ahLst/>
              <a:cxnLst/>
              <a:rect l="l" t="t" r="r" b="b"/>
              <a:pathLst>
                <a:path w="1938" h="2453" extrusionOk="0">
                  <a:moveTo>
                    <a:pt x="1635" y="0"/>
                  </a:moveTo>
                  <a:lnTo>
                    <a:pt x="1" y="2248"/>
                  </a:lnTo>
                  <a:lnTo>
                    <a:pt x="303" y="2452"/>
                  </a:lnTo>
                  <a:lnTo>
                    <a:pt x="1938" y="205"/>
                  </a:lnTo>
                  <a:lnTo>
                    <a:pt x="1635"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538250" y="5804450"/>
              <a:ext cx="48450" cy="61325"/>
            </a:xfrm>
            <a:custGeom>
              <a:avLst/>
              <a:gdLst/>
              <a:ahLst/>
              <a:cxnLst/>
              <a:rect l="l" t="t" r="r" b="b"/>
              <a:pathLst>
                <a:path w="1938" h="2453" extrusionOk="0">
                  <a:moveTo>
                    <a:pt x="1635" y="0"/>
                  </a:moveTo>
                  <a:lnTo>
                    <a:pt x="1" y="2150"/>
                  </a:lnTo>
                  <a:lnTo>
                    <a:pt x="303" y="2452"/>
                  </a:lnTo>
                  <a:lnTo>
                    <a:pt x="1938" y="204"/>
                  </a:lnTo>
                  <a:lnTo>
                    <a:pt x="1635"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5553575" y="5814650"/>
              <a:ext cx="48450" cy="61325"/>
            </a:xfrm>
            <a:custGeom>
              <a:avLst/>
              <a:gdLst/>
              <a:ahLst/>
              <a:cxnLst/>
              <a:rect l="l" t="t" r="r" b="b"/>
              <a:pathLst>
                <a:path w="1938" h="2453" extrusionOk="0">
                  <a:moveTo>
                    <a:pt x="1733" y="1"/>
                  </a:moveTo>
                  <a:lnTo>
                    <a:pt x="1" y="2248"/>
                  </a:lnTo>
                  <a:lnTo>
                    <a:pt x="303" y="2453"/>
                  </a:lnTo>
                  <a:lnTo>
                    <a:pt x="1938" y="311"/>
                  </a:lnTo>
                  <a:lnTo>
                    <a:pt x="1733"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5568900" y="5827525"/>
              <a:ext cx="51125" cy="61325"/>
            </a:xfrm>
            <a:custGeom>
              <a:avLst/>
              <a:gdLst/>
              <a:ahLst/>
              <a:cxnLst/>
              <a:rect l="l" t="t" r="r" b="b"/>
              <a:pathLst>
                <a:path w="2045" h="2453" extrusionOk="0">
                  <a:moveTo>
                    <a:pt x="1733" y="1"/>
                  </a:moveTo>
                  <a:lnTo>
                    <a:pt x="1" y="2248"/>
                  </a:lnTo>
                  <a:lnTo>
                    <a:pt x="303" y="2453"/>
                  </a:lnTo>
                  <a:lnTo>
                    <a:pt x="2044" y="205"/>
                  </a:lnTo>
                  <a:lnTo>
                    <a:pt x="1733"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5584225" y="5840200"/>
              <a:ext cx="51125" cy="61325"/>
            </a:xfrm>
            <a:custGeom>
              <a:avLst/>
              <a:gdLst/>
              <a:ahLst/>
              <a:cxnLst/>
              <a:rect l="l" t="t" r="r" b="b"/>
              <a:pathLst>
                <a:path w="2045" h="2453" extrusionOk="0">
                  <a:moveTo>
                    <a:pt x="1733" y="0"/>
                  </a:moveTo>
                  <a:lnTo>
                    <a:pt x="1" y="2150"/>
                  </a:lnTo>
                  <a:lnTo>
                    <a:pt x="303" y="2452"/>
                  </a:lnTo>
                  <a:lnTo>
                    <a:pt x="2044" y="205"/>
                  </a:lnTo>
                  <a:lnTo>
                    <a:pt x="1733"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5599550" y="5850425"/>
              <a:ext cx="51125" cy="61325"/>
            </a:xfrm>
            <a:custGeom>
              <a:avLst/>
              <a:gdLst/>
              <a:ahLst/>
              <a:cxnLst/>
              <a:rect l="l" t="t" r="r" b="b"/>
              <a:pathLst>
                <a:path w="2045" h="2453" extrusionOk="0">
                  <a:moveTo>
                    <a:pt x="1733" y="0"/>
                  </a:moveTo>
                  <a:lnTo>
                    <a:pt x="1" y="2248"/>
                  </a:lnTo>
                  <a:lnTo>
                    <a:pt x="303" y="2452"/>
                  </a:lnTo>
                  <a:lnTo>
                    <a:pt x="2044" y="204"/>
                  </a:lnTo>
                  <a:lnTo>
                    <a:pt x="1733"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5614875" y="5863275"/>
              <a:ext cx="51125" cy="61325"/>
            </a:xfrm>
            <a:custGeom>
              <a:avLst/>
              <a:gdLst/>
              <a:ahLst/>
              <a:cxnLst/>
              <a:rect l="l" t="t" r="r" b="b"/>
              <a:pathLst>
                <a:path w="2045" h="2453" extrusionOk="0">
                  <a:moveTo>
                    <a:pt x="1733" y="1"/>
                  </a:moveTo>
                  <a:lnTo>
                    <a:pt x="1" y="2249"/>
                  </a:lnTo>
                  <a:lnTo>
                    <a:pt x="303" y="2453"/>
                  </a:lnTo>
                  <a:lnTo>
                    <a:pt x="2044" y="205"/>
                  </a:lnTo>
                  <a:lnTo>
                    <a:pt x="1733"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5070725" y="5832625"/>
              <a:ext cx="531300" cy="621250"/>
            </a:xfrm>
            <a:custGeom>
              <a:avLst/>
              <a:gdLst/>
              <a:ahLst/>
              <a:cxnLst/>
              <a:rect l="l" t="t" r="r" b="b"/>
              <a:pathLst>
                <a:path w="21252" h="24850" extrusionOk="0">
                  <a:moveTo>
                    <a:pt x="16143" y="1"/>
                  </a:moveTo>
                  <a:lnTo>
                    <a:pt x="1023" y="19715"/>
                  </a:lnTo>
                  <a:cubicBezTo>
                    <a:pt x="1" y="21047"/>
                    <a:pt x="205" y="23091"/>
                    <a:pt x="1636" y="24211"/>
                  </a:cubicBezTo>
                  <a:cubicBezTo>
                    <a:pt x="2232" y="24636"/>
                    <a:pt x="2917" y="24849"/>
                    <a:pt x="3595" y="24849"/>
                  </a:cubicBezTo>
                  <a:cubicBezTo>
                    <a:pt x="4544" y="24849"/>
                    <a:pt x="5478" y="24432"/>
                    <a:pt x="6131" y="23598"/>
                  </a:cubicBezTo>
                  <a:lnTo>
                    <a:pt x="21252" y="3883"/>
                  </a:lnTo>
                  <a:lnTo>
                    <a:pt x="161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5096275" y="5980775"/>
              <a:ext cx="383150" cy="446850"/>
            </a:xfrm>
            <a:custGeom>
              <a:avLst/>
              <a:gdLst/>
              <a:ahLst/>
              <a:cxnLst/>
              <a:rect l="l" t="t" r="r" b="b"/>
              <a:pathLst>
                <a:path w="15326" h="17874" extrusionOk="0">
                  <a:moveTo>
                    <a:pt x="11648" y="1"/>
                  </a:moveTo>
                  <a:lnTo>
                    <a:pt x="818" y="14100"/>
                  </a:lnTo>
                  <a:cubicBezTo>
                    <a:pt x="1" y="15121"/>
                    <a:pt x="205" y="16650"/>
                    <a:pt x="1227" y="17369"/>
                  </a:cubicBezTo>
                  <a:cubicBezTo>
                    <a:pt x="1653" y="17710"/>
                    <a:pt x="2169" y="17873"/>
                    <a:pt x="2678" y="17873"/>
                  </a:cubicBezTo>
                  <a:cubicBezTo>
                    <a:pt x="3387" y="17873"/>
                    <a:pt x="4082" y="17556"/>
                    <a:pt x="4496" y="16960"/>
                  </a:cubicBezTo>
                  <a:lnTo>
                    <a:pt x="15326" y="2861"/>
                  </a:lnTo>
                  <a:lnTo>
                    <a:pt x="116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5453875" y="5804450"/>
              <a:ext cx="173700" cy="143050"/>
            </a:xfrm>
            <a:custGeom>
              <a:avLst/>
              <a:gdLst/>
              <a:ahLst/>
              <a:cxnLst/>
              <a:rect l="l" t="t" r="r" b="b"/>
              <a:pathLst>
                <a:path w="6948" h="5722" extrusionOk="0">
                  <a:moveTo>
                    <a:pt x="719" y="0"/>
                  </a:moveTo>
                  <a:lnTo>
                    <a:pt x="0" y="924"/>
                  </a:lnTo>
                  <a:lnTo>
                    <a:pt x="6236" y="5721"/>
                  </a:lnTo>
                  <a:lnTo>
                    <a:pt x="6947" y="4806"/>
                  </a:lnTo>
                  <a:lnTo>
                    <a:pt x="719" y="0"/>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5096275" y="6289725"/>
              <a:ext cx="145725" cy="137900"/>
            </a:xfrm>
            <a:custGeom>
              <a:avLst/>
              <a:gdLst/>
              <a:ahLst/>
              <a:cxnLst/>
              <a:rect l="l" t="t" r="r" b="b"/>
              <a:pathLst>
                <a:path w="5829" h="5516" extrusionOk="0">
                  <a:moveTo>
                    <a:pt x="2150" y="1"/>
                  </a:moveTo>
                  <a:lnTo>
                    <a:pt x="2150" y="1"/>
                  </a:lnTo>
                  <a:cubicBezTo>
                    <a:pt x="2130" y="27"/>
                    <a:pt x="2110" y="53"/>
                    <a:pt x="2090" y="79"/>
                  </a:cubicBezTo>
                  <a:lnTo>
                    <a:pt x="2090" y="79"/>
                  </a:lnTo>
                  <a:lnTo>
                    <a:pt x="2150" y="1"/>
                  </a:lnTo>
                  <a:close/>
                  <a:moveTo>
                    <a:pt x="5828" y="2861"/>
                  </a:moveTo>
                  <a:lnTo>
                    <a:pt x="5728" y="2992"/>
                  </a:lnTo>
                  <a:lnTo>
                    <a:pt x="5728" y="2992"/>
                  </a:lnTo>
                  <a:cubicBezTo>
                    <a:pt x="5763" y="2950"/>
                    <a:pt x="5797" y="2907"/>
                    <a:pt x="5828" y="2861"/>
                  </a:cubicBezTo>
                  <a:close/>
                  <a:moveTo>
                    <a:pt x="2090" y="79"/>
                  </a:moveTo>
                  <a:lnTo>
                    <a:pt x="818" y="1742"/>
                  </a:lnTo>
                  <a:cubicBezTo>
                    <a:pt x="1" y="2763"/>
                    <a:pt x="205" y="4292"/>
                    <a:pt x="1227" y="5011"/>
                  </a:cubicBezTo>
                  <a:cubicBezTo>
                    <a:pt x="1653" y="5352"/>
                    <a:pt x="2169" y="5515"/>
                    <a:pt x="2678" y="5515"/>
                  </a:cubicBezTo>
                  <a:cubicBezTo>
                    <a:pt x="3387" y="5515"/>
                    <a:pt x="4082" y="5198"/>
                    <a:pt x="4496" y="4602"/>
                  </a:cubicBezTo>
                  <a:lnTo>
                    <a:pt x="5728" y="2992"/>
                  </a:lnTo>
                  <a:lnTo>
                    <a:pt x="5728" y="2992"/>
                  </a:lnTo>
                  <a:cubicBezTo>
                    <a:pt x="5304" y="3503"/>
                    <a:pt x="4662" y="3774"/>
                    <a:pt x="4008" y="3774"/>
                  </a:cubicBezTo>
                  <a:cubicBezTo>
                    <a:pt x="3500" y="3774"/>
                    <a:pt x="2985" y="3611"/>
                    <a:pt x="2559" y="3270"/>
                  </a:cubicBezTo>
                  <a:cubicBezTo>
                    <a:pt x="1563" y="2577"/>
                    <a:pt x="1344" y="1100"/>
                    <a:pt x="2090" y="79"/>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2"/>
          <p:cNvGrpSpPr/>
          <p:nvPr/>
        </p:nvGrpSpPr>
        <p:grpSpPr>
          <a:xfrm>
            <a:off x="1442650" y="4290013"/>
            <a:ext cx="840250" cy="618825"/>
            <a:chOff x="1584275" y="3431500"/>
            <a:chExt cx="840250" cy="618825"/>
          </a:xfrm>
        </p:grpSpPr>
        <p:sp>
          <p:nvSpPr>
            <p:cNvPr id="101" name="Google Shape;101;p2"/>
            <p:cNvSpPr/>
            <p:nvPr/>
          </p:nvSpPr>
          <p:spPr>
            <a:xfrm>
              <a:off x="1849900" y="3431500"/>
              <a:ext cx="158400" cy="143000"/>
            </a:xfrm>
            <a:custGeom>
              <a:avLst/>
              <a:gdLst/>
              <a:ahLst/>
              <a:cxnLst/>
              <a:rect l="l" t="t" r="r" b="b"/>
              <a:pathLst>
                <a:path w="6336" h="5720" extrusionOk="0">
                  <a:moveTo>
                    <a:pt x="3146" y="1"/>
                  </a:moveTo>
                  <a:cubicBezTo>
                    <a:pt x="2881" y="1"/>
                    <a:pt x="2612" y="35"/>
                    <a:pt x="2346" y="105"/>
                  </a:cubicBezTo>
                  <a:cubicBezTo>
                    <a:pt x="818" y="514"/>
                    <a:pt x="1" y="2149"/>
                    <a:pt x="409" y="3579"/>
                  </a:cubicBezTo>
                  <a:cubicBezTo>
                    <a:pt x="753" y="4862"/>
                    <a:pt x="1960" y="5719"/>
                    <a:pt x="3185" y="5719"/>
                  </a:cubicBezTo>
                  <a:cubicBezTo>
                    <a:pt x="3419" y="5719"/>
                    <a:pt x="3654" y="5688"/>
                    <a:pt x="3883" y="5622"/>
                  </a:cubicBezTo>
                  <a:cubicBezTo>
                    <a:pt x="5412" y="5214"/>
                    <a:pt x="6335" y="3579"/>
                    <a:pt x="5926" y="2042"/>
                  </a:cubicBezTo>
                  <a:cubicBezTo>
                    <a:pt x="5588" y="778"/>
                    <a:pt x="4412" y="1"/>
                    <a:pt x="31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1872800" y="3446800"/>
              <a:ext cx="135500" cy="127725"/>
            </a:xfrm>
            <a:custGeom>
              <a:avLst/>
              <a:gdLst/>
              <a:ahLst/>
              <a:cxnLst/>
              <a:rect l="l" t="t" r="r" b="b"/>
              <a:pathLst>
                <a:path w="5420" h="5109" extrusionOk="0">
                  <a:moveTo>
                    <a:pt x="3989" y="0"/>
                  </a:moveTo>
                  <a:lnTo>
                    <a:pt x="3989" y="0"/>
                  </a:lnTo>
                  <a:cubicBezTo>
                    <a:pt x="4291" y="311"/>
                    <a:pt x="4397" y="613"/>
                    <a:pt x="4496" y="1022"/>
                  </a:cubicBezTo>
                  <a:cubicBezTo>
                    <a:pt x="5010" y="2558"/>
                    <a:pt x="4087" y="4087"/>
                    <a:pt x="2558" y="4495"/>
                  </a:cubicBezTo>
                  <a:cubicBezTo>
                    <a:pt x="2271" y="4592"/>
                    <a:pt x="1984" y="4639"/>
                    <a:pt x="1703" y="4639"/>
                  </a:cubicBezTo>
                  <a:cubicBezTo>
                    <a:pt x="1083" y="4639"/>
                    <a:pt x="495" y="4411"/>
                    <a:pt x="0" y="3989"/>
                  </a:cubicBezTo>
                  <a:lnTo>
                    <a:pt x="0" y="3989"/>
                  </a:lnTo>
                  <a:cubicBezTo>
                    <a:pt x="561" y="4703"/>
                    <a:pt x="1367" y="5109"/>
                    <a:pt x="2229" y="5109"/>
                  </a:cubicBezTo>
                  <a:cubicBezTo>
                    <a:pt x="2472" y="5109"/>
                    <a:pt x="2719" y="5077"/>
                    <a:pt x="2967" y="5010"/>
                  </a:cubicBezTo>
                  <a:cubicBezTo>
                    <a:pt x="4496" y="4602"/>
                    <a:pt x="5419" y="2967"/>
                    <a:pt x="5010" y="1430"/>
                  </a:cubicBezTo>
                  <a:cubicBezTo>
                    <a:pt x="4806" y="817"/>
                    <a:pt x="4496" y="409"/>
                    <a:pt x="3989" y="0"/>
                  </a:cubicBezTo>
                  <a:close/>
                </a:path>
              </a:pathLst>
            </a:custGeom>
            <a:solidFill>
              <a:srgbClr val="F0F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1860125" y="3482550"/>
              <a:ext cx="137950" cy="48650"/>
            </a:xfrm>
            <a:custGeom>
              <a:avLst/>
              <a:gdLst/>
              <a:ahLst/>
              <a:cxnLst/>
              <a:rect l="l" t="t" r="r" b="b"/>
              <a:pathLst>
                <a:path w="5518" h="1946" extrusionOk="0">
                  <a:moveTo>
                    <a:pt x="5517" y="0"/>
                  </a:moveTo>
                  <a:lnTo>
                    <a:pt x="0" y="1537"/>
                  </a:lnTo>
                  <a:lnTo>
                    <a:pt x="0" y="1635"/>
                  </a:lnTo>
                  <a:cubicBezTo>
                    <a:pt x="0" y="1741"/>
                    <a:pt x="98" y="1839"/>
                    <a:pt x="98" y="1946"/>
                  </a:cubicBezTo>
                  <a:lnTo>
                    <a:pt x="5517" y="409"/>
                  </a:lnTo>
                  <a:lnTo>
                    <a:pt x="5517" y="107"/>
                  </a:lnTo>
                  <a:lnTo>
                    <a:pt x="5517" y="0"/>
                  </a:lnTo>
                  <a:close/>
                </a:path>
              </a:pathLst>
            </a:custGeom>
            <a:solidFill>
              <a:srgbClr val="F0F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1857475" y="3477450"/>
              <a:ext cx="140600" cy="48650"/>
            </a:xfrm>
            <a:custGeom>
              <a:avLst/>
              <a:gdLst/>
              <a:ahLst/>
              <a:cxnLst/>
              <a:rect l="l" t="t" r="r" b="b"/>
              <a:pathLst>
                <a:path w="5624" h="1946" extrusionOk="0">
                  <a:moveTo>
                    <a:pt x="5517" y="0"/>
                  </a:moveTo>
                  <a:lnTo>
                    <a:pt x="0" y="1635"/>
                  </a:lnTo>
                  <a:cubicBezTo>
                    <a:pt x="106" y="1635"/>
                    <a:pt x="106" y="1741"/>
                    <a:pt x="106" y="1741"/>
                  </a:cubicBezTo>
                  <a:lnTo>
                    <a:pt x="106" y="1945"/>
                  </a:lnTo>
                  <a:lnTo>
                    <a:pt x="5623" y="409"/>
                  </a:lnTo>
                  <a:lnTo>
                    <a:pt x="5623" y="204"/>
                  </a:lnTo>
                  <a:cubicBezTo>
                    <a:pt x="5623" y="204"/>
                    <a:pt x="5517" y="106"/>
                    <a:pt x="5517" y="0"/>
                  </a:cubicBez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 name="Google Shape;105;p2"/>
            <p:cNvGrpSpPr/>
            <p:nvPr/>
          </p:nvGrpSpPr>
          <p:grpSpPr>
            <a:xfrm>
              <a:off x="2268800" y="3907175"/>
              <a:ext cx="155725" cy="143150"/>
              <a:chOff x="2268800" y="3907175"/>
              <a:chExt cx="155725" cy="143150"/>
            </a:xfrm>
          </p:grpSpPr>
          <p:sp>
            <p:nvSpPr>
              <p:cNvPr id="106" name="Google Shape;106;p2"/>
              <p:cNvSpPr/>
              <p:nvPr/>
            </p:nvSpPr>
            <p:spPr>
              <a:xfrm>
                <a:off x="2268800" y="3907175"/>
                <a:ext cx="155725" cy="143150"/>
              </a:xfrm>
              <a:custGeom>
                <a:avLst/>
                <a:gdLst/>
                <a:ahLst/>
                <a:cxnLst/>
                <a:rect l="l" t="t" r="r" b="b"/>
                <a:pathLst>
                  <a:path w="6229" h="5726" extrusionOk="0">
                    <a:moveTo>
                      <a:pt x="3066" y="1"/>
                    </a:moveTo>
                    <a:cubicBezTo>
                      <a:pt x="2359" y="1"/>
                      <a:pt x="1658" y="258"/>
                      <a:pt x="1120" y="792"/>
                    </a:cubicBezTo>
                    <a:cubicBezTo>
                      <a:pt x="0" y="1920"/>
                      <a:pt x="0" y="3759"/>
                      <a:pt x="1022" y="4879"/>
                    </a:cubicBezTo>
                    <a:cubicBezTo>
                      <a:pt x="1582" y="5443"/>
                      <a:pt x="2321" y="5725"/>
                      <a:pt x="3062" y="5725"/>
                    </a:cubicBezTo>
                    <a:cubicBezTo>
                      <a:pt x="3803" y="5725"/>
                      <a:pt x="4545" y="5443"/>
                      <a:pt x="5109" y="4879"/>
                    </a:cubicBezTo>
                    <a:cubicBezTo>
                      <a:pt x="6228" y="3857"/>
                      <a:pt x="6228" y="2018"/>
                      <a:pt x="5207" y="899"/>
                    </a:cubicBezTo>
                    <a:cubicBezTo>
                      <a:pt x="4621" y="309"/>
                      <a:pt x="3840" y="1"/>
                      <a:pt x="30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2317225" y="3909200"/>
                <a:ext cx="107300" cy="140400"/>
              </a:xfrm>
              <a:custGeom>
                <a:avLst/>
                <a:gdLst/>
                <a:ahLst/>
                <a:cxnLst/>
                <a:rect l="l" t="t" r="r" b="b"/>
                <a:pathLst>
                  <a:path w="4292" h="5616" extrusionOk="0">
                    <a:moveTo>
                      <a:pt x="1741" y="0"/>
                    </a:moveTo>
                    <a:cubicBezTo>
                      <a:pt x="2044" y="98"/>
                      <a:pt x="2354" y="303"/>
                      <a:pt x="2657" y="613"/>
                    </a:cubicBezTo>
                    <a:cubicBezTo>
                      <a:pt x="3678" y="1733"/>
                      <a:pt x="3678" y="3572"/>
                      <a:pt x="2559" y="4700"/>
                    </a:cubicBezTo>
                    <a:cubicBezTo>
                      <a:pt x="1990" y="5184"/>
                      <a:pt x="1300" y="5475"/>
                      <a:pt x="580" y="5475"/>
                    </a:cubicBezTo>
                    <a:cubicBezTo>
                      <a:pt x="388" y="5475"/>
                      <a:pt x="194" y="5454"/>
                      <a:pt x="0" y="5411"/>
                    </a:cubicBezTo>
                    <a:lnTo>
                      <a:pt x="0" y="5411"/>
                    </a:lnTo>
                    <a:cubicBezTo>
                      <a:pt x="341" y="5547"/>
                      <a:pt x="704" y="5616"/>
                      <a:pt x="1071" y="5616"/>
                    </a:cubicBezTo>
                    <a:cubicBezTo>
                      <a:pt x="1806" y="5616"/>
                      <a:pt x="2556" y="5343"/>
                      <a:pt x="3172" y="4798"/>
                    </a:cubicBezTo>
                    <a:cubicBezTo>
                      <a:pt x="4291" y="3776"/>
                      <a:pt x="4291" y="1937"/>
                      <a:pt x="3270" y="818"/>
                    </a:cubicBezTo>
                    <a:cubicBezTo>
                      <a:pt x="2763" y="303"/>
                      <a:pt x="2248" y="98"/>
                      <a:pt x="1741" y="0"/>
                    </a:cubicBezTo>
                    <a:close/>
                  </a:path>
                </a:pathLst>
              </a:custGeom>
              <a:solidFill>
                <a:srgbClr val="F0F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2294325" y="3929625"/>
                <a:ext cx="109750" cy="104650"/>
              </a:xfrm>
              <a:custGeom>
                <a:avLst/>
                <a:gdLst/>
                <a:ahLst/>
                <a:cxnLst/>
                <a:rect l="l" t="t" r="r" b="b"/>
                <a:pathLst>
                  <a:path w="4390" h="4186" extrusionOk="0">
                    <a:moveTo>
                      <a:pt x="4186" y="1"/>
                    </a:moveTo>
                    <a:lnTo>
                      <a:pt x="1" y="3981"/>
                    </a:lnTo>
                    <a:lnTo>
                      <a:pt x="99" y="3981"/>
                    </a:lnTo>
                    <a:cubicBezTo>
                      <a:pt x="205" y="4087"/>
                      <a:pt x="205" y="4186"/>
                      <a:pt x="303" y="4186"/>
                    </a:cubicBezTo>
                    <a:lnTo>
                      <a:pt x="4390" y="303"/>
                    </a:lnTo>
                    <a:cubicBezTo>
                      <a:pt x="4292" y="205"/>
                      <a:pt x="4292" y="99"/>
                      <a:pt x="4186" y="99"/>
                    </a:cubicBezTo>
                    <a:lnTo>
                      <a:pt x="4186" y="1"/>
                    </a:lnTo>
                    <a:close/>
                  </a:path>
                </a:pathLst>
              </a:custGeom>
              <a:solidFill>
                <a:srgbClr val="F0F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2291675" y="3926975"/>
                <a:ext cx="109950" cy="104850"/>
              </a:xfrm>
              <a:custGeom>
                <a:avLst/>
                <a:gdLst/>
                <a:ahLst/>
                <a:cxnLst/>
                <a:rect l="l" t="t" r="r" b="b"/>
                <a:pathLst>
                  <a:path w="4398" h="4194" extrusionOk="0">
                    <a:moveTo>
                      <a:pt x="4087" y="0"/>
                    </a:moveTo>
                    <a:lnTo>
                      <a:pt x="1" y="3883"/>
                    </a:lnTo>
                    <a:cubicBezTo>
                      <a:pt x="1" y="3989"/>
                      <a:pt x="107" y="3989"/>
                      <a:pt x="107" y="4087"/>
                    </a:cubicBezTo>
                    <a:cubicBezTo>
                      <a:pt x="205" y="4087"/>
                      <a:pt x="205" y="4193"/>
                      <a:pt x="311" y="4193"/>
                    </a:cubicBezTo>
                    <a:lnTo>
                      <a:pt x="4398" y="205"/>
                    </a:lnTo>
                    <a:cubicBezTo>
                      <a:pt x="4292" y="205"/>
                      <a:pt x="4292" y="107"/>
                      <a:pt x="4292" y="107"/>
                    </a:cubicBezTo>
                    <a:cubicBezTo>
                      <a:pt x="4194" y="0"/>
                      <a:pt x="4194" y="0"/>
                      <a:pt x="4087" y="0"/>
                    </a:cubicBez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2"/>
            <p:cNvSpPr/>
            <p:nvPr/>
          </p:nvSpPr>
          <p:spPr>
            <a:xfrm>
              <a:off x="1584275" y="3575875"/>
              <a:ext cx="163500" cy="142975"/>
            </a:xfrm>
            <a:custGeom>
              <a:avLst/>
              <a:gdLst/>
              <a:ahLst/>
              <a:cxnLst/>
              <a:rect l="l" t="t" r="r" b="b"/>
              <a:pathLst>
                <a:path w="6540" h="5719" extrusionOk="0">
                  <a:moveTo>
                    <a:pt x="3250" y="0"/>
                  </a:moveTo>
                  <a:cubicBezTo>
                    <a:pt x="2177" y="0"/>
                    <a:pt x="1152" y="551"/>
                    <a:pt x="711" y="1580"/>
                  </a:cubicBezTo>
                  <a:cubicBezTo>
                    <a:pt x="0" y="3010"/>
                    <a:pt x="507" y="4751"/>
                    <a:pt x="1937" y="5462"/>
                  </a:cubicBezTo>
                  <a:cubicBezTo>
                    <a:pt x="2339" y="5634"/>
                    <a:pt x="2765" y="5718"/>
                    <a:pt x="3185" y="5718"/>
                  </a:cubicBezTo>
                  <a:cubicBezTo>
                    <a:pt x="4264" y="5718"/>
                    <a:pt x="5308" y="5167"/>
                    <a:pt x="5820" y="4138"/>
                  </a:cubicBezTo>
                  <a:cubicBezTo>
                    <a:pt x="6539" y="2708"/>
                    <a:pt x="5926" y="967"/>
                    <a:pt x="4496" y="256"/>
                  </a:cubicBezTo>
                  <a:cubicBezTo>
                    <a:pt x="4094" y="84"/>
                    <a:pt x="3668" y="0"/>
                    <a:pt x="32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591825" y="3635800"/>
              <a:ext cx="145725" cy="83050"/>
            </a:xfrm>
            <a:custGeom>
              <a:avLst/>
              <a:gdLst/>
              <a:ahLst/>
              <a:cxnLst/>
              <a:rect l="l" t="t" r="r" b="b"/>
              <a:pathLst>
                <a:path w="5829" h="3322" extrusionOk="0">
                  <a:moveTo>
                    <a:pt x="5722" y="0"/>
                  </a:moveTo>
                  <a:cubicBezTo>
                    <a:pt x="5722" y="409"/>
                    <a:pt x="5624" y="720"/>
                    <a:pt x="5420" y="1128"/>
                  </a:cubicBezTo>
                  <a:cubicBezTo>
                    <a:pt x="4992" y="2125"/>
                    <a:pt x="4017" y="2673"/>
                    <a:pt x="2981" y="2673"/>
                  </a:cubicBezTo>
                  <a:cubicBezTo>
                    <a:pt x="2531" y="2673"/>
                    <a:pt x="2069" y="2570"/>
                    <a:pt x="1635" y="2354"/>
                  </a:cubicBezTo>
                  <a:cubicBezTo>
                    <a:pt x="818" y="1946"/>
                    <a:pt x="205" y="1226"/>
                    <a:pt x="107" y="311"/>
                  </a:cubicBezTo>
                  <a:lnTo>
                    <a:pt x="107" y="311"/>
                  </a:lnTo>
                  <a:cubicBezTo>
                    <a:pt x="1" y="1431"/>
                    <a:pt x="614" y="2559"/>
                    <a:pt x="1635" y="3065"/>
                  </a:cubicBezTo>
                  <a:cubicBezTo>
                    <a:pt x="2037" y="3237"/>
                    <a:pt x="2463" y="3321"/>
                    <a:pt x="2883" y="3321"/>
                  </a:cubicBezTo>
                  <a:cubicBezTo>
                    <a:pt x="3962" y="3321"/>
                    <a:pt x="5006" y="2770"/>
                    <a:pt x="5518" y="1741"/>
                  </a:cubicBezTo>
                  <a:cubicBezTo>
                    <a:pt x="5722" y="1128"/>
                    <a:pt x="5828" y="613"/>
                    <a:pt x="5722" y="0"/>
                  </a:cubicBezTo>
                  <a:close/>
                </a:path>
              </a:pathLst>
            </a:custGeom>
            <a:solidFill>
              <a:srgbClr val="F0F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596950" y="3615375"/>
              <a:ext cx="132825" cy="71525"/>
            </a:xfrm>
            <a:custGeom>
              <a:avLst/>
              <a:gdLst/>
              <a:ahLst/>
              <a:cxnLst/>
              <a:rect l="l" t="t" r="r" b="b"/>
              <a:pathLst>
                <a:path w="5313" h="2861" extrusionOk="0">
                  <a:moveTo>
                    <a:pt x="204" y="0"/>
                  </a:moveTo>
                  <a:lnTo>
                    <a:pt x="106" y="106"/>
                  </a:lnTo>
                  <a:cubicBezTo>
                    <a:pt x="106" y="204"/>
                    <a:pt x="0" y="311"/>
                    <a:pt x="0" y="409"/>
                  </a:cubicBezTo>
                  <a:lnTo>
                    <a:pt x="5108" y="2861"/>
                  </a:lnTo>
                  <a:cubicBezTo>
                    <a:pt x="5108" y="2763"/>
                    <a:pt x="5215" y="2763"/>
                    <a:pt x="5215" y="2656"/>
                  </a:cubicBezTo>
                  <a:cubicBezTo>
                    <a:pt x="5215" y="2558"/>
                    <a:pt x="5313" y="2558"/>
                    <a:pt x="5313" y="2558"/>
                  </a:cubicBezTo>
                  <a:lnTo>
                    <a:pt x="204" y="0"/>
                  </a:lnTo>
                  <a:close/>
                </a:path>
              </a:pathLst>
            </a:custGeom>
            <a:solidFill>
              <a:srgbClr val="F0F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599600" y="3612900"/>
              <a:ext cx="132850" cy="68900"/>
            </a:xfrm>
            <a:custGeom>
              <a:avLst/>
              <a:gdLst/>
              <a:ahLst/>
              <a:cxnLst/>
              <a:rect l="l" t="t" r="r" b="b"/>
              <a:pathLst>
                <a:path w="5314" h="2756" extrusionOk="0">
                  <a:moveTo>
                    <a:pt x="98" y="1"/>
                  </a:moveTo>
                  <a:lnTo>
                    <a:pt x="98" y="99"/>
                  </a:lnTo>
                  <a:cubicBezTo>
                    <a:pt x="0" y="205"/>
                    <a:pt x="0" y="205"/>
                    <a:pt x="0" y="303"/>
                  </a:cubicBezTo>
                  <a:lnTo>
                    <a:pt x="5109" y="2755"/>
                  </a:lnTo>
                  <a:lnTo>
                    <a:pt x="5207" y="2657"/>
                  </a:lnTo>
                  <a:cubicBezTo>
                    <a:pt x="5207" y="2551"/>
                    <a:pt x="5207" y="2551"/>
                    <a:pt x="5313" y="2453"/>
                  </a:cubicBezTo>
                  <a:lnTo>
                    <a:pt x="98"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 Background 1">
  <p:cSld name="CUSTOM_3">
    <p:spTree>
      <p:nvGrpSpPr>
        <p:cNvPr id="1" name="Shape 2442"/>
        <p:cNvGrpSpPr/>
        <p:nvPr/>
      </p:nvGrpSpPr>
      <p:grpSpPr>
        <a:xfrm>
          <a:off x="0" y="0"/>
          <a:ext cx="0" cy="0"/>
          <a:chOff x="0" y="0"/>
          <a:chExt cx="0" cy="0"/>
        </a:xfrm>
      </p:grpSpPr>
      <p:sp>
        <p:nvSpPr>
          <p:cNvPr id="2443" name="Google Shape;2443;p52"/>
          <p:cNvSpPr/>
          <p:nvPr/>
        </p:nvSpPr>
        <p:spPr>
          <a:xfrm>
            <a:off x="6115050" y="3258175"/>
            <a:ext cx="3028907" cy="1885295"/>
          </a:xfrm>
          <a:custGeom>
            <a:avLst/>
            <a:gdLst/>
            <a:ahLst/>
            <a:cxnLst/>
            <a:rect l="l" t="t" r="r" b="b"/>
            <a:pathLst>
              <a:path w="88909" h="55340" extrusionOk="0">
                <a:moveTo>
                  <a:pt x="88908" y="0"/>
                </a:moveTo>
                <a:cubicBezTo>
                  <a:pt x="88908" y="0"/>
                  <a:pt x="58168" y="5172"/>
                  <a:pt x="55339" y="24595"/>
                </a:cubicBezTo>
                <a:cubicBezTo>
                  <a:pt x="53680" y="35682"/>
                  <a:pt x="45717" y="37631"/>
                  <a:pt x="40161" y="37631"/>
                </a:cubicBezTo>
                <a:cubicBezTo>
                  <a:pt x="38791" y="37631"/>
                  <a:pt x="37568" y="37513"/>
                  <a:pt x="36621" y="37383"/>
                </a:cubicBezTo>
                <a:cubicBezTo>
                  <a:pt x="35777" y="37271"/>
                  <a:pt x="34940" y="37215"/>
                  <a:pt x="34112" y="37215"/>
                </a:cubicBezTo>
                <a:cubicBezTo>
                  <a:pt x="28107" y="37215"/>
                  <a:pt x="22606" y="40140"/>
                  <a:pt x="18826" y="45545"/>
                </a:cubicBezTo>
                <a:cubicBezTo>
                  <a:pt x="14530" y="51692"/>
                  <a:pt x="6151" y="54142"/>
                  <a:pt x="0" y="55339"/>
                </a:cubicBezTo>
                <a:lnTo>
                  <a:pt x="88908" y="55339"/>
                </a:lnTo>
                <a:lnTo>
                  <a:pt x="889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52"/>
          <p:cNvSpPr/>
          <p:nvPr/>
        </p:nvSpPr>
        <p:spPr>
          <a:xfrm>
            <a:off x="0" y="0"/>
            <a:ext cx="1943143" cy="2722018"/>
          </a:xfrm>
          <a:custGeom>
            <a:avLst/>
            <a:gdLst/>
            <a:ahLst/>
            <a:cxnLst/>
            <a:rect l="l" t="t" r="r" b="b"/>
            <a:pathLst>
              <a:path w="49719" h="69648" extrusionOk="0">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45" name="Google Shape;2445;p52"/>
          <p:cNvGrpSpPr/>
          <p:nvPr/>
        </p:nvGrpSpPr>
        <p:grpSpPr>
          <a:xfrm>
            <a:off x="6873272" y="2960366"/>
            <a:ext cx="2214279" cy="2073916"/>
            <a:chOff x="5158247" y="4662291"/>
            <a:chExt cx="2214279" cy="2073916"/>
          </a:xfrm>
        </p:grpSpPr>
        <p:sp>
          <p:nvSpPr>
            <p:cNvPr id="2446" name="Google Shape;2446;p52"/>
            <p:cNvSpPr/>
            <p:nvPr/>
          </p:nvSpPr>
          <p:spPr>
            <a:xfrm>
              <a:off x="7115205" y="4662291"/>
              <a:ext cx="257321" cy="257560"/>
            </a:xfrm>
            <a:custGeom>
              <a:avLst/>
              <a:gdLst/>
              <a:ahLst/>
              <a:cxnLst/>
              <a:rect l="l" t="t" r="r" b="b"/>
              <a:pathLst>
                <a:path w="3971" h="3975" extrusionOk="0">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52"/>
            <p:cNvSpPr/>
            <p:nvPr/>
          </p:nvSpPr>
          <p:spPr>
            <a:xfrm>
              <a:off x="5637767" y="5768045"/>
              <a:ext cx="243518" cy="243435"/>
            </a:xfrm>
            <a:custGeom>
              <a:avLst/>
              <a:gdLst/>
              <a:ahLst/>
              <a:cxnLst/>
              <a:rect l="l" t="t" r="r" b="b"/>
              <a:pathLst>
                <a:path w="3758" h="3757" extrusionOk="0">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52"/>
            <p:cNvSpPr/>
            <p:nvPr/>
          </p:nvSpPr>
          <p:spPr>
            <a:xfrm>
              <a:off x="6458128" y="6676013"/>
              <a:ext cx="56441" cy="60195"/>
            </a:xfrm>
            <a:custGeom>
              <a:avLst/>
              <a:gdLst/>
              <a:ahLst/>
              <a:cxnLst/>
              <a:rect l="l" t="t" r="r" b="b"/>
              <a:pathLst>
                <a:path w="871" h="929" extrusionOk="0">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52"/>
            <p:cNvSpPr/>
            <p:nvPr/>
          </p:nvSpPr>
          <p:spPr>
            <a:xfrm>
              <a:off x="6910763" y="6282776"/>
              <a:ext cx="56506" cy="60130"/>
            </a:xfrm>
            <a:custGeom>
              <a:avLst/>
              <a:gdLst/>
              <a:ahLst/>
              <a:cxnLst/>
              <a:rect l="l" t="t" r="r" b="b"/>
              <a:pathLst>
                <a:path w="872" h="928" extrusionOk="0">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52"/>
            <p:cNvSpPr/>
            <p:nvPr/>
          </p:nvSpPr>
          <p:spPr>
            <a:xfrm>
              <a:off x="6812073" y="5866727"/>
              <a:ext cx="56441" cy="56501"/>
            </a:xfrm>
            <a:custGeom>
              <a:avLst/>
              <a:gdLst/>
              <a:ahLst/>
              <a:cxnLst/>
              <a:rect l="l" t="t" r="r" b="b"/>
              <a:pathLst>
                <a:path w="871" h="872" extrusionOk="0">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52"/>
            <p:cNvSpPr/>
            <p:nvPr/>
          </p:nvSpPr>
          <p:spPr>
            <a:xfrm>
              <a:off x="5158247" y="5976166"/>
              <a:ext cx="60199" cy="59871"/>
            </a:xfrm>
            <a:custGeom>
              <a:avLst/>
              <a:gdLst/>
              <a:ahLst/>
              <a:cxnLst/>
              <a:rect l="l" t="t" r="r" b="b"/>
              <a:pathLst>
                <a:path w="929" h="924" extrusionOk="0">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2" name="Google Shape;2452;p52"/>
          <p:cNvGrpSpPr/>
          <p:nvPr/>
        </p:nvGrpSpPr>
        <p:grpSpPr>
          <a:xfrm flipH="1">
            <a:off x="6873272" y="-5"/>
            <a:ext cx="2270722" cy="1272963"/>
            <a:chOff x="5158247" y="5768045"/>
            <a:chExt cx="2270722" cy="1272963"/>
          </a:xfrm>
        </p:grpSpPr>
        <p:sp>
          <p:nvSpPr>
            <p:cNvPr id="2453" name="Google Shape;2453;p52"/>
            <p:cNvSpPr/>
            <p:nvPr/>
          </p:nvSpPr>
          <p:spPr>
            <a:xfrm>
              <a:off x="5554655" y="6557766"/>
              <a:ext cx="257321" cy="257560"/>
            </a:xfrm>
            <a:custGeom>
              <a:avLst/>
              <a:gdLst/>
              <a:ahLst/>
              <a:cxnLst/>
              <a:rect l="l" t="t" r="r" b="b"/>
              <a:pathLst>
                <a:path w="3971" h="3975" extrusionOk="0">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52"/>
            <p:cNvSpPr/>
            <p:nvPr/>
          </p:nvSpPr>
          <p:spPr>
            <a:xfrm>
              <a:off x="5637767" y="5768045"/>
              <a:ext cx="243518" cy="243435"/>
            </a:xfrm>
            <a:custGeom>
              <a:avLst/>
              <a:gdLst/>
              <a:ahLst/>
              <a:cxnLst/>
              <a:rect l="l" t="t" r="r" b="b"/>
              <a:pathLst>
                <a:path w="3758" h="3757" extrusionOk="0">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52"/>
            <p:cNvSpPr/>
            <p:nvPr/>
          </p:nvSpPr>
          <p:spPr>
            <a:xfrm>
              <a:off x="7372528" y="6980813"/>
              <a:ext cx="56441" cy="60195"/>
            </a:xfrm>
            <a:custGeom>
              <a:avLst/>
              <a:gdLst/>
              <a:ahLst/>
              <a:cxnLst/>
              <a:rect l="l" t="t" r="r" b="b"/>
              <a:pathLst>
                <a:path w="871" h="929" extrusionOk="0">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52"/>
            <p:cNvSpPr/>
            <p:nvPr/>
          </p:nvSpPr>
          <p:spPr>
            <a:xfrm>
              <a:off x="6910763" y="6282776"/>
              <a:ext cx="56506" cy="60130"/>
            </a:xfrm>
            <a:custGeom>
              <a:avLst/>
              <a:gdLst/>
              <a:ahLst/>
              <a:cxnLst/>
              <a:rect l="l" t="t" r="r" b="b"/>
              <a:pathLst>
                <a:path w="872" h="928" extrusionOk="0">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52"/>
            <p:cNvSpPr/>
            <p:nvPr/>
          </p:nvSpPr>
          <p:spPr>
            <a:xfrm>
              <a:off x="6812073" y="5866727"/>
              <a:ext cx="56441" cy="56501"/>
            </a:xfrm>
            <a:custGeom>
              <a:avLst/>
              <a:gdLst/>
              <a:ahLst/>
              <a:cxnLst/>
              <a:rect l="l" t="t" r="r" b="b"/>
              <a:pathLst>
                <a:path w="871" h="872" extrusionOk="0">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52"/>
            <p:cNvSpPr/>
            <p:nvPr/>
          </p:nvSpPr>
          <p:spPr>
            <a:xfrm>
              <a:off x="5158247" y="5976166"/>
              <a:ext cx="60199" cy="59871"/>
            </a:xfrm>
            <a:custGeom>
              <a:avLst/>
              <a:gdLst/>
              <a:ahLst/>
              <a:cxnLst/>
              <a:rect l="l" t="t" r="r" b="b"/>
              <a:pathLst>
                <a:path w="929" h="924" extrusionOk="0">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 Background 2">
  <p:cSld name="CUSTOM_3_1">
    <p:spTree>
      <p:nvGrpSpPr>
        <p:cNvPr id="1" name="Shape 2459"/>
        <p:cNvGrpSpPr/>
        <p:nvPr/>
      </p:nvGrpSpPr>
      <p:grpSpPr>
        <a:xfrm>
          <a:off x="0" y="0"/>
          <a:ext cx="0" cy="0"/>
          <a:chOff x="0" y="0"/>
          <a:chExt cx="0" cy="0"/>
        </a:xfrm>
      </p:grpSpPr>
      <p:sp>
        <p:nvSpPr>
          <p:cNvPr id="2460" name="Google Shape;2460;p53"/>
          <p:cNvSpPr/>
          <p:nvPr/>
        </p:nvSpPr>
        <p:spPr>
          <a:xfrm>
            <a:off x="5726630" y="4669766"/>
            <a:ext cx="257321" cy="257560"/>
          </a:xfrm>
          <a:custGeom>
            <a:avLst/>
            <a:gdLst/>
            <a:ahLst/>
            <a:cxnLst/>
            <a:rect l="l" t="t" r="r" b="b"/>
            <a:pathLst>
              <a:path w="3971" h="3975" extrusionOk="0">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53"/>
          <p:cNvSpPr/>
          <p:nvPr/>
        </p:nvSpPr>
        <p:spPr>
          <a:xfrm>
            <a:off x="4285742" y="4718245"/>
            <a:ext cx="243518" cy="243435"/>
          </a:xfrm>
          <a:custGeom>
            <a:avLst/>
            <a:gdLst/>
            <a:ahLst/>
            <a:cxnLst/>
            <a:rect l="l" t="t" r="r" b="b"/>
            <a:pathLst>
              <a:path w="3758" h="3757" extrusionOk="0">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53"/>
          <p:cNvSpPr/>
          <p:nvPr/>
        </p:nvSpPr>
        <p:spPr>
          <a:xfrm>
            <a:off x="6096703" y="5092813"/>
            <a:ext cx="56441" cy="60195"/>
          </a:xfrm>
          <a:custGeom>
            <a:avLst/>
            <a:gdLst/>
            <a:ahLst/>
            <a:cxnLst/>
            <a:rect l="l" t="t" r="r" b="b"/>
            <a:pathLst>
              <a:path w="871" h="929" extrusionOk="0">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53"/>
          <p:cNvSpPr/>
          <p:nvPr/>
        </p:nvSpPr>
        <p:spPr>
          <a:xfrm>
            <a:off x="5634938" y="4394776"/>
            <a:ext cx="56506" cy="60130"/>
          </a:xfrm>
          <a:custGeom>
            <a:avLst/>
            <a:gdLst/>
            <a:ahLst/>
            <a:cxnLst/>
            <a:rect l="l" t="t" r="r" b="b"/>
            <a:pathLst>
              <a:path w="872" h="928" extrusionOk="0">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53"/>
          <p:cNvSpPr/>
          <p:nvPr/>
        </p:nvSpPr>
        <p:spPr>
          <a:xfrm>
            <a:off x="5383848" y="4664527"/>
            <a:ext cx="56441" cy="56501"/>
          </a:xfrm>
          <a:custGeom>
            <a:avLst/>
            <a:gdLst/>
            <a:ahLst/>
            <a:cxnLst/>
            <a:rect l="l" t="t" r="r" b="b"/>
            <a:pathLst>
              <a:path w="871" h="872" extrusionOk="0">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53"/>
          <p:cNvSpPr/>
          <p:nvPr/>
        </p:nvSpPr>
        <p:spPr>
          <a:xfrm>
            <a:off x="3882422" y="4088166"/>
            <a:ext cx="60199" cy="59871"/>
          </a:xfrm>
          <a:custGeom>
            <a:avLst/>
            <a:gdLst/>
            <a:ahLst/>
            <a:cxnLst/>
            <a:rect l="l" t="t" r="r" b="b"/>
            <a:pathLst>
              <a:path w="929" h="924" extrusionOk="0">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53"/>
          <p:cNvSpPr/>
          <p:nvPr/>
        </p:nvSpPr>
        <p:spPr>
          <a:xfrm rot="-5400000">
            <a:off x="379925" y="2820412"/>
            <a:ext cx="1943143" cy="2722018"/>
          </a:xfrm>
          <a:custGeom>
            <a:avLst/>
            <a:gdLst/>
            <a:ahLst/>
            <a:cxnLst/>
            <a:rect l="l" t="t" r="r" b="b"/>
            <a:pathLst>
              <a:path w="49719" h="69648" extrusionOk="0">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53"/>
          <p:cNvSpPr/>
          <p:nvPr/>
        </p:nvSpPr>
        <p:spPr>
          <a:xfrm rot="-5400000">
            <a:off x="6696375" y="562275"/>
            <a:ext cx="3028907" cy="1885295"/>
          </a:xfrm>
          <a:custGeom>
            <a:avLst/>
            <a:gdLst/>
            <a:ahLst/>
            <a:cxnLst/>
            <a:rect l="l" t="t" r="r" b="b"/>
            <a:pathLst>
              <a:path w="88909" h="55340" extrusionOk="0">
                <a:moveTo>
                  <a:pt x="88908" y="0"/>
                </a:moveTo>
                <a:cubicBezTo>
                  <a:pt x="88908" y="0"/>
                  <a:pt x="58168" y="5172"/>
                  <a:pt x="55339" y="24595"/>
                </a:cubicBezTo>
                <a:cubicBezTo>
                  <a:pt x="53680" y="35682"/>
                  <a:pt x="45717" y="37631"/>
                  <a:pt x="40161" y="37631"/>
                </a:cubicBezTo>
                <a:cubicBezTo>
                  <a:pt x="38791" y="37631"/>
                  <a:pt x="37568" y="37513"/>
                  <a:pt x="36621" y="37383"/>
                </a:cubicBezTo>
                <a:cubicBezTo>
                  <a:pt x="35777" y="37271"/>
                  <a:pt x="34940" y="37215"/>
                  <a:pt x="34112" y="37215"/>
                </a:cubicBezTo>
                <a:cubicBezTo>
                  <a:pt x="28107" y="37215"/>
                  <a:pt x="22606" y="40140"/>
                  <a:pt x="18826" y="45545"/>
                </a:cubicBezTo>
                <a:cubicBezTo>
                  <a:pt x="14530" y="51692"/>
                  <a:pt x="6151" y="54142"/>
                  <a:pt x="0" y="55339"/>
                </a:cubicBezTo>
                <a:lnTo>
                  <a:pt x="88908" y="55339"/>
                </a:lnTo>
                <a:lnTo>
                  <a:pt x="889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53"/>
          <p:cNvSpPr/>
          <p:nvPr/>
        </p:nvSpPr>
        <p:spPr>
          <a:xfrm>
            <a:off x="-9525" y="-9525"/>
            <a:ext cx="1943143" cy="2722018"/>
          </a:xfrm>
          <a:custGeom>
            <a:avLst/>
            <a:gdLst/>
            <a:ahLst/>
            <a:cxnLst/>
            <a:rect l="l" t="t" r="r" b="b"/>
            <a:pathLst>
              <a:path w="49719" h="69648" extrusionOk="0">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53"/>
          <p:cNvSpPr/>
          <p:nvPr/>
        </p:nvSpPr>
        <p:spPr>
          <a:xfrm rot="-5400000" flipH="1">
            <a:off x="7042571" y="3042089"/>
            <a:ext cx="1707214" cy="2514607"/>
          </a:xfrm>
          <a:custGeom>
            <a:avLst/>
            <a:gdLst/>
            <a:ahLst/>
            <a:cxnLst/>
            <a:rect l="l" t="t" r="r" b="b"/>
            <a:pathLst>
              <a:path w="49132" h="72368" extrusionOk="0">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53"/>
          <p:cNvSpPr/>
          <p:nvPr/>
        </p:nvSpPr>
        <p:spPr>
          <a:xfrm flipH="1">
            <a:off x="6427115" y="310041"/>
            <a:ext cx="257321" cy="257560"/>
          </a:xfrm>
          <a:custGeom>
            <a:avLst/>
            <a:gdLst/>
            <a:ahLst/>
            <a:cxnLst/>
            <a:rect l="l" t="t" r="r" b="b"/>
            <a:pathLst>
              <a:path w="3971" h="3975" extrusionOk="0">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53"/>
          <p:cNvSpPr/>
          <p:nvPr/>
        </p:nvSpPr>
        <p:spPr>
          <a:xfrm flipH="1">
            <a:off x="4810122" y="1114088"/>
            <a:ext cx="56441" cy="60195"/>
          </a:xfrm>
          <a:custGeom>
            <a:avLst/>
            <a:gdLst/>
            <a:ahLst/>
            <a:cxnLst/>
            <a:rect l="l" t="t" r="r" b="b"/>
            <a:pathLst>
              <a:path w="871" h="929" extrusionOk="0">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53"/>
          <p:cNvSpPr/>
          <p:nvPr/>
        </p:nvSpPr>
        <p:spPr>
          <a:xfrm flipH="1">
            <a:off x="5271822" y="416051"/>
            <a:ext cx="56506" cy="60130"/>
          </a:xfrm>
          <a:custGeom>
            <a:avLst/>
            <a:gdLst/>
            <a:ahLst/>
            <a:cxnLst/>
            <a:rect l="l" t="t" r="r" b="b"/>
            <a:pathLst>
              <a:path w="872" h="928" extrusionOk="0">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53"/>
          <p:cNvSpPr/>
          <p:nvPr/>
        </p:nvSpPr>
        <p:spPr>
          <a:xfrm flipH="1">
            <a:off x="5370578" y="2"/>
            <a:ext cx="56441" cy="56501"/>
          </a:xfrm>
          <a:custGeom>
            <a:avLst/>
            <a:gdLst/>
            <a:ahLst/>
            <a:cxnLst/>
            <a:rect l="l" t="t" r="r" b="b"/>
            <a:pathLst>
              <a:path w="871" h="872" extrusionOk="0">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53"/>
          <p:cNvSpPr/>
          <p:nvPr/>
        </p:nvSpPr>
        <p:spPr>
          <a:xfrm flipH="1">
            <a:off x="7020645" y="109441"/>
            <a:ext cx="60199" cy="59871"/>
          </a:xfrm>
          <a:custGeom>
            <a:avLst/>
            <a:gdLst/>
            <a:ahLst/>
            <a:cxnLst/>
            <a:rect l="l" t="t" r="r" b="b"/>
            <a:pathLst>
              <a:path w="929" h="924" extrusionOk="0">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 Background 3">
  <p:cSld name="CUSTOM_3_1_1">
    <p:spTree>
      <p:nvGrpSpPr>
        <p:cNvPr id="1" name="Shape 2475"/>
        <p:cNvGrpSpPr/>
        <p:nvPr/>
      </p:nvGrpSpPr>
      <p:grpSpPr>
        <a:xfrm>
          <a:off x="0" y="0"/>
          <a:ext cx="0" cy="0"/>
          <a:chOff x="0" y="0"/>
          <a:chExt cx="0" cy="0"/>
        </a:xfrm>
      </p:grpSpPr>
      <p:sp>
        <p:nvSpPr>
          <p:cNvPr id="2476" name="Google Shape;2476;p54"/>
          <p:cNvSpPr/>
          <p:nvPr/>
        </p:nvSpPr>
        <p:spPr>
          <a:xfrm>
            <a:off x="8317430" y="4498316"/>
            <a:ext cx="257321" cy="257560"/>
          </a:xfrm>
          <a:custGeom>
            <a:avLst/>
            <a:gdLst/>
            <a:ahLst/>
            <a:cxnLst/>
            <a:rect l="l" t="t" r="r" b="b"/>
            <a:pathLst>
              <a:path w="3971" h="3975" extrusionOk="0">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54"/>
          <p:cNvSpPr/>
          <p:nvPr/>
        </p:nvSpPr>
        <p:spPr>
          <a:xfrm>
            <a:off x="6876542" y="4546795"/>
            <a:ext cx="243518" cy="243435"/>
          </a:xfrm>
          <a:custGeom>
            <a:avLst/>
            <a:gdLst/>
            <a:ahLst/>
            <a:cxnLst/>
            <a:rect l="l" t="t" r="r" b="b"/>
            <a:pathLst>
              <a:path w="3758" h="3757" extrusionOk="0">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54"/>
          <p:cNvSpPr/>
          <p:nvPr/>
        </p:nvSpPr>
        <p:spPr>
          <a:xfrm>
            <a:off x="8687503" y="4921363"/>
            <a:ext cx="56441" cy="60195"/>
          </a:xfrm>
          <a:custGeom>
            <a:avLst/>
            <a:gdLst/>
            <a:ahLst/>
            <a:cxnLst/>
            <a:rect l="l" t="t" r="r" b="b"/>
            <a:pathLst>
              <a:path w="871" h="929" extrusionOk="0">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54"/>
          <p:cNvSpPr/>
          <p:nvPr/>
        </p:nvSpPr>
        <p:spPr>
          <a:xfrm>
            <a:off x="8225738" y="4223326"/>
            <a:ext cx="56506" cy="60130"/>
          </a:xfrm>
          <a:custGeom>
            <a:avLst/>
            <a:gdLst/>
            <a:ahLst/>
            <a:cxnLst/>
            <a:rect l="l" t="t" r="r" b="b"/>
            <a:pathLst>
              <a:path w="872" h="928" extrusionOk="0">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54"/>
          <p:cNvSpPr/>
          <p:nvPr/>
        </p:nvSpPr>
        <p:spPr>
          <a:xfrm>
            <a:off x="7974648" y="4493077"/>
            <a:ext cx="56441" cy="56501"/>
          </a:xfrm>
          <a:custGeom>
            <a:avLst/>
            <a:gdLst/>
            <a:ahLst/>
            <a:cxnLst/>
            <a:rect l="l" t="t" r="r" b="b"/>
            <a:pathLst>
              <a:path w="871" h="872" extrusionOk="0">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54"/>
          <p:cNvSpPr/>
          <p:nvPr/>
        </p:nvSpPr>
        <p:spPr>
          <a:xfrm>
            <a:off x="6473222" y="3916716"/>
            <a:ext cx="60199" cy="59871"/>
          </a:xfrm>
          <a:custGeom>
            <a:avLst/>
            <a:gdLst/>
            <a:ahLst/>
            <a:cxnLst/>
            <a:rect l="l" t="t" r="r" b="b"/>
            <a:pathLst>
              <a:path w="929" h="924" extrusionOk="0">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54"/>
          <p:cNvSpPr/>
          <p:nvPr/>
        </p:nvSpPr>
        <p:spPr>
          <a:xfrm flipH="1">
            <a:off x="8490265" y="310041"/>
            <a:ext cx="257321" cy="257560"/>
          </a:xfrm>
          <a:custGeom>
            <a:avLst/>
            <a:gdLst/>
            <a:ahLst/>
            <a:cxnLst/>
            <a:rect l="l" t="t" r="r" b="b"/>
            <a:pathLst>
              <a:path w="3971" h="3975" extrusionOk="0">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54"/>
          <p:cNvSpPr/>
          <p:nvPr/>
        </p:nvSpPr>
        <p:spPr>
          <a:xfrm flipH="1">
            <a:off x="6873272" y="1114088"/>
            <a:ext cx="56441" cy="60195"/>
          </a:xfrm>
          <a:custGeom>
            <a:avLst/>
            <a:gdLst/>
            <a:ahLst/>
            <a:cxnLst/>
            <a:rect l="l" t="t" r="r" b="b"/>
            <a:pathLst>
              <a:path w="871" h="929" extrusionOk="0">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54"/>
          <p:cNvSpPr/>
          <p:nvPr/>
        </p:nvSpPr>
        <p:spPr>
          <a:xfrm flipH="1">
            <a:off x="7334972" y="416051"/>
            <a:ext cx="56506" cy="60130"/>
          </a:xfrm>
          <a:custGeom>
            <a:avLst/>
            <a:gdLst/>
            <a:ahLst/>
            <a:cxnLst/>
            <a:rect l="l" t="t" r="r" b="b"/>
            <a:pathLst>
              <a:path w="872" h="928" extrusionOk="0">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54"/>
          <p:cNvSpPr/>
          <p:nvPr/>
        </p:nvSpPr>
        <p:spPr>
          <a:xfrm flipH="1">
            <a:off x="7433728" y="2"/>
            <a:ext cx="56441" cy="56501"/>
          </a:xfrm>
          <a:custGeom>
            <a:avLst/>
            <a:gdLst/>
            <a:ahLst/>
            <a:cxnLst/>
            <a:rect l="l" t="t" r="r" b="b"/>
            <a:pathLst>
              <a:path w="871" h="872" extrusionOk="0">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54"/>
          <p:cNvSpPr/>
          <p:nvPr/>
        </p:nvSpPr>
        <p:spPr>
          <a:xfrm flipH="1">
            <a:off x="9083795" y="109441"/>
            <a:ext cx="60199" cy="59871"/>
          </a:xfrm>
          <a:custGeom>
            <a:avLst/>
            <a:gdLst/>
            <a:ahLst/>
            <a:cxnLst/>
            <a:rect l="l" t="t" r="r" b="b"/>
            <a:pathLst>
              <a:path w="929" h="924" extrusionOk="0">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54"/>
          <p:cNvSpPr/>
          <p:nvPr/>
        </p:nvSpPr>
        <p:spPr>
          <a:xfrm rot="5400000">
            <a:off x="-571851" y="2686210"/>
            <a:ext cx="3029130" cy="1885434"/>
          </a:xfrm>
          <a:custGeom>
            <a:avLst/>
            <a:gdLst/>
            <a:ahLst/>
            <a:cxnLst/>
            <a:rect l="l" t="t" r="r" b="b"/>
            <a:pathLst>
              <a:path w="88909" h="55340" extrusionOk="0">
                <a:moveTo>
                  <a:pt x="88908" y="0"/>
                </a:moveTo>
                <a:cubicBezTo>
                  <a:pt x="88908" y="0"/>
                  <a:pt x="58168" y="5172"/>
                  <a:pt x="55339" y="24595"/>
                </a:cubicBezTo>
                <a:cubicBezTo>
                  <a:pt x="53680" y="35682"/>
                  <a:pt x="45717" y="37631"/>
                  <a:pt x="40161" y="37631"/>
                </a:cubicBezTo>
                <a:cubicBezTo>
                  <a:pt x="38791" y="37631"/>
                  <a:pt x="37568" y="37513"/>
                  <a:pt x="36621" y="37383"/>
                </a:cubicBezTo>
                <a:cubicBezTo>
                  <a:pt x="35777" y="37271"/>
                  <a:pt x="34940" y="37215"/>
                  <a:pt x="34112" y="37215"/>
                </a:cubicBezTo>
                <a:cubicBezTo>
                  <a:pt x="28107" y="37215"/>
                  <a:pt x="22606" y="40140"/>
                  <a:pt x="18826" y="45545"/>
                </a:cubicBezTo>
                <a:cubicBezTo>
                  <a:pt x="14530" y="51692"/>
                  <a:pt x="6151" y="54142"/>
                  <a:pt x="0" y="55339"/>
                </a:cubicBezTo>
                <a:lnTo>
                  <a:pt x="88908" y="55339"/>
                </a:lnTo>
                <a:lnTo>
                  <a:pt x="889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54"/>
          <p:cNvSpPr/>
          <p:nvPr/>
        </p:nvSpPr>
        <p:spPr>
          <a:xfrm rot="-5400000" flipH="1">
            <a:off x="7042571" y="3042089"/>
            <a:ext cx="1707214" cy="2514607"/>
          </a:xfrm>
          <a:custGeom>
            <a:avLst/>
            <a:gdLst/>
            <a:ahLst/>
            <a:cxnLst/>
            <a:rect l="l" t="t" r="r" b="b"/>
            <a:pathLst>
              <a:path w="49132" h="72368" extrusionOk="0">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54"/>
          <p:cNvSpPr/>
          <p:nvPr/>
        </p:nvSpPr>
        <p:spPr>
          <a:xfrm>
            <a:off x="0" y="-9525"/>
            <a:ext cx="4687105" cy="634373"/>
          </a:xfrm>
          <a:custGeom>
            <a:avLst/>
            <a:gdLst/>
            <a:ahLst/>
            <a:cxnLst/>
            <a:rect l="l" t="t" r="r" b="b"/>
            <a:pathLst>
              <a:path w="121830" h="16489" extrusionOk="0">
                <a:moveTo>
                  <a:pt x="0" y="0"/>
                </a:moveTo>
                <a:lnTo>
                  <a:pt x="0" y="16489"/>
                </a:lnTo>
                <a:cubicBezTo>
                  <a:pt x="6168" y="13464"/>
                  <a:pt x="26903" y="8978"/>
                  <a:pt x="43499" y="8978"/>
                </a:cubicBezTo>
                <a:cubicBezTo>
                  <a:pt x="49308" y="8978"/>
                  <a:pt x="54610" y="9528"/>
                  <a:pt x="58603" y="10882"/>
                </a:cubicBezTo>
                <a:cubicBezTo>
                  <a:pt x="64748" y="12941"/>
                  <a:pt x="68805" y="13769"/>
                  <a:pt x="71786" y="13769"/>
                </a:cubicBezTo>
                <a:cubicBezTo>
                  <a:pt x="79047" y="13769"/>
                  <a:pt x="79930" y="8856"/>
                  <a:pt x="89074" y="4845"/>
                </a:cubicBezTo>
                <a:cubicBezTo>
                  <a:pt x="95712" y="1907"/>
                  <a:pt x="117638" y="1741"/>
                  <a:pt x="1218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 Background 4">
  <p:cSld name="CUSTOM_3_1_1_1">
    <p:spTree>
      <p:nvGrpSpPr>
        <p:cNvPr id="1" name="Shape 2490"/>
        <p:cNvGrpSpPr/>
        <p:nvPr/>
      </p:nvGrpSpPr>
      <p:grpSpPr>
        <a:xfrm>
          <a:off x="0" y="0"/>
          <a:ext cx="0" cy="0"/>
          <a:chOff x="0" y="0"/>
          <a:chExt cx="0" cy="0"/>
        </a:xfrm>
      </p:grpSpPr>
      <p:sp>
        <p:nvSpPr>
          <p:cNvPr id="2491" name="Google Shape;2491;p55"/>
          <p:cNvSpPr/>
          <p:nvPr/>
        </p:nvSpPr>
        <p:spPr>
          <a:xfrm rot="10800000">
            <a:off x="0" y="0"/>
            <a:ext cx="2623950" cy="1957425"/>
          </a:xfrm>
          <a:custGeom>
            <a:avLst/>
            <a:gdLst/>
            <a:ahLst/>
            <a:cxnLst/>
            <a:rect l="l" t="t" r="r" b="b"/>
            <a:pathLst>
              <a:path w="104958" h="78297" extrusionOk="0">
                <a:moveTo>
                  <a:pt x="104958" y="1"/>
                </a:moveTo>
                <a:cubicBezTo>
                  <a:pt x="104958" y="1"/>
                  <a:pt x="64314" y="12023"/>
                  <a:pt x="60558" y="37706"/>
                </a:cubicBezTo>
                <a:cubicBezTo>
                  <a:pt x="58414" y="52416"/>
                  <a:pt x="47851" y="54938"/>
                  <a:pt x="40487" y="54938"/>
                </a:cubicBezTo>
                <a:cubicBezTo>
                  <a:pt x="38699" y="54938"/>
                  <a:pt x="37100" y="54789"/>
                  <a:pt x="35855" y="54630"/>
                </a:cubicBezTo>
                <a:cubicBezTo>
                  <a:pt x="34728" y="54476"/>
                  <a:pt x="33609" y="54400"/>
                  <a:pt x="32504" y="54400"/>
                </a:cubicBezTo>
                <a:cubicBezTo>
                  <a:pt x="24597" y="54400"/>
                  <a:pt x="17364" y="58288"/>
                  <a:pt x="12349" y="65403"/>
                </a:cubicBezTo>
                <a:cubicBezTo>
                  <a:pt x="6638" y="73509"/>
                  <a:pt x="4623" y="75250"/>
                  <a:pt x="0" y="78297"/>
                </a:cubicBezTo>
                <a:lnTo>
                  <a:pt x="104958" y="78297"/>
                </a:lnTo>
                <a:lnTo>
                  <a:pt x="10495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2" name="Google Shape;2492;p55"/>
          <p:cNvGrpSpPr/>
          <p:nvPr/>
        </p:nvGrpSpPr>
        <p:grpSpPr>
          <a:xfrm flipH="1">
            <a:off x="294513" y="168438"/>
            <a:ext cx="837425" cy="742113"/>
            <a:chOff x="6215925" y="6858088"/>
            <a:chExt cx="837425" cy="742113"/>
          </a:xfrm>
        </p:grpSpPr>
        <p:sp>
          <p:nvSpPr>
            <p:cNvPr id="2493" name="Google Shape;2493;p55"/>
            <p:cNvSpPr/>
            <p:nvPr/>
          </p:nvSpPr>
          <p:spPr>
            <a:xfrm>
              <a:off x="6215925" y="7421400"/>
              <a:ext cx="201900" cy="178800"/>
            </a:xfrm>
            <a:custGeom>
              <a:avLst/>
              <a:gdLst/>
              <a:ahLst/>
              <a:cxnLst/>
              <a:rect l="l" t="t" r="r" b="b"/>
              <a:pathLst>
                <a:path w="8076" h="7152" extrusionOk="0">
                  <a:moveTo>
                    <a:pt x="7561" y="0"/>
                  </a:moveTo>
                  <a:lnTo>
                    <a:pt x="0" y="6637"/>
                  </a:lnTo>
                  <a:lnTo>
                    <a:pt x="515" y="7152"/>
                  </a:lnTo>
                  <a:lnTo>
                    <a:pt x="8076" y="507"/>
                  </a:lnTo>
                  <a:lnTo>
                    <a:pt x="7561" y="0"/>
                  </a:lnTo>
                  <a:close/>
                </a:path>
              </a:pathLst>
            </a:custGeom>
            <a:solidFill>
              <a:srgbClr val="F1F0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55"/>
            <p:cNvSpPr/>
            <p:nvPr/>
          </p:nvSpPr>
          <p:spPr>
            <a:xfrm>
              <a:off x="6401775" y="7430925"/>
              <a:ext cx="25575" cy="22900"/>
            </a:xfrm>
            <a:custGeom>
              <a:avLst/>
              <a:gdLst/>
              <a:ahLst/>
              <a:cxnLst/>
              <a:rect l="l" t="t" r="r" b="b"/>
              <a:pathLst>
                <a:path w="1023" h="916" extrusionOk="0">
                  <a:moveTo>
                    <a:pt x="508" y="0"/>
                  </a:moveTo>
                  <a:lnTo>
                    <a:pt x="1" y="507"/>
                  </a:lnTo>
                  <a:lnTo>
                    <a:pt x="508" y="915"/>
                  </a:lnTo>
                  <a:lnTo>
                    <a:pt x="1023" y="507"/>
                  </a:lnTo>
                  <a:lnTo>
                    <a:pt x="508" y="0"/>
                  </a:lnTo>
                  <a:close/>
                </a:path>
              </a:pathLst>
            </a:custGeom>
            <a:solidFill>
              <a:srgbClr val="C1C0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5" name="Google Shape;2495;p55"/>
            <p:cNvGrpSpPr/>
            <p:nvPr/>
          </p:nvGrpSpPr>
          <p:grpSpPr>
            <a:xfrm>
              <a:off x="6361025" y="6858088"/>
              <a:ext cx="692325" cy="623250"/>
              <a:chOff x="6361025" y="6858088"/>
              <a:chExt cx="692325" cy="623250"/>
            </a:xfrm>
          </p:grpSpPr>
          <p:sp>
            <p:nvSpPr>
              <p:cNvPr id="2496" name="Google Shape;2496;p55"/>
              <p:cNvSpPr/>
              <p:nvPr/>
            </p:nvSpPr>
            <p:spPr>
              <a:xfrm>
                <a:off x="6361025" y="7011338"/>
                <a:ext cx="510875" cy="470000"/>
              </a:xfrm>
              <a:custGeom>
                <a:avLst/>
                <a:gdLst/>
                <a:ahLst/>
                <a:cxnLst/>
                <a:rect l="l" t="t" r="r" b="b"/>
                <a:pathLst>
                  <a:path w="20435" h="18800" extrusionOk="0">
                    <a:moveTo>
                      <a:pt x="15228" y="0"/>
                    </a:moveTo>
                    <a:lnTo>
                      <a:pt x="1946" y="11647"/>
                    </a:lnTo>
                    <a:lnTo>
                      <a:pt x="1129" y="15530"/>
                    </a:lnTo>
                    <a:lnTo>
                      <a:pt x="107" y="16445"/>
                    </a:lnTo>
                    <a:cubicBezTo>
                      <a:pt x="107" y="16445"/>
                      <a:pt x="1" y="17164"/>
                      <a:pt x="720" y="17982"/>
                    </a:cubicBezTo>
                    <a:cubicBezTo>
                      <a:pt x="1431" y="18799"/>
                      <a:pt x="2150" y="18799"/>
                      <a:pt x="2150" y="18799"/>
                    </a:cubicBezTo>
                    <a:lnTo>
                      <a:pt x="3172" y="17875"/>
                    </a:lnTo>
                    <a:lnTo>
                      <a:pt x="7152" y="17573"/>
                    </a:lnTo>
                    <a:lnTo>
                      <a:pt x="20434" y="5926"/>
                    </a:lnTo>
                    <a:lnTo>
                      <a:pt x="152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55"/>
              <p:cNvSpPr/>
              <p:nvPr/>
            </p:nvSpPr>
            <p:spPr>
              <a:xfrm>
                <a:off x="6795250" y="6896288"/>
                <a:ext cx="217225" cy="207025"/>
              </a:xfrm>
              <a:custGeom>
                <a:avLst/>
                <a:gdLst/>
                <a:ahLst/>
                <a:cxnLst/>
                <a:rect l="l" t="t" r="r" b="b"/>
                <a:pathLst>
                  <a:path w="8689" h="8281" extrusionOk="0">
                    <a:moveTo>
                      <a:pt x="6539" y="1"/>
                    </a:moveTo>
                    <a:lnTo>
                      <a:pt x="0" y="5828"/>
                    </a:lnTo>
                    <a:lnTo>
                      <a:pt x="2150" y="8280"/>
                    </a:lnTo>
                    <a:lnTo>
                      <a:pt x="8688" y="2453"/>
                    </a:lnTo>
                    <a:lnTo>
                      <a:pt x="6539" y="1"/>
                    </a:lnTo>
                    <a:close/>
                  </a:path>
                </a:pathLst>
              </a:custGeom>
              <a:solidFill>
                <a:srgbClr val="F1F0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55"/>
              <p:cNvSpPr/>
              <p:nvPr/>
            </p:nvSpPr>
            <p:spPr>
              <a:xfrm>
                <a:off x="6795250" y="7018888"/>
                <a:ext cx="79300" cy="84425"/>
              </a:xfrm>
              <a:custGeom>
                <a:avLst/>
                <a:gdLst/>
                <a:ahLst/>
                <a:cxnLst/>
                <a:rect l="l" t="t" r="r" b="b"/>
                <a:pathLst>
                  <a:path w="3172" h="3377" extrusionOk="0">
                    <a:moveTo>
                      <a:pt x="1022" y="1"/>
                    </a:moveTo>
                    <a:lnTo>
                      <a:pt x="0" y="924"/>
                    </a:lnTo>
                    <a:lnTo>
                      <a:pt x="2150" y="3376"/>
                    </a:lnTo>
                    <a:lnTo>
                      <a:pt x="3171" y="2453"/>
                    </a:lnTo>
                    <a:lnTo>
                      <a:pt x="1022" y="1"/>
                    </a:lnTo>
                    <a:close/>
                  </a:path>
                </a:pathLst>
              </a:cu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55"/>
              <p:cNvSpPr/>
              <p:nvPr/>
            </p:nvSpPr>
            <p:spPr>
              <a:xfrm>
                <a:off x="6946050" y="6858088"/>
                <a:ext cx="107300" cy="114850"/>
              </a:xfrm>
              <a:custGeom>
                <a:avLst/>
                <a:gdLst/>
                <a:ahLst/>
                <a:cxnLst/>
                <a:rect l="l" t="t" r="r" b="b"/>
                <a:pathLst>
                  <a:path w="4292" h="4594" extrusionOk="0">
                    <a:moveTo>
                      <a:pt x="1120" y="0"/>
                    </a:moveTo>
                    <a:lnTo>
                      <a:pt x="0" y="1022"/>
                    </a:lnTo>
                    <a:lnTo>
                      <a:pt x="3163" y="4594"/>
                    </a:lnTo>
                    <a:lnTo>
                      <a:pt x="4291" y="3678"/>
                    </a:lnTo>
                    <a:lnTo>
                      <a:pt x="1120" y="0"/>
                    </a:ln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55"/>
              <p:cNvSpPr/>
              <p:nvPr/>
            </p:nvSpPr>
            <p:spPr>
              <a:xfrm>
                <a:off x="6721275" y="6990888"/>
                <a:ext cx="176150" cy="189050"/>
              </a:xfrm>
              <a:custGeom>
                <a:avLst/>
                <a:gdLst/>
                <a:ahLst/>
                <a:cxnLst/>
                <a:rect l="l" t="t" r="r" b="b"/>
                <a:pathLst>
                  <a:path w="7046" h="7562" extrusionOk="0">
                    <a:moveTo>
                      <a:pt x="1733" y="1"/>
                    </a:moveTo>
                    <a:lnTo>
                      <a:pt x="0" y="1529"/>
                    </a:lnTo>
                    <a:lnTo>
                      <a:pt x="5313" y="7561"/>
                    </a:lnTo>
                    <a:lnTo>
                      <a:pt x="7046" y="6025"/>
                    </a:lnTo>
                    <a:lnTo>
                      <a:pt x="1733" y="1"/>
                    </a:ln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55"/>
              <p:cNvSpPr/>
              <p:nvPr/>
            </p:nvSpPr>
            <p:spPr>
              <a:xfrm>
                <a:off x="6739050" y="7149263"/>
                <a:ext cx="69100" cy="74000"/>
              </a:xfrm>
              <a:custGeom>
                <a:avLst/>
                <a:gdLst/>
                <a:ahLst/>
                <a:cxnLst/>
                <a:rect l="l" t="t" r="r" b="b"/>
                <a:pathLst>
                  <a:path w="2764" h="2960" extrusionOk="0">
                    <a:moveTo>
                      <a:pt x="409" y="0"/>
                    </a:moveTo>
                    <a:lnTo>
                      <a:pt x="0" y="303"/>
                    </a:lnTo>
                    <a:lnTo>
                      <a:pt x="2354" y="2959"/>
                    </a:lnTo>
                    <a:lnTo>
                      <a:pt x="2763" y="2657"/>
                    </a:lnTo>
                    <a:lnTo>
                      <a:pt x="409" y="0"/>
                    </a:lnTo>
                    <a:close/>
                  </a:path>
                </a:pathLst>
              </a:cu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55"/>
              <p:cNvSpPr/>
              <p:nvPr/>
            </p:nvSpPr>
            <p:spPr>
              <a:xfrm>
                <a:off x="6690625" y="7192588"/>
                <a:ext cx="66425" cy="74200"/>
              </a:xfrm>
              <a:custGeom>
                <a:avLst/>
                <a:gdLst/>
                <a:ahLst/>
                <a:cxnLst/>
                <a:rect l="l" t="t" r="r" b="b"/>
                <a:pathLst>
                  <a:path w="2657" h="2968" extrusionOk="0">
                    <a:moveTo>
                      <a:pt x="409" y="0"/>
                    </a:moveTo>
                    <a:lnTo>
                      <a:pt x="0" y="311"/>
                    </a:lnTo>
                    <a:lnTo>
                      <a:pt x="2346" y="2967"/>
                    </a:lnTo>
                    <a:lnTo>
                      <a:pt x="2657" y="2656"/>
                    </a:lnTo>
                    <a:lnTo>
                      <a:pt x="409" y="0"/>
                    </a:lnTo>
                    <a:close/>
                  </a:path>
                </a:pathLst>
              </a:cu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55"/>
              <p:cNvSpPr/>
              <p:nvPr/>
            </p:nvSpPr>
            <p:spPr>
              <a:xfrm>
                <a:off x="6642000" y="7236113"/>
                <a:ext cx="66425" cy="73975"/>
              </a:xfrm>
              <a:custGeom>
                <a:avLst/>
                <a:gdLst/>
                <a:ahLst/>
                <a:cxnLst/>
                <a:rect l="l" t="t" r="r" b="b"/>
                <a:pathLst>
                  <a:path w="2657" h="2959" extrusionOk="0">
                    <a:moveTo>
                      <a:pt x="409" y="0"/>
                    </a:moveTo>
                    <a:lnTo>
                      <a:pt x="0" y="302"/>
                    </a:lnTo>
                    <a:lnTo>
                      <a:pt x="2248" y="2959"/>
                    </a:lnTo>
                    <a:lnTo>
                      <a:pt x="2656" y="2656"/>
                    </a:lnTo>
                    <a:lnTo>
                      <a:pt x="409" y="0"/>
                    </a:lnTo>
                    <a:close/>
                  </a:path>
                </a:pathLst>
              </a:cu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55"/>
              <p:cNvSpPr/>
              <p:nvPr/>
            </p:nvSpPr>
            <p:spPr>
              <a:xfrm>
                <a:off x="6384125" y="7207913"/>
                <a:ext cx="268100" cy="252975"/>
              </a:xfrm>
              <a:custGeom>
                <a:avLst/>
                <a:gdLst/>
                <a:ahLst/>
                <a:cxnLst/>
                <a:rect l="l" t="t" r="r" b="b"/>
                <a:pathLst>
                  <a:path w="10724" h="10119" extrusionOk="0">
                    <a:moveTo>
                      <a:pt x="6539" y="0"/>
                    </a:moveTo>
                    <a:lnTo>
                      <a:pt x="2142" y="3882"/>
                    </a:lnTo>
                    <a:lnTo>
                      <a:pt x="1226" y="7765"/>
                    </a:lnTo>
                    <a:lnTo>
                      <a:pt x="0" y="8688"/>
                    </a:lnTo>
                    <a:cubicBezTo>
                      <a:pt x="0" y="8688"/>
                      <a:pt x="0" y="9195"/>
                      <a:pt x="409" y="9604"/>
                    </a:cubicBezTo>
                    <a:cubicBezTo>
                      <a:pt x="818" y="10119"/>
                      <a:pt x="1226" y="10119"/>
                      <a:pt x="1226" y="10119"/>
                    </a:cubicBezTo>
                    <a:lnTo>
                      <a:pt x="2346" y="8991"/>
                    </a:lnTo>
                    <a:lnTo>
                      <a:pt x="6228" y="8688"/>
                    </a:lnTo>
                    <a:lnTo>
                      <a:pt x="10724" y="4700"/>
                    </a:lnTo>
                    <a:lnTo>
                      <a:pt x="6539" y="0"/>
                    </a:ln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55"/>
              <p:cNvSpPr/>
              <p:nvPr/>
            </p:nvSpPr>
            <p:spPr>
              <a:xfrm>
                <a:off x="6384125" y="7312738"/>
                <a:ext cx="268100" cy="148150"/>
              </a:xfrm>
              <a:custGeom>
                <a:avLst/>
                <a:gdLst/>
                <a:ahLst/>
                <a:cxnLst/>
                <a:rect l="l" t="t" r="r" b="b"/>
                <a:pathLst>
                  <a:path w="10724" h="5926" extrusionOk="0">
                    <a:moveTo>
                      <a:pt x="10217" y="0"/>
                    </a:moveTo>
                    <a:lnTo>
                      <a:pt x="6228" y="3572"/>
                    </a:lnTo>
                    <a:lnTo>
                      <a:pt x="2346" y="3882"/>
                    </a:lnTo>
                    <a:lnTo>
                      <a:pt x="1226" y="5002"/>
                    </a:lnTo>
                    <a:cubicBezTo>
                      <a:pt x="1226" y="5002"/>
                      <a:pt x="818" y="5002"/>
                      <a:pt x="409" y="4495"/>
                    </a:cubicBezTo>
                    <a:cubicBezTo>
                      <a:pt x="303" y="4495"/>
                      <a:pt x="303" y="4389"/>
                      <a:pt x="205" y="4389"/>
                    </a:cubicBezTo>
                    <a:lnTo>
                      <a:pt x="0" y="4495"/>
                    </a:lnTo>
                    <a:cubicBezTo>
                      <a:pt x="0" y="4495"/>
                      <a:pt x="0" y="5002"/>
                      <a:pt x="409" y="5411"/>
                    </a:cubicBezTo>
                    <a:cubicBezTo>
                      <a:pt x="818" y="5926"/>
                      <a:pt x="1226" y="5926"/>
                      <a:pt x="1226" y="5926"/>
                    </a:cubicBezTo>
                    <a:lnTo>
                      <a:pt x="2346" y="4798"/>
                    </a:lnTo>
                    <a:lnTo>
                      <a:pt x="6228" y="4495"/>
                    </a:lnTo>
                    <a:lnTo>
                      <a:pt x="10724" y="507"/>
                    </a:lnTo>
                    <a:lnTo>
                      <a:pt x="10217"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06" name="Google Shape;2506;p55"/>
          <p:cNvSpPr/>
          <p:nvPr/>
        </p:nvSpPr>
        <p:spPr>
          <a:xfrm flipH="1">
            <a:off x="1460188" y="643424"/>
            <a:ext cx="261014" cy="257301"/>
          </a:xfrm>
          <a:custGeom>
            <a:avLst/>
            <a:gdLst/>
            <a:ahLst/>
            <a:cxnLst/>
            <a:rect l="l" t="t" r="r" b="b"/>
            <a:pathLst>
              <a:path w="4028" h="3971" extrusionOk="0">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55"/>
          <p:cNvSpPr/>
          <p:nvPr/>
        </p:nvSpPr>
        <p:spPr>
          <a:xfrm flipH="1">
            <a:off x="1530690" y="357743"/>
            <a:ext cx="60199" cy="60130"/>
          </a:xfrm>
          <a:custGeom>
            <a:avLst/>
            <a:gdLst/>
            <a:ahLst/>
            <a:cxnLst/>
            <a:rect l="l" t="t" r="r" b="b"/>
            <a:pathLst>
              <a:path w="929" h="928" extrusionOk="0">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55"/>
          <p:cNvSpPr/>
          <p:nvPr/>
        </p:nvSpPr>
        <p:spPr>
          <a:xfrm flipH="1">
            <a:off x="1372189" y="1292152"/>
            <a:ext cx="59875" cy="59871"/>
          </a:xfrm>
          <a:custGeom>
            <a:avLst/>
            <a:gdLst/>
            <a:ahLst/>
            <a:cxnLst/>
            <a:rect l="l" t="t" r="r" b="b"/>
            <a:pathLst>
              <a:path w="924" h="924" extrusionOk="0">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55"/>
          <p:cNvSpPr/>
          <p:nvPr/>
        </p:nvSpPr>
        <p:spPr>
          <a:xfrm flipH="1">
            <a:off x="1131937" y="692519"/>
            <a:ext cx="60134" cy="60130"/>
          </a:xfrm>
          <a:custGeom>
            <a:avLst/>
            <a:gdLst/>
            <a:ahLst/>
            <a:cxnLst/>
            <a:rect l="l" t="t" r="r" b="b"/>
            <a:pathLst>
              <a:path w="928" h="928" extrusionOk="0">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55"/>
          <p:cNvSpPr/>
          <p:nvPr/>
        </p:nvSpPr>
        <p:spPr>
          <a:xfrm>
            <a:off x="8540889" y="875441"/>
            <a:ext cx="257321" cy="257560"/>
          </a:xfrm>
          <a:custGeom>
            <a:avLst/>
            <a:gdLst/>
            <a:ahLst/>
            <a:cxnLst/>
            <a:rect l="l" t="t" r="r" b="b"/>
            <a:pathLst>
              <a:path w="3971" h="3975" extrusionOk="0">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55"/>
          <p:cNvSpPr/>
          <p:nvPr/>
        </p:nvSpPr>
        <p:spPr>
          <a:xfrm>
            <a:off x="7176201" y="85720"/>
            <a:ext cx="243518" cy="243435"/>
          </a:xfrm>
          <a:custGeom>
            <a:avLst/>
            <a:gdLst/>
            <a:ahLst/>
            <a:cxnLst/>
            <a:rect l="l" t="t" r="r" b="b"/>
            <a:pathLst>
              <a:path w="3758" h="3757" extrusionOk="0">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55"/>
          <p:cNvSpPr/>
          <p:nvPr/>
        </p:nvSpPr>
        <p:spPr>
          <a:xfrm>
            <a:off x="8910962" y="1298488"/>
            <a:ext cx="56441" cy="60195"/>
          </a:xfrm>
          <a:custGeom>
            <a:avLst/>
            <a:gdLst/>
            <a:ahLst/>
            <a:cxnLst/>
            <a:rect l="l" t="t" r="r" b="b"/>
            <a:pathLst>
              <a:path w="871" h="929" extrusionOk="0">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55"/>
          <p:cNvSpPr/>
          <p:nvPr/>
        </p:nvSpPr>
        <p:spPr>
          <a:xfrm>
            <a:off x="8449197" y="600451"/>
            <a:ext cx="56506" cy="60130"/>
          </a:xfrm>
          <a:custGeom>
            <a:avLst/>
            <a:gdLst/>
            <a:ahLst/>
            <a:cxnLst/>
            <a:rect l="l" t="t" r="r" b="b"/>
            <a:pathLst>
              <a:path w="872" h="928" extrusionOk="0">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55"/>
          <p:cNvSpPr/>
          <p:nvPr/>
        </p:nvSpPr>
        <p:spPr>
          <a:xfrm>
            <a:off x="8350507" y="184402"/>
            <a:ext cx="56441" cy="56501"/>
          </a:xfrm>
          <a:custGeom>
            <a:avLst/>
            <a:gdLst/>
            <a:ahLst/>
            <a:cxnLst/>
            <a:rect l="l" t="t" r="r" b="b"/>
            <a:pathLst>
              <a:path w="871" h="872" extrusionOk="0">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55"/>
          <p:cNvSpPr/>
          <p:nvPr/>
        </p:nvSpPr>
        <p:spPr>
          <a:xfrm>
            <a:off x="6696681" y="293841"/>
            <a:ext cx="60199" cy="59871"/>
          </a:xfrm>
          <a:custGeom>
            <a:avLst/>
            <a:gdLst/>
            <a:ahLst/>
            <a:cxnLst/>
            <a:rect l="l" t="t" r="r" b="b"/>
            <a:pathLst>
              <a:path w="929" h="924" extrusionOk="0">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55"/>
          <p:cNvSpPr/>
          <p:nvPr/>
        </p:nvSpPr>
        <p:spPr>
          <a:xfrm flipH="1">
            <a:off x="236474" y="4645166"/>
            <a:ext cx="257321" cy="257560"/>
          </a:xfrm>
          <a:custGeom>
            <a:avLst/>
            <a:gdLst/>
            <a:ahLst/>
            <a:cxnLst/>
            <a:rect l="l" t="t" r="r" b="b"/>
            <a:pathLst>
              <a:path w="3971" h="3975" extrusionOk="0">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55"/>
          <p:cNvSpPr/>
          <p:nvPr/>
        </p:nvSpPr>
        <p:spPr>
          <a:xfrm flipH="1">
            <a:off x="1614964" y="3855445"/>
            <a:ext cx="243518" cy="243435"/>
          </a:xfrm>
          <a:custGeom>
            <a:avLst/>
            <a:gdLst/>
            <a:ahLst/>
            <a:cxnLst/>
            <a:rect l="l" t="t" r="r" b="b"/>
            <a:pathLst>
              <a:path w="3758" h="3757" extrusionOk="0">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55"/>
          <p:cNvSpPr/>
          <p:nvPr/>
        </p:nvSpPr>
        <p:spPr>
          <a:xfrm flipH="1">
            <a:off x="67281" y="5068213"/>
            <a:ext cx="56441" cy="60195"/>
          </a:xfrm>
          <a:custGeom>
            <a:avLst/>
            <a:gdLst/>
            <a:ahLst/>
            <a:cxnLst/>
            <a:rect l="l" t="t" r="r" b="b"/>
            <a:pathLst>
              <a:path w="871" h="929" extrusionOk="0">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55"/>
          <p:cNvSpPr/>
          <p:nvPr/>
        </p:nvSpPr>
        <p:spPr>
          <a:xfrm flipH="1">
            <a:off x="528981" y="4370176"/>
            <a:ext cx="56506" cy="60130"/>
          </a:xfrm>
          <a:custGeom>
            <a:avLst/>
            <a:gdLst/>
            <a:ahLst/>
            <a:cxnLst/>
            <a:rect l="l" t="t" r="r" b="b"/>
            <a:pathLst>
              <a:path w="872" h="928" extrusionOk="0">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55"/>
          <p:cNvSpPr/>
          <p:nvPr/>
        </p:nvSpPr>
        <p:spPr>
          <a:xfrm flipH="1">
            <a:off x="627736" y="3954127"/>
            <a:ext cx="56441" cy="56501"/>
          </a:xfrm>
          <a:custGeom>
            <a:avLst/>
            <a:gdLst/>
            <a:ahLst/>
            <a:cxnLst/>
            <a:rect l="l" t="t" r="r" b="b"/>
            <a:pathLst>
              <a:path w="871" h="872" extrusionOk="0">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55"/>
          <p:cNvSpPr/>
          <p:nvPr/>
        </p:nvSpPr>
        <p:spPr>
          <a:xfrm flipH="1">
            <a:off x="2277803" y="4063566"/>
            <a:ext cx="60199" cy="59871"/>
          </a:xfrm>
          <a:custGeom>
            <a:avLst/>
            <a:gdLst/>
            <a:ahLst/>
            <a:cxnLst/>
            <a:rect l="l" t="t" r="r" b="b"/>
            <a:pathLst>
              <a:path w="929" h="924" extrusionOk="0">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55"/>
          <p:cNvSpPr/>
          <p:nvPr/>
        </p:nvSpPr>
        <p:spPr>
          <a:xfrm>
            <a:off x="6520050" y="3186075"/>
            <a:ext cx="2623950" cy="1957425"/>
          </a:xfrm>
          <a:custGeom>
            <a:avLst/>
            <a:gdLst/>
            <a:ahLst/>
            <a:cxnLst/>
            <a:rect l="l" t="t" r="r" b="b"/>
            <a:pathLst>
              <a:path w="104958" h="78297" extrusionOk="0">
                <a:moveTo>
                  <a:pt x="104958" y="1"/>
                </a:moveTo>
                <a:cubicBezTo>
                  <a:pt x="104958" y="1"/>
                  <a:pt x="64314" y="12023"/>
                  <a:pt x="60558" y="37706"/>
                </a:cubicBezTo>
                <a:cubicBezTo>
                  <a:pt x="58414" y="52416"/>
                  <a:pt x="47851" y="54938"/>
                  <a:pt x="40487" y="54938"/>
                </a:cubicBezTo>
                <a:cubicBezTo>
                  <a:pt x="38699" y="54938"/>
                  <a:pt x="37100" y="54789"/>
                  <a:pt x="35855" y="54630"/>
                </a:cubicBezTo>
                <a:cubicBezTo>
                  <a:pt x="34728" y="54476"/>
                  <a:pt x="33609" y="54400"/>
                  <a:pt x="32504" y="54400"/>
                </a:cubicBezTo>
                <a:cubicBezTo>
                  <a:pt x="24597" y="54400"/>
                  <a:pt x="17364" y="58288"/>
                  <a:pt x="12349" y="65403"/>
                </a:cubicBezTo>
                <a:cubicBezTo>
                  <a:pt x="6638" y="73509"/>
                  <a:pt x="4623" y="75250"/>
                  <a:pt x="0" y="78297"/>
                </a:cubicBezTo>
                <a:lnTo>
                  <a:pt x="104958" y="78297"/>
                </a:lnTo>
                <a:lnTo>
                  <a:pt x="10495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55"/>
          <p:cNvSpPr/>
          <p:nvPr/>
        </p:nvSpPr>
        <p:spPr>
          <a:xfrm>
            <a:off x="7792737" y="3471749"/>
            <a:ext cx="261014" cy="257301"/>
          </a:xfrm>
          <a:custGeom>
            <a:avLst/>
            <a:gdLst/>
            <a:ahLst/>
            <a:cxnLst/>
            <a:rect l="l" t="t" r="r" b="b"/>
            <a:pathLst>
              <a:path w="4028" h="3971" extrusionOk="0">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55"/>
          <p:cNvSpPr/>
          <p:nvPr/>
        </p:nvSpPr>
        <p:spPr>
          <a:xfrm>
            <a:off x="7923050" y="3186068"/>
            <a:ext cx="60199" cy="60130"/>
          </a:xfrm>
          <a:custGeom>
            <a:avLst/>
            <a:gdLst/>
            <a:ahLst/>
            <a:cxnLst/>
            <a:rect l="l" t="t" r="r" b="b"/>
            <a:pathLst>
              <a:path w="929" h="928" extrusionOk="0">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55"/>
          <p:cNvSpPr/>
          <p:nvPr/>
        </p:nvSpPr>
        <p:spPr>
          <a:xfrm>
            <a:off x="8081875" y="4120477"/>
            <a:ext cx="59875" cy="59871"/>
          </a:xfrm>
          <a:custGeom>
            <a:avLst/>
            <a:gdLst/>
            <a:ahLst/>
            <a:cxnLst/>
            <a:rect l="l" t="t" r="r" b="b"/>
            <a:pathLst>
              <a:path w="924" h="924" extrusionOk="0">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55"/>
          <p:cNvSpPr/>
          <p:nvPr/>
        </p:nvSpPr>
        <p:spPr>
          <a:xfrm>
            <a:off x="8321868" y="3520844"/>
            <a:ext cx="60134" cy="60130"/>
          </a:xfrm>
          <a:custGeom>
            <a:avLst/>
            <a:gdLst/>
            <a:ahLst/>
            <a:cxnLst/>
            <a:rect l="l" t="t" r="r" b="b"/>
            <a:pathLst>
              <a:path w="928" h="928" extrusionOk="0">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27" name="Google Shape;2527;p55"/>
          <p:cNvGrpSpPr/>
          <p:nvPr/>
        </p:nvGrpSpPr>
        <p:grpSpPr>
          <a:xfrm flipH="1">
            <a:off x="7339075" y="4119838"/>
            <a:ext cx="985925" cy="744150"/>
            <a:chOff x="1666700" y="5967688"/>
            <a:chExt cx="985925" cy="744150"/>
          </a:xfrm>
        </p:grpSpPr>
        <p:sp>
          <p:nvSpPr>
            <p:cNvPr id="2528" name="Google Shape;2528;p55"/>
            <p:cNvSpPr/>
            <p:nvPr/>
          </p:nvSpPr>
          <p:spPr>
            <a:xfrm>
              <a:off x="1666700" y="5967688"/>
              <a:ext cx="985925" cy="744150"/>
            </a:xfrm>
            <a:custGeom>
              <a:avLst/>
              <a:gdLst/>
              <a:ahLst/>
              <a:cxnLst/>
              <a:rect l="l" t="t" r="r" b="b"/>
              <a:pathLst>
                <a:path w="39437" h="29766" extrusionOk="0">
                  <a:moveTo>
                    <a:pt x="31419" y="0"/>
                  </a:moveTo>
                  <a:cubicBezTo>
                    <a:pt x="30988" y="0"/>
                    <a:pt x="30551" y="105"/>
                    <a:pt x="30144" y="326"/>
                  </a:cubicBezTo>
                  <a:lnTo>
                    <a:pt x="1839" y="15340"/>
                  </a:lnTo>
                  <a:cubicBezTo>
                    <a:pt x="515" y="16060"/>
                    <a:pt x="0" y="17694"/>
                    <a:pt x="720" y="19018"/>
                  </a:cubicBezTo>
                  <a:lnTo>
                    <a:pt x="5624" y="28320"/>
                  </a:lnTo>
                  <a:cubicBezTo>
                    <a:pt x="6116" y="29236"/>
                    <a:pt x="7051" y="29765"/>
                    <a:pt x="8022" y="29765"/>
                  </a:cubicBezTo>
                  <a:cubicBezTo>
                    <a:pt x="8453" y="29765"/>
                    <a:pt x="8892" y="29661"/>
                    <a:pt x="9302" y="29440"/>
                  </a:cubicBezTo>
                  <a:lnTo>
                    <a:pt x="37598" y="14523"/>
                  </a:lnTo>
                  <a:cubicBezTo>
                    <a:pt x="38930" y="13812"/>
                    <a:pt x="39437" y="12177"/>
                    <a:pt x="38726" y="10845"/>
                  </a:cubicBezTo>
                  <a:lnTo>
                    <a:pt x="33822" y="1446"/>
                  </a:lnTo>
                  <a:cubicBezTo>
                    <a:pt x="33324" y="529"/>
                    <a:pt x="32387" y="0"/>
                    <a:pt x="31419" y="0"/>
                  </a:cubicBezTo>
                  <a:close/>
                </a:path>
              </a:pathLst>
            </a:custGeom>
            <a:solidFill>
              <a:srgbClr val="F1F0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55"/>
            <p:cNvSpPr/>
            <p:nvPr/>
          </p:nvSpPr>
          <p:spPr>
            <a:xfrm>
              <a:off x="1758650" y="6363863"/>
              <a:ext cx="130375" cy="130375"/>
            </a:xfrm>
            <a:custGeom>
              <a:avLst/>
              <a:gdLst/>
              <a:ahLst/>
              <a:cxnLst/>
              <a:rect l="l" t="t" r="r" b="b"/>
              <a:pathLst>
                <a:path w="5215" h="5215" extrusionOk="0">
                  <a:moveTo>
                    <a:pt x="2555" y="0"/>
                  </a:moveTo>
                  <a:cubicBezTo>
                    <a:pt x="1305" y="0"/>
                    <a:pt x="194" y="901"/>
                    <a:pt x="0" y="2256"/>
                  </a:cubicBezTo>
                  <a:lnTo>
                    <a:pt x="0" y="2354"/>
                  </a:lnTo>
                  <a:lnTo>
                    <a:pt x="0" y="2460"/>
                  </a:lnTo>
                  <a:lnTo>
                    <a:pt x="0" y="2558"/>
                  </a:lnTo>
                  <a:lnTo>
                    <a:pt x="0" y="2665"/>
                  </a:lnTo>
                  <a:lnTo>
                    <a:pt x="0" y="2763"/>
                  </a:lnTo>
                  <a:cubicBezTo>
                    <a:pt x="0" y="2967"/>
                    <a:pt x="0" y="3171"/>
                    <a:pt x="107" y="3376"/>
                  </a:cubicBezTo>
                  <a:cubicBezTo>
                    <a:pt x="107" y="3482"/>
                    <a:pt x="107" y="3580"/>
                    <a:pt x="205" y="3580"/>
                  </a:cubicBezTo>
                  <a:lnTo>
                    <a:pt x="205" y="3686"/>
                  </a:lnTo>
                  <a:cubicBezTo>
                    <a:pt x="205" y="3686"/>
                    <a:pt x="205" y="3784"/>
                    <a:pt x="311" y="3784"/>
                  </a:cubicBezTo>
                  <a:lnTo>
                    <a:pt x="311" y="3891"/>
                  </a:lnTo>
                  <a:cubicBezTo>
                    <a:pt x="311" y="3989"/>
                    <a:pt x="409" y="3989"/>
                    <a:pt x="409" y="4095"/>
                  </a:cubicBezTo>
                  <a:cubicBezTo>
                    <a:pt x="409" y="4193"/>
                    <a:pt x="515" y="4193"/>
                    <a:pt x="515" y="4299"/>
                  </a:cubicBezTo>
                  <a:lnTo>
                    <a:pt x="613" y="4299"/>
                  </a:lnTo>
                  <a:cubicBezTo>
                    <a:pt x="613" y="4397"/>
                    <a:pt x="613" y="4397"/>
                    <a:pt x="720" y="4397"/>
                  </a:cubicBezTo>
                  <a:lnTo>
                    <a:pt x="720" y="4504"/>
                  </a:lnTo>
                  <a:cubicBezTo>
                    <a:pt x="818" y="4504"/>
                    <a:pt x="818" y="4602"/>
                    <a:pt x="924" y="4602"/>
                  </a:cubicBezTo>
                  <a:lnTo>
                    <a:pt x="1128" y="4806"/>
                  </a:lnTo>
                  <a:cubicBezTo>
                    <a:pt x="1226" y="4806"/>
                    <a:pt x="1226" y="4912"/>
                    <a:pt x="1333" y="4912"/>
                  </a:cubicBezTo>
                  <a:cubicBezTo>
                    <a:pt x="1431" y="4912"/>
                    <a:pt x="1537" y="5010"/>
                    <a:pt x="1537" y="5010"/>
                  </a:cubicBezTo>
                  <a:cubicBezTo>
                    <a:pt x="1635" y="5010"/>
                    <a:pt x="1741" y="5117"/>
                    <a:pt x="1741" y="5117"/>
                  </a:cubicBezTo>
                  <a:lnTo>
                    <a:pt x="2044" y="5117"/>
                  </a:lnTo>
                  <a:lnTo>
                    <a:pt x="2044" y="5215"/>
                  </a:lnTo>
                  <a:lnTo>
                    <a:pt x="2354" y="5215"/>
                  </a:lnTo>
                  <a:cubicBezTo>
                    <a:pt x="2763" y="5215"/>
                    <a:pt x="3172" y="5215"/>
                    <a:pt x="3580" y="5010"/>
                  </a:cubicBezTo>
                  <a:cubicBezTo>
                    <a:pt x="3678" y="5010"/>
                    <a:pt x="3785" y="4912"/>
                    <a:pt x="3785" y="4912"/>
                  </a:cubicBezTo>
                  <a:cubicBezTo>
                    <a:pt x="3883" y="4912"/>
                    <a:pt x="3989" y="4806"/>
                    <a:pt x="3989" y="4806"/>
                  </a:cubicBezTo>
                  <a:cubicBezTo>
                    <a:pt x="4087" y="4708"/>
                    <a:pt x="4193" y="4708"/>
                    <a:pt x="4193" y="4602"/>
                  </a:cubicBezTo>
                  <a:cubicBezTo>
                    <a:pt x="4398" y="4504"/>
                    <a:pt x="4496" y="4397"/>
                    <a:pt x="4602" y="4299"/>
                  </a:cubicBezTo>
                  <a:cubicBezTo>
                    <a:pt x="4806" y="3989"/>
                    <a:pt x="5011" y="3580"/>
                    <a:pt x="5109" y="3171"/>
                  </a:cubicBezTo>
                  <a:lnTo>
                    <a:pt x="5109" y="3073"/>
                  </a:ln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lnTo>
                    <a:pt x="4904" y="1537"/>
                  </a:lnTo>
                  <a:lnTo>
                    <a:pt x="4904" y="1439"/>
                  </a:lnTo>
                  <a:lnTo>
                    <a:pt x="4806" y="1332"/>
                  </a:lnTo>
                  <a:cubicBezTo>
                    <a:pt x="4398" y="621"/>
                    <a:pt x="3678" y="106"/>
                    <a:pt x="2763" y="8"/>
                  </a:cubicBezTo>
                  <a:cubicBezTo>
                    <a:pt x="2693" y="3"/>
                    <a:pt x="2624" y="0"/>
                    <a:pt x="2555"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55"/>
            <p:cNvSpPr/>
            <p:nvPr/>
          </p:nvSpPr>
          <p:spPr>
            <a:xfrm>
              <a:off x="1735750" y="6361013"/>
              <a:ext cx="148175" cy="131150"/>
            </a:xfrm>
            <a:custGeom>
              <a:avLst/>
              <a:gdLst/>
              <a:ahLst/>
              <a:cxnLst/>
              <a:rect l="l" t="t" r="r" b="b"/>
              <a:pathLst>
                <a:path w="5927" h="5246" extrusionOk="0">
                  <a:moveTo>
                    <a:pt x="2940" y="1"/>
                  </a:moveTo>
                  <a:cubicBezTo>
                    <a:pt x="2527" y="1"/>
                    <a:pt x="2111" y="105"/>
                    <a:pt x="1734" y="327"/>
                  </a:cubicBezTo>
                  <a:cubicBezTo>
                    <a:pt x="410" y="940"/>
                    <a:pt x="1" y="2574"/>
                    <a:pt x="614" y="3800"/>
                  </a:cubicBezTo>
                  <a:cubicBezTo>
                    <a:pt x="1106" y="4717"/>
                    <a:pt x="1994" y="5246"/>
                    <a:pt x="2901" y="5246"/>
                  </a:cubicBezTo>
                  <a:cubicBezTo>
                    <a:pt x="3304" y="5246"/>
                    <a:pt x="3710" y="5141"/>
                    <a:pt x="4088" y="4920"/>
                  </a:cubicBezTo>
                  <a:cubicBezTo>
                    <a:pt x="5412" y="4307"/>
                    <a:pt x="5927" y="2672"/>
                    <a:pt x="5207" y="1446"/>
                  </a:cubicBezTo>
                  <a:cubicBezTo>
                    <a:pt x="4783" y="530"/>
                    <a:pt x="3869" y="1"/>
                    <a:pt x="2940"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55"/>
            <p:cNvSpPr/>
            <p:nvPr/>
          </p:nvSpPr>
          <p:spPr>
            <a:xfrm>
              <a:off x="1766400" y="6369163"/>
              <a:ext cx="117525" cy="122175"/>
            </a:xfrm>
            <a:custGeom>
              <a:avLst/>
              <a:gdLst/>
              <a:ahLst/>
              <a:cxnLst/>
              <a:rect l="l" t="t" r="r" b="b"/>
              <a:pathLst>
                <a:path w="4701" h="4887" extrusionOk="0">
                  <a:moveTo>
                    <a:pt x="2862" y="1"/>
                  </a:moveTo>
                  <a:lnTo>
                    <a:pt x="2862" y="1"/>
                  </a:lnTo>
                  <a:cubicBezTo>
                    <a:pt x="3164" y="205"/>
                    <a:pt x="3368" y="409"/>
                    <a:pt x="3573" y="818"/>
                  </a:cubicBezTo>
                  <a:cubicBezTo>
                    <a:pt x="4186" y="2044"/>
                    <a:pt x="3679" y="3572"/>
                    <a:pt x="2453" y="4292"/>
                  </a:cubicBezTo>
                  <a:cubicBezTo>
                    <a:pt x="2044" y="4496"/>
                    <a:pt x="1636" y="4598"/>
                    <a:pt x="1227" y="4598"/>
                  </a:cubicBezTo>
                  <a:cubicBezTo>
                    <a:pt x="818" y="4598"/>
                    <a:pt x="410" y="4496"/>
                    <a:pt x="1" y="4292"/>
                  </a:cubicBezTo>
                  <a:lnTo>
                    <a:pt x="1" y="4292"/>
                  </a:lnTo>
                  <a:cubicBezTo>
                    <a:pt x="499" y="4665"/>
                    <a:pt x="1109" y="4887"/>
                    <a:pt x="1718" y="4887"/>
                  </a:cubicBezTo>
                  <a:cubicBezTo>
                    <a:pt x="2109" y="4887"/>
                    <a:pt x="2501" y="4795"/>
                    <a:pt x="2862" y="4594"/>
                  </a:cubicBezTo>
                  <a:cubicBezTo>
                    <a:pt x="4186" y="3981"/>
                    <a:pt x="4701" y="2346"/>
                    <a:pt x="3981" y="1120"/>
                  </a:cubicBezTo>
                  <a:cubicBezTo>
                    <a:pt x="3777" y="614"/>
                    <a:pt x="3368" y="205"/>
                    <a:pt x="2862"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55"/>
            <p:cNvSpPr/>
            <p:nvPr/>
          </p:nvSpPr>
          <p:spPr>
            <a:xfrm>
              <a:off x="1751075" y="6397163"/>
              <a:ext cx="119975" cy="66425"/>
            </a:xfrm>
            <a:custGeom>
              <a:avLst/>
              <a:gdLst/>
              <a:ahLst/>
              <a:cxnLst/>
              <a:rect l="l" t="t" r="r" b="b"/>
              <a:pathLst>
                <a:path w="4799" h="2657" extrusionOk="0">
                  <a:moveTo>
                    <a:pt x="4594" y="0"/>
                  </a:moveTo>
                  <a:lnTo>
                    <a:pt x="1" y="2354"/>
                  </a:lnTo>
                  <a:cubicBezTo>
                    <a:pt x="1" y="2354"/>
                    <a:pt x="1" y="2452"/>
                    <a:pt x="99" y="2452"/>
                  </a:cubicBezTo>
                  <a:cubicBezTo>
                    <a:pt x="99" y="2559"/>
                    <a:pt x="99" y="2559"/>
                    <a:pt x="205" y="2657"/>
                  </a:cubicBezTo>
                  <a:lnTo>
                    <a:pt x="4799" y="311"/>
                  </a:lnTo>
                  <a:cubicBezTo>
                    <a:pt x="4701" y="205"/>
                    <a:pt x="4701" y="107"/>
                    <a:pt x="4701" y="107"/>
                  </a:cubicBezTo>
                  <a:cubicBezTo>
                    <a:pt x="4701" y="0"/>
                    <a:pt x="4594" y="0"/>
                    <a:pt x="4594"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55"/>
            <p:cNvSpPr/>
            <p:nvPr/>
          </p:nvSpPr>
          <p:spPr>
            <a:xfrm>
              <a:off x="1748425" y="6392063"/>
              <a:ext cx="120175" cy="69075"/>
            </a:xfrm>
            <a:custGeom>
              <a:avLst/>
              <a:gdLst/>
              <a:ahLst/>
              <a:cxnLst/>
              <a:rect l="l" t="t" r="r" b="b"/>
              <a:pathLst>
                <a:path w="4807" h="2763" extrusionOk="0">
                  <a:moveTo>
                    <a:pt x="4602" y="0"/>
                  </a:moveTo>
                  <a:lnTo>
                    <a:pt x="1" y="2452"/>
                  </a:lnTo>
                  <a:cubicBezTo>
                    <a:pt x="107" y="2452"/>
                    <a:pt x="107" y="2558"/>
                    <a:pt x="107" y="2558"/>
                  </a:cubicBezTo>
                  <a:cubicBezTo>
                    <a:pt x="107" y="2656"/>
                    <a:pt x="205" y="2656"/>
                    <a:pt x="205" y="2763"/>
                  </a:cubicBezTo>
                  <a:lnTo>
                    <a:pt x="4807" y="311"/>
                  </a:lnTo>
                  <a:cubicBezTo>
                    <a:pt x="4807" y="311"/>
                    <a:pt x="4807" y="204"/>
                    <a:pt x="4700" y="204"/>
                  </a:cubicBezTo>
                  <a:cubicBezTo>
                    <a:pt x="4700" y="106"/>
                    <a:pt x="4700" y="106"/>
                    <a:pt x="460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55"/>
            <p:cNvSpPr/>
            <p:nvPr/>
          </p:nvSpPr>
          <p:spPr>
            <a:xfrm>
              <a:off x="1911900" y="6282113"/>
              <a:ext cx="130375" cy="130400"/>
            </a:xfrm>
            <a:custGeom>
              <a:avLst/>
              <a:gdLst/>
              <a:ahLst/>
              <a:cxnLst/>
              <a:rect l="l" t="t" r="r" b="b"/>
              <a:pathLst>
                <a:path w="5215" h="5216" extrusionOk="0">
                  <a:moveTo>
                    <a:pt x="2654" y="1"/>
                  </a:moveTo>
                  <a:cubicBezTo>
                    <a:pt x="1412" y="1"/>
                    <a:pt x="300" y="901"/>
                    <a:pt x="107" y="2257"/>
                  </a:cubicBezTo>
                  <a:lnTo>
                    <a:pt x="107" y="2150"/>
                  </a:lnTo>
                  <a:cubicBezTo>
                    <a:pt x="0" y="2257"/>
                    <a:pt x="0" y="2355"/>
                    <a:pt x="0" y="2355"/>
                  </a:cubicBezTo>
                  <a:lnTo>
                    <a:pt x="0" y="2461"/>
                  </a:lnTo>
                  <a:lnTo>
                    <a:pt x="0" y="2559"/>
                  </a:lnTo>
                  <a:lnTo>
                    <a:pt x="0" y="2665"/>
                  </a:lnTo>
                  <a:cubicBezTo>
                    <a:pt x="0" y="2968"/>
                    <a:pt x="107" y="3172"/>
                    <a:pt x="107" y="3376"/>
                  </a:cubicBezTo>
                  <a:cubicBezTo>
                    <a:pt x="205" y="3483"/>
                    <a:pt x="205" y="3581"/>
                    <a:pt x="205" y="3581"/>
                  </a:cubicBezTo>
                  <a:lnTo>
                    <a:pt x="205" y="3687"/>
                  </a:lnTo>
                  <a:cubicBezTo>
                    <a:pt x="311" y="3687"/>
                    <a:pt x="311" y="3785"/>
                    <a:pt x="311" y="3785"/>
                  </a:cubicBezTo>
                  <a:lnTo>
                    <a:pt x="311" y="3891"/>
                  </a:lnTo>
                  <a:lnTo>
                    <a:pt x="515" y="4096"/>
                  </a:lnTo>
                  <a:cubicBezTo>
                    <a:pt x="515" y="4194"/>
                    <a:pt x="515" y="4194"/>
                    <a:pt x="613" y="4300"/>
                  </a:cubicBezTo>
                  <a:lnTo>
                    <a:pt x="720" y="4398"/>
                  </a:lnTo>
                  <a:cubicBezTo>
                    <a:pt x="818" y="4398"/>
                    <a:pt x="818" y="4504"/>
                    <a:pt x="818" y="4504"/>
                  </a:cubicBezTo>
                  <a:cubicBezTo>
                    <a:pt x="818" y="4504"/>
                    <a:pt x="924" y="4602"/>
                    <a:pt x="1022" y="4602"/>
                  </a:cubicBezTo>
                  <a:cubicBezTo>
                    <a:pt x="1022" y="4709"/>
                    <a:pt x="1128" y="4709"/>
                    <a:pt x="1128" y="4807"/>
                  </a:cubicBezTo>
                  <a:lnTo>
                    <a:pt x="1226" y="4807"/>
                  </a:lnTo>
                  <a:lnTo>
                    <a:pt x="1333" y="4913"/>
                  </a:lnTo>
                  <a:lnTo>
                    <a:pt x="1431" y="4913"/>
                  </a:lnTo>
                  <a:cubicBezTo>
                    <a:pt x="1431" y="4913"/>
                    <a:pt x="1537" y="5011"/>
                    <a:pt x="1635" y="5011"/>
                  </a:cubicBezTo>
                  <a:cubicBezTo>
                    <a:pt x="1741" y="5011"/>
                    <a:pt x="1741" y="5117"/>
                    <a:pt x="1839" y="5117"/>
                  </a:cubicBezTo>
                  <a:lnTo>
                    <a:pt x="2044" y="5117"/>
                  </a:lnTo>
                  <a:cubicBezTo>
                    <a:pt x="2150" y="5117"/>
                    <a:pt x="2150" y="5215"/>
                    <a:pt x="2150" y="5215"/>
                  </a:cubicBezTo>
                  <a:lnTo>
                    <a:pt x="2354" y="5215"/>
                  </a:lnTo>
                  <a:cubicBezTo>
                    <a:pt x="2861" y="5215"/>
                    <a:pt x="3270" y="5215"/>
                    <a:pt x="3678" y="5011"/>
                  </a:cubicBezTo>
                  <a:cubicBezTo>
                    <a:pt x="3678" y="5011"/>
                    <a:pt x="3785" y="4913"/>
                    <a:pt x="3883" y="4913"/>
                  </a:cubicBezTo>
                  <a:cubicBezTo>
                    <a:pt x="3989" y="4913"/>
                    <a:pt x="3989" y="4807"/>
                    <a:pt x="4087" y="4807"/>
                  </a:cubicBezTo>
                  <a:lnTo>
                    <a:pt x="4291" y="4602"/>
                  </a:lnTo>
                  <a:lnTo>
                    <a:pt x="4602" y="4300"/>
                  </a:ln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109" y="1946"/>
                    <a:pt x="5109" y="1946"/>
                    <a:pt x="5109" y="1848"/>
                  </a:cubicBezTo>
                  <a:lnTo>
                    <a:pt x="5109" y="1742"/>
                  </a:lnTo>
                  <a:lnTo>
                    <a:pt x="5011" y="1644"/>
                  </a:lnTo>
                  <a:lnTo>
                    <a:pt x="5011" y="1537"/>
                  </a:lnTo>
                  <a:cubicBezTo>
                    <a:pt x="5011" y="1537"/>
                    <a:pt x="5011" y="1439"/>
                    <a:pt x="4904" y="1439"/>
                  </a:cubicBezTo>
                  <a:lnTo>
                    <a:pt x="4904" y="1333"/>
                  </a:lnTo>
                  <a:cubicBezTo>
                    <a:pt x="4496" y="622"/>
                    <a:pt x="3785" y="107"/>
                    <a:pt x="2861" y="9"/>
                  </a:cubicBezTo>
                  <a:cubicBezTo>
                    <a:pt x="2792" y="3"/>
                    <a:pt x="2723" y="1"/>
                    <a:pt x="2654" y="1"/>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55"/>
            <p:cNvSpPr/>
            <p:nvPr/>
          </p:nvSpPr>
          <p:spPr>
            <a:xfrm>
              <a:off x="1889000" y="6279288"/>
              <a:ext cx="148175" cy="129975"/>
            </a:xfrm>
            <a:custGeom>
              <a:avLst/>
              <a:gdLst/>
              <a:ahLst/>
              <a:cxnLst/>
              <a:rect l="l" t="t" r="r" b="b"/>
              <a:pathLst>
                <a:path w="5927" h="5199" extrusionOk="0">
                  <a:moveTo>
                    <a:pt x="3025" y="1"/>
                  </a:moveTo>
                  <a:cubicBezTo>
                    <a:pt x="2623" y="1"/>
                    <a:pt x="2217" y="105"/>
                    <a:pt x="1840" y="326"/>
                  </a:cubicBezTo>
                  <a:cubicBezTo>
                    <a:pt x="508" y="939"/>
                    <a:pt x="1" y="2574"/>
                    <a:pt x="712" y="3800"/>
                  </a:cubicBezTo>
                  <a:cubicBezTo>
                    <a:pt x="1138" y="4721"/>
                    <a:pt x="2058" y="5199"/>
                    <a:pt x="2991" y="5199"/>
                  </a:cubicBezTo>
                  <a:cubicBezTo>
                    <a:pt x="3400" y="5199"/>
                    <a:pt x="3812" y="5107"/>
                    <a:pt x="4186" y="4920"/>
                  </a:cubicBezTo>
                  <a:cubicBezTo>
                    <a:pt x="5518" y="4209"/>
                    <a:pt x="5927" y="2672"/>
                    <a:pt x="5314" y="1446"/>
                  </a:cubicBezTo>
                  <a:cubicBezTo>
                    <a:pt x="4816" y="529"/>
                    <a:pt x="3930" y="1"/>
                    <a:pt x="3025"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55"/>
            <p:cNvSpPr/>
            <p:nvPr/>
          </p:nvSpPr>
          <p:spPr>
            <a:xfrm>
              <a:off x="1922125" y="6287438"/>
              <a:ext cx="115050" cy="122175"/>
            </a:xfrm>
            <a:custGeom>
              <a:avLst/>
              <a:gdLst/>
              <a:ahLst/>
              <a:cxnLst/>
              <a:rect l="l" t="t" r="r" b="b"/>
              <a:pathLst>
                <a:path w="4602" h="4887" extrusionOk="0">
                  <a:moveTo>
                    <a:pt x="2861" y="0"/>
                  </a:moveTo>
                  <a:lnTo>
                    <a:pt x="2861" y="0"/>
                  </a:lnTo>
                  <a:cubicBezTo>
                    <a:pt x="3065" y="205"/>
                    <a:pt x="3376" y="409"/>
                    <a:pt x="3474" y="711"/>
                  </a:cubicBezTo>
                  <a:cubicBezTo>
                    <a:pt x="4193" y="2044"/>
                    <a:pt x="3678" y="3572"/>
                    <a:pt x="2354" y="4291"/>
                  </a:cubicBezTo>
                  <a:cubicBezTo>
                    <a:pt x="1994" y="4496"/>
                    <a:pt x="1586" y="4598"/>
                    <a:pt x="1177" y="4598"/>
                  </a:cubicBezTo>
                  <a:cubicBezTo>
                    <a:pt x="768" y="4598"/>
                    <a:pt x="360" y="4496"/>
                    <a:pt x="0" y="4291"/>
                  </a:cubicBezTo>
                  <a:lnTo>
                    <a:pt x="0" y="4291"/>
                  </a:lnTo>
                  <a:cubicBezTo>
                    <a:pt x="498" y="4665"/>
                    <a:pt x="1111" y="4886"/>
                    <a:pt x="1721" y="4886"/>
                  </a:cubicBezTo>
                  <a:cubicBezTo>
                    <a:pt x="2112" y="4886"/>
                    <a:pt x="2503" y="4795"/>
                    <a:pt x="2861" y="4594"/>
                  </a:cubicBezTo>
                  <a:cubicBezTo>
                    <a:pt x="4193" y="3883"/>
                    <a:pt x="4602" y="2346"/>
                    <a:pt x="3989" y="1120"/>
                  </a:cubicBezTo>
                  <a:cubicBezTo>
                    <a:pt x="3678" y="613"/>
                    <a:pt x="3269" y="205"/>
                    <a:pt x="286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55"/>
            <p:cNvSpPr/>
            <p:nvPr/>
          </p:nvSpPr>
          <p:spPr>
            <a:xfrm>
              <a:off x="1906800" y="6315438"/>
              <a:ext cx="117500" cy="66425"/>
            </a:xfrm>
            <a:custGeom>
              <a:avLst/>
              <a:gdLst/>
              <a:ahLst/>
              <a:cxnLst/>
              <a:rect l="l" t="t" r="r" b="b"/>
              <a:pathLst>
                <a:path w="4700" h="2657" extrusionOk="0">
                  <a:moveTo>
                    <a:pt x="4602" y="0"/>
                  </a:moveTo>
                  <a:lnTo>
                    <a:pt x="0" y="2354"/>
                  </a:lnTo>
                  <a:lnTo>
                    <a:pt x="0" y="2452"/>
                  </a:lnTo>
                  <a:cubicBezTo>
                    <a:pt x="106" y="2558"/>
                    <a:pt x="106" y="2558"/>
                    <a:pt x="106" y="2656"/>
                  </a:cubicBezTo>
                  <a:lnTo>
                    <a:pt x="4700" y="311"/>
                  </a:lnTo>
                  <a:cubicBezTo>
                    <a:pt x="4700" y="204"/>
                    <a:pt x="4700" y="106"/>
                    <a:pt x="4602"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55"/>
            <p:cNvSpPr/>
            <p:nvPr/>
          </p:nvSpPr>
          <p:spPr>
            <a:xfrm>
              <a:off x="1904325" y="6310313"/>
              <a:ext cx="119975" cy="69100"/>
            </a:xfrm>
            <a:custGeom>
              <a:avLst/>
              <a:gdLst/>
              <a:ahLst/>
              <a:cxnLst/>
              <a:rect l="l" t="t" r="r" b="b"/>
              <a:pathLst>
                <a:path w="4799" h="2764" extrusionOk="0">
                  <a:moveTo>
                    <a:pt x="4594" y="1"/>
                  </a:moveTo>
                  <a:lnTo>
                    <a:pt x="1" y="2453"/>
                  </a:lnTo>
                  <a:cubicBezTo>
                    <a:pt x="1" y="2453"/>
                    <a:pt x="1" y="2559"/>
                    <a:pt x="99" y="2559"/>
                  </a:cubicBezTo>
                  <a:cubicBezTo>
                    <a:pt x="99" y="2657"/>
                    <a:pt x="99" y="2657"/>
                    <a:pt x="205" y="2763"/>
                  </a:cubicBezTo>
                  <a:lnTo>
                    <a:pt x="4799" y="311"/>
                  </a:lnTo>
                  <a:cubicBezTo>
                    <a:pt x="4701" y="311"/>
                    <a:pt x="4701" y="205"/>
                    <a:pt x="4701" y="205"/>
                  </a:cubicBezTo>
                  <a:cubicBezTo>
                    <a:pt x="4701" y="107"/>
                    <a:pt x="4594" y="107"/>
                    <a:pt x="4594" y="1"/>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55"/>
            <p:cNvSpPr/>
            <p:nvPr/>
          </p:nvSpPr>
          <p:spPr>
            <a:xfrm>
              <a:off x="2067800" y="6200388"/>
              <a:ext cx="130200" cy="130400"/>
            </a:xfrm>
            <a:custGeom>
              <a:avLst/>
              <a:gdLst/>
              <a:ahLst/>
              <a:cxnLst/>
              <a:rect l="l" t="t" r="r" b="b"/>
              <a:pathLst>
                <a:path w="5208" h="5216" extrusionOk="0">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303" y="3989"/>
                    <a:pt x="409" y="3989"/>
                    <a:pt x="409" y="4095"/>
                  </a:cubicBezTo>
                  <a:lnTo>
                    <a:pt x="614" y="4300"/>
                  </a:lnTo>
                  <a:lnTo>
                    <a:pt x="712" y="4398"/>
                  </a:lnTo>
                  <a:cubicBezTo>
                    <a:pt x="712" y="4398"/>
                    <a:pt x="712" y="4504"/>
                    <a:pt x="818" y="4504"/>
                  </a:cubicBezTo>
                  <a:lnTo>
                    <a:pt x="916" y="4602"/>
                  </a:lnTo>
                  <a:lnTo>
                    <a:pt x="1120" y="4806"/>
                  </a:lnTo>
                  <a:cubicBezTo>
                    <a:pt x="1227" y="4806"/>
                    <a:pt x="1227" y="4806"/>
                    <a:pt x="1325" y="4913"/>
                  </a:cubicBezTo>
                  <a:cubicBezTo>
                    <a:pt x="1431" y="4913"/>
                    <a:pt x="1529" y="5011"/>
                    <a:pt x="1529" y="5011"/>
                  </a:cubicBezTo>
                  <a:lnTo>
                    <a:pt x="1635" y="5011"/>
                  </a:lnTo>
                  <a:cubicBezTo>
                    <a:pt x="1635" y="5011"/>
                    <a:pt x="1733" y="5117"/>
                    <a:pt x="1840" y="5117"/>
                  </a:cubicBezTo>
                  <a:lnTo>
                    <a:pt x="2044" y="5117"/>
                  </a:lnTo>
                  <a:cubicBezTo>
                    <a:pt x="2044" y="5117"/>
                    <a:pt x="2044" y="5215"/>
                    <a:pt x="2142" y="5215"/>
                  </a:cubicBezTo>
                  <a:lnTo>
                    <a:pt x="2346" y="5215"/>
                  </a:lnTo>
                  <a:cubicBezTo>
                    <a:pt x="2755" y="5215"/>
                    <a:pt x="3270" y="5215"/>
                    <a:pt x="3572" y="5011"/>
                  </a:cubicBezTo>
                  <a:cubicBezTo>
                    <a:pt x="3679" y="5011"/>
                    <a:pt x="3777" y="4913"/>
                    <a:pt x="3883" y="4913"/>
                  </a:cubicBezTo>
                  <a:cubicBezTo>
                    <a:pt x="3883" y="4913"/>
                    <a:pt x="3981" y="4806"/>
                    <a:pt x="4087" y="4806"/>
                  </a:cubicBezTo>
                  <a:cubicBezTo>
                    <a:pt x="4087" y="4708"/>
                    <a:pt x="4185" y="4708"/>
                    <a:pt x="4292" y="4602"/>
                  </a:cubicBezTo>
                  <a:lnTo>
                    <a:pt x="4594" y="4300"/>
                  </a:lnTo>
                  <a:cubicBezTo>
                    <a:pt x="4798" y="3989"/>
                    <a:pt x="5003" y="3580"/>
                    <a:pt x="5109" y="3172"/>
                  </a:cubicBezTo>
                  <a:lnTo>
                    <a:pt x="5109" y="3074"/>
                  </a:lnTo>
                  <a:cubicBezTo>
                    <a:pt x="5109" y="2967"/>
                    <a:pt x="5207" y="2967"/>
                    <a:pt x="5207" y="2967"/>
                  </a:cubicBezTo>
                  <a:lnTo>
                    <a:pt x="5207" y="2869"/>
                  </a:lnTo>
                  <a:lnTo>
                    <a:pt x="5207" y="2665"/>
                  </a:lnTo>
                  <a:lnTo>
                    <a:pt x="5207" y="2559"/>
                  </a:lnTo>
                  <a:lnTo>
                    <a:pt x="5207" y="2354"/>
                  </a:lnTo>
                  <a:lnTo>
                    <a:pt x="5207" y="2256"/>
                  </a:lnTo>
                  <a:lnTo>
                    <a:pt x="5109" y="2150"/>
                  </a:lnTo>
                  <a:lnTo>
                    <a:pt x="5109" y="2052"/>
                  </a:lnTo>
                  <a:lnTo>
                    <a:pt x="5109" y="1848"/>
                  </a:lnTo>
                  <a:lnTo>
                    <a:pt x="5003" y="1741"/>
                  </a:lnTo>
                  <a:lnTo>
                    <a:pt x="5003" y="1643"/>
                  </a:lnTo>
                  <a:lnTo>
                    <a:pt x="5003" y="1537"/>
                  </a:lnTo>
                  <a:cubicBezTo>
                    <a:pt x="4905" y="1537"/>
                    <a:pt x="4905" y="1439"/>
                    <a:pt x="4905" y="1439"/>
                  </a:cubicBezTo>
                  <a:cubicBezTo>
                    <a:pt x="4905" y="1439"/>
                    <a:pt x="4905" y="1333"/>
                    <a:pt x="4798" y="1333"/>
                  </a:cubicBezTo>
                  <a:cubicBezTo>
                    <a:pt x="4390" y="622"/>
                    <a:pt x="3679" y="107"/>
                    <a:pt x="2861" y="9"/>
                  </a:cubicBezTo>
                  <a:cubicBezTo>
                    <a:pt x="2786" y="3"/>
                    <a:pt x="2712" y="0"/>
                    <a:pt x="2638"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55"/>
            <p:cNvSpPr/>
            <p:nvPr/>
          </p:nvSpPr>
          <p:spPr>
            <a:xfrm>
              <a:off x="2044725" y="6197563"/>
              <a:ext cx="148150" cy="129975"/>
            </a:xfrm>
            <a:custGeom>
              <a:avLst/>
              <a:gdLst/>
              <a:ahLst/>
              <a:cxnLst/>
              <a:rect l="l" t="t" r="r" b="b"/>
              <a:pathLst>
                <a:path w="5926" h="5199" extrusionOk="0">
                  <a:moveTo>
                    <a:pt x="2993" y="0"/>
                  </a:moveTo>
                  <a:cubicBezTo>
                    <a:pt x="2576" y="0"/>
                    <a:pt x="2148" y="105"/>
                    <a:pt x="1741" y="326"/>
                  </a:cubicBezTo>
                  <a:cubicBezTo>
                    <a:pt x="515" y="939"/>
                    <a:pt x="0" y="2574"/>
                    <a:pt x="613" y="3800"/>
                  </a:cubicBezTo>
                  <a:cubicBezTo>
                    <a:pt x="1113" y="4720"/>
                    <a:pt x="2004" y="5198"/>
                    <a:pt x="2948" y="5198"/>
                  </a:cubicBezTo>
                  <a:cubicBezTo>
                    <a:pt x="3363" y="5198"/>
                    <a:pt x="3787" y="5106"/>
                    <a:pt x="4193" y="4919"/>
                  </a:cubicBezTo>
                  <a:cubicBezTo>
                    <a:pt x="5419" y="4208"/>
                    <a:pt x="5926" y="2672"/>
                    <a:pt x="5313" y="1446"/>
                  </a:cubicBezTo>
                  <a:cubicBezTo>
                    <a:pt x="4821" y="529"/>
                    <a:pt x="3933" y="0"/>
                    <a:pt x="2993" y="0"/>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55"/>
            <p:cNvSpPr/>
            <p:nvPr/>
          </p:nvSpPr>
          <p:spPr>
            <a:xfrm>
              <a:off x="2078025" y="6205713"/>
              <a:ext cx="114850" cy="122175"/>
            </a:xfrm>
            <a:custGeom>
              <a:avLst/>
              <a:gdLst/>
              <a:ahLst/>
              <a:cxnLst/>
              <a:rect l="l" t="t" r="r" b="b"/>
              <a:pathLst>
                <a:path w="4594" h="4887" extrusionOk="0">
                  <a:moveTo>
                    <a:pt x="2755" y="0"/>
                  </a:moveTo>
                  <a:lnTo>
                    <a:pt x="2755" y="0"/>
                  </a:lnTo>
                  <a:cubicBezTo>
                    <a:pt x="3065" y="204"/>
                    <a:pt x="3270" y="409"/>
                    <a:pt x="3474" y="711"/>
                  </a:cubicBezTo>
                  <a:cubicBezTo>
                    <a:pt x="4087" y="2043"/>
                    <a:pt x="3572" y="3572"/>
                    <a:pt x="2346" y="4291"/>
                  </a:cubicBezTo>
                  <a:cubicBezTo>
                    <a:pt x="1937" y="4495"/>
                    <a:pt x="1529" y="4598"/>
                    <a:pt x="1133" y="4598"/>
                  </a:cubicBezTo>
                  <a:cubicBezTo>
                    <a:pt x="738" y="4598"/>
                    <a:pt x="356" y="4495"/>
                    <a:pt x="0" y="4291"/>
                  </a:cubicBezTo>
                  <a:lnTo>
                    <a:pt x="0" y="4291"/>
                  </a:lnTo>
                  <a:cubicBezTo>
                    <a:pt x="433" y="4664"/>
                    <a:pt x="1021" y="4886"/>
                    <a:pt x="1645" y="4886"/>
                  </a:cubicBezTo>
                  <a:cubicBezTo>
                    <a:pt x="2046" y="4886"/>
                    <a:pt x="2462" y="4795"/>
                    <a:pt x="2861" y="4593"/>
                  </a:cubicBezTo>
                  <a:cubicBezTo>
                    <a:pt x="4087" y="3882"/>
                    <a:pt x="4594" y="2346"/>
                    <a:pt x="3981" y="1120"/>
                  </a:cubicBezTo>
                  <a:cubicBezTo>
                    <a:pt x="3678" y="613"/>
                    <a:pt x="3270" y="204"/>
                    <a:pt x="2755"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55"/>
            <p:cNvSpPr/>
            <p:nvPr/>
          </p:nvSpPr>
          <p:spPr>
            <a:xfrm>
              <a:off x="2060050" y="6233688"/>
              <a:ext cx="120175" cy="66450"/>
            </a:xfrm>
            <a:custGeom>
              <a:avLst/>
              <a:gdLst/>
              <a:ahLst/>
              <a:cxnLst/>
              <a:rect l="l" t="t" r="r" b="b"/>
              <a:pathLst>
                <a:path w="4807" h="2658" extrusionOk="0">
                  <a:moveTo>
                    <a:pt x="4602" y="1"/>
                  </a:moveTo>
                  <a:lnTo>
                    <a:pt x="0" y="2355"/>
                  </a:lnTo>
                  <a:cubicBezTo>
                    <a:pt x="106" y="2355"/>
                    <a:pt x="106" y="2453"/>
                    <a:pt x="106" y="2453"/>
                  </a:cubicBezTo>
                  <a:cubicBezTo>
                    <a:pt x="106" y="2559"/>
                    <a:pt x="204" y="2559"/>
                    <a:pt x="204" y="2657"/>
                  </a:cubicBezTo>
                  <a:lnTo>
                    <a:pt x="4806" y="311"/>
                  </a:lnTo>
                  <a:cubicBezTo>
                    <a:pt x="4806" y="205"/>
                    <a:pt x="4700" y="107"/>
                    <a:pt x="4700"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55"/>
            <p:cNvSpPr/>
            <p:nvPr/>
          </p:nvSpPr>
          <p:spPr>
            <a:xfrm>
              <a:off x="2060050" y="6228588"/>
              <a:ext cx="117500" cy="69100"/>
            </a:xfrm>
            <a:custGeom>
              <a:avLst/>
              <a:gdLst/>
              <a:ahLst/>
              <a:cxnLst/>
              <a:rect l="l" t="t" r="r" b="b"/>
              <a:pathLst>
                <a:path w="4700" h="2764" extrusionOk="0">
                  <a:moveTo>
                    <a:pt x="4602" y="0"/>
                  </a:moveTo>
                  <a:lnTo>
                    <a:pt x="0" y="2452"/>
                  </a:lnTo>
                  <a:lnTo>
                    <a:pt x="0" y="2559"/>
                  </a:lnTo>
                  <a:cubicBezTo>
                    <a:pt x="106" y="2657"/>
                    <a:pt x="106" y="2657"/>
                    <a:pt x="106" y="2763"/>
                  </a:cubicBezTo>
                  <a:lnTo>
                    <a:pt x="4700" y="311"/>
                  </a:lnTo>
                  <a:lnTo>
                    <a:pt x="4700" y="205"/>
                  </a:lnTo>
                  <a:cubicBezTo>
                    <a:pt x="4602" y="107"/>
                    <a:pt x="4602" y="107"/>
                    <a:pt x="460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55"/>
            <p:cNvSpPr/>
            <p:nvPr/>
          </p:nvSpPr>
          <p:spPr>
            <a:xfrm>
              <a:off x="2221050" y="6118663"/>
              <a:ext cx="130200" cy="130375"/>
            </a:xfrm>
            <a:custGeom>
              <a:avLst/>
              <a:gdLst/>
              <a:ahLst/>
              <a:cxnLst/>
              <a:rect l="l" t="t" r="r" b="b"/>
              <a:pathLst>
                <a:path w="5208" h="5215" extrusionOk="0">
                  <a:moveTo>
                    <a:pt x="2653" y="0"/>
                  </a:moveTo>
                  <a:cubicBezTo>
                    <a:pt x="1403" y="0"/>
                    <a:pt x="292" y="895"/>
                    <a:pt x="99" y="2150"/>
                  </a:cubicBezTo>
                  <a:lnTo>
                    <a:pt x="99" y="2354"/>
                  </a:lnTo>
                  <a:lnTo>
                    <a:pt x="99" y="2460"/>
                  </a:lnTo>
                  <a:lnTo>
                    <a:pt x="1" y="2460"/>
                  </a:lnTo>
                  <a:lnTo>
                    <a:pt x="1" y="2558"/>
                  </a:lnTo>
                  <a:lnTo>
                    <a:pt x="1" y="2665"/>
                  </a:lnTo>
                  <a:cubicBezTo>
                    <a:pt x="99" y="2967"/>
                    <a:pt x="99" y="3171"/>
                    <a:pt x="205" y="3376"/>
                  </a:cubicBezTo>
                  <a:lnTo>
                    <a:pt x="205" y="3580"/>
                  </a:lnTo>
                  <a:lnTo>
                    <a:pt x="303" y="3686"/>
                  </a:lnTo>
                  <a:lnTo>
                    <a:pt x="303" y="3784"/>
                  </a:lnTo>
                  <a:lnTo>
                    <a:pt x="409" y="3891"/>
                  </a:lnTo>
                  <a:cubicBezTo>
                    <a:pt x="409" y="3989"/>
                    <a:pt x="409" y="3989"/>
                    <a:pt x="507" y="4095"/>
                  </a:cubicBezTo>
                  <a:lnTo>
                    <a:pt x="614" y="4193"/>
                  </a:lnTo>
                  <a:cubicBezTo>
                    <a:pt x="614" y="4299"/>
                    <a:pt x="614" y="4299"/>
                    <a:pt x="712" y="4299"/>
                  </a:cubicBezTo>
                  <a:cubicBezTo>
                    <a:pt x="712" y="4299"/>
                    <a:pt x="712" y="4397"/>
                    <a:pt x="818" y="4397"/>
                  </a:cubicBezTo>
                  <a:lnTo>
                    <a:pt x="818" y="4504"/>
                  </a:lnTo>
                  <a:cubicBezTo>
                    <a:pt x="916" y="4504"/>
                    <a:pt x="916" y="4602"/>
                    <a:pt x="1022" y="4602"/>
                  </a:cubicBezTo>
                  <a:cubicBezTo>
                    <a:pt x="1022" y="4708"/>
                    <a:pt x="1120" y="4708"/>
                    <a:pt x="1227" y="4708"/>
                  </a:cubicBezTo>
                  <a:lnTo>
                    <a:pt x="1227" y="4806"/>
                  </a:lnTo>
                  <a:cubicBezTo>
                    <a:pt x="1325" y="4806"/>
                    <a:pt x="1325" y="4806"/>
                    <a:pt x="1325" y="4912"/>
                  </a:cubicBezTo>
                  <a:lnTo>
                    <a:pt x="1431" y="4912"/>
                  </a:lnTo>
                  <a:cubicBezTo>
                    <a:pt x="1529" y="4912"/>
                    <a:pt x="1529" y="5010"/>
                    <a:pt x="1635" y="5010"/>
                  </a:cubicBezTo>
                  <a:cubicBezTo>
                    <a:pt x="1733" y="5010"/>
                    <a:pt x="1840" y="5117"/>
                    <a:pt x="1840" y="5117"/>
                  </a:cubicBezTo>
                  <a:lnTo>
                    <a:pt x="2142" y="5117"/>
                  </a:lnTo>
                  <a:lnTo>
                    <a:pt x="2142" y="5215"/>
                  </a:lnTo>
                  <a:lnTo>
                    <a:pt x="2453" y="5215"/>
                  </a:lnTo>
                  <a:cubicBezTo>
                    <a:pt x="2861" y="5215"/>
                    <a:pt x="3270" y="5215"/>
                    <a:pt x="3679" y="5010"/>
                  </a:cubicBezTo>
                  <a:cubicBezTo>
                    <a:pt x="3777" y="5010"/>
                    <a:pt x="3777" y="4912"/>
                    <a:pt x="3883" y="4912"/>
                  </a:cubicBezTo>
                  <a:cubicBezTo>
                    <a:pt x="3981" y="4806"/>
                    <a:pt x="4087" y="4806"/>
                    <a:pt x="4087" y="4806"/>
                  </a:cubicBezTo>
                  <a:cubicBezTo>
                    <a:pt x="4186" y="4708"/>
                    <a:pt x="4292" y="4708"/>
                    <a:pt x="4292" y="4602"/>
                  </a:cubicBezTo>
                  <a:cubicBezTo>
                    <a:pt x="4390" y="4504"/>
                    <a:pt x="4594" y="4397"/>
                    <a:pt x="4700" y="4299"/>
                  </a:cubicBezTo>
                  <a:cubicBezTo>
                    <a:pt x="4905" y="3989"/>
                    <a:pt x="5109" y="3580"/>
                    <a:pt x="5207" y="3171"/>
                  </a:cubicBezTo>
                  <a:lnTo>
                    <a:pt x="5207" y="3073"/>
                  </a:lnTo>
                  <a:lnTo>
                    <a:pt x="5207" y="2967"/>
                  </a:lnTo>
                  <a:lnTo>
                    <a:pt x="5207" y="2869"/>
                  </a:lnTo>
                  <a:lnTo>
                    <a:pt x="5207" y="2665"/>
                  </a:lnTo>
                  <a:lnTo>
                    <a:pt x="5207" y="2558"/>
                  </a:lnTo>
                  <a:lnTo>
                    <a:pt x="5207" y="2354"/>
                  </a:lnTo>
                  <a:lnTo>
                    <a:pt x="5207" y="2256"/>
                  </a:lnTo>
                  <a:lnTo>
                    <a:pt x="5207" y="2150"/>
                  </a:lnTo>
                  <a:lnTo>
                    <a:pt x="5207" y="2052"/>
                  </a:lnTo>
                  <a:cubicBezTo>
                    <a:pt x="5207" y="1945"/>
                    <a:pt x="5109" y="1945"/>
                    <a:pt x="5109" y="1847"/>
                  </a:cubicBezTo>
                  <a:lnTo>
                    <a:pt x="5109" y="1741"/>
                  </a:lnTo>
                  <a:lnTo>
                    <a:pt x="5109" y="1643"/>
                  </a:lnTo>
                  <a:cubicBezTo>
                    <a:pt x="5003" y="1643"/>
                    <a:pt x="5003" y="1537"/>
                    <a:pt x="5003" y="1537"/>
                  </a:cubicBezTo>
                  <a:lnTo>
                    <a:pt x="5003" y="1439"/>
                  </a:lnTo>
                  <a:cubicBezTo>
                    <a:pt x="4905" y="1439"/>
                    <a:pt x="4905" y="1332"/>
                    <a:pt x="4905" y="1332"/>
                  </a:cubicBezTo>
                  <a:cubicBezTo>
                    <a:pt x="4496" y="621"/>
                    <a:pt x="3777" y="106"/>
                    <a:pt x="2861" y="8"/>
                  </a:cubicBezTo>
                  <a:cubicBezTo>
                    <a:pt x="2792" y="3"/>
                    <a:pt x="2722" y="0"/>
                    <a:pt x="2653"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55"/>
            <p:cNvSpPr/>
            <p:nvPr/>
          </p:nvSpPr>
          <p:spPr>
            <a:xfrm>
              <a:off x="2197975" y="6115813"/>
              <a:ext cx="150825" cy="129975"/>
            </a:xfrm>
            <a:custGeom>
              <a:avLst/>
              <a:gdLst/>
              <a:ahLst/>
              <a:cxnLst/>
              <a:rect l="l" t="t" r="r" b="b"/>
              <a:pathLst>
                <a:path w="6033" h="5199" extrusionOk="0">
                  <a:moveTo>
                    <a:pt x="3045" y="1"/>
                  </a:moveTo>
                  <a:cubicBezTo>
                    <a:pt x="2632" y="1"/>
                    <a:pt x="2216" y="105"/>
                    <a:pt x="1839" y="327"/>
                  </a:cubicBezTo>
                  <a:cubicBezTo>
                    <a:pt x="515" y="940"/>
                    <a:pt x="0" y="2574"/>
                    <a:pt x="719" y="3800"/>
                  </a:cubicBezTo>
                  <a:cubicBezTo>
                    <a:pt x="1146" y="4721"/>
                    <a:pt x="2065" y="5199"/>
                    <a:pt x="2998" y="5199"/>
                  </a:cubicBezTo>
                  <a:cubicBezTo>
                    <a:pt x="3408" y="5199"/>
                    <a:pt x="3819" y="5107"/>
                    <a:pt x="4193" y="4920"/>
                  </a:cubicBezTo>
                  <a:cubicBezTo>
                    <a:pt x="5517" y="4209"/>
                    <a:pt x="6032" y="2672"/>
                    <a:pt x="5313" y="1446"/>
                  </a:cubicBezTo>
                  <a:cubicBezTo>
                    <a:pt x="4888" y="530"/>
                    <a:pt x="3974" y="1"/>
                    <a:pt x="3045"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55"/>
            <p:cNvSpPr/>
            <p:nvPr/>
          </p:nvSpPr>
          <p:spPr>
            <a:xfrm>
              <a:off x="2231275" y="6123963"/>
              <a:ext cx="117525" cy="122175"/>
            </a:xfrm>
            <a:custGeom>
              <a:avLst/>
              <a:gdLst/>
              <a:ahLst/>
              <a:cxnLst/>
              <a:rect l="l" t="t" r="r" b="b"/>
              <a:pathLst>
                <a:path w="4701" h="4887" extrusionOk="0">
                  <a:moveTo>
                    <a:pt x="2861" y="1"/>
                  </a:moveTo>
                  <a:lnTo>
                    <a:pt x="2861" y="1"/>
                  </a:lnTo>
                  <a:cubicBezTo>
                    <a:pt x="3163" y="205"/>
                    <a:pt x="3368" y="409"/>
                    <a:pt x="3474" y="712"/>
                  </a:cubicBezTo>
                  <a:cubicBezTo>
                    <a:pt x="4185" y="2044"/>
                    <a:pt x="3678" y="3572"/>
                    <a:pt x="2452" y="4292"/>
                  </a:cubicBezTo>
                  <a:cubicBezTo>
                    <a:pt x="2044" y="4496"/>
                    <a:pt x="1609" y="4598"/>
                    <a:pt x="1187" y="4598"/>
                  </a:cubicBezTo>
                  <a:cubicBezTo>
                    <a:pt x="765" y="4598"/>
                    <a:pt x="356" y="4496"/>
                    <a:pt x="0" y="4292"/>
                  </a:cubicBezTo>
                  <a:lnTo>
                    <a:pt x="0" y="4292"/>
                  </a:lnTo>
                  <a:cubicBezTo>
                    <a:pt x="498" y="4665"/>
                    <a:pt x="1108" y="4887"/>
                    <a:pt x="1718" y="4887"/>
                  </a:cubicBezTo>
                  <a:cubicBezTo>
                    <a:pt x="2109" y="4887"/>
                    <a:pt x="2500" y="4795"/>
                    <a:pt x="2861" y="4594"/>
                  </a:cubicBezTo>
                  <a:cubicBezTo>
                    <a:pt x="4185" y="3883"/>
                    <a:pt x="4700" y="2346"/>
                    <a:pt x="3981" y="1120"/>
                  </a:cubicBezTo>
                  <a:cubicBezTo>
                    <a:pt x="3777" y="614"/>
                    <a:pt x="3368" y="205"/>
                    <a:pt x="2861"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55"/>
            <p:cNvSpPr/>
            <p:nvPr/>
          </p:nvSpPr>
          <p:spPr>
            <a:xfrm>
              <a:off x="2215950" y="6151963"/>
              <a:ext cx="117525" cy="66425"/>
            </a:xfrm>
            <a:custGeom>
              <a:avLst/>
              <a:gdLst/>
              <a:ahLst/>
              <a:cxnLst/>
              <a:rect l="l" t="t" r="r" b="b"/>
              <a:pathLst>
                <a:path w="4701" h="2657" extrusionOk="0">
                  <a:moveTo>
                    <a:pt x="4594" y="0"/>
                  </a:moveTo>
                  <a:lnTo>
                    <a:pt x="0" y="2354"/>
                  </a:lnTo>
                  <a:lnTo>
                    <a:pt x="0" y="2452"/>
                  </a:lnTo>
                  <a:lnTo>
                    <a:pt x="205" y="2657"/>
                  </a:lnTo>
                  <a:lnTo>
                    <a:pt x="4700" y="311"/>
                  </a:lnTo>
                  <a:lnTo>
                    <a:pt x="4700"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55"/>
            <p:cNvSpPr/>
            <p:nvPr/>
          </p:nvSpPr>
          <p:spPr>
            <a:xfrm>
              <a:off x="2213300" y="6146863"/>
              <a:ext cx="120175" cy="69075"/>
            </a:xfrm>
            <a:custGeom>
              <a:avLst/>
              <a:gdLst/>
              <a:ahLst/>
              <a:cxnLst/>
              <a:rect l="l" t="t" r="r" b="b"/>
              <a:pathLst>
                <a:path w="4807" h="2763" extrusionOk="0">
                  <a:moveTo>
                    <a:pt x="4602" y="0"/>
                  </a:moveTo>
                  <a:lnTo>
                    <a:pt x="0" y="2452"/>
                  </a:lnTo>
                  <a:lnTo>
                    <a:pt x="106" y="2558"/>
                  </a:lnTo>
                  <a:cubicBezTo>
                    <a:pt x="106" y="2656"/>
                    <a:pt x="106" y="2656"/>
                    <a:pt x="204" y="2763"/>
                  </a:cubicBezTo>
                  <a:lnTo>
                    <a:pt x="4806" y="311"/>
                  </a:lnTo>
                  <a:lnTo>
                    <a:pt x="4700" y="204"/>
                  </a:lnTo>
                  <a:cubicBezTo>
                    <a:pt x="4700" y="106"/>
                    <a:pt x="4700" y="106"/>
                    <a:pt x="460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55"/>
            <p:cNvSpPr/>
            <p:nvPr/>
          </p:nvSpPr>
          <p:spPr>
            <a:xfrm>
              <a:off x="2376750" y="6036913"/>
              <a:ext cx="130400" cy="130400"/>
            </a:xfrm>
            <a:custGeom>
              <a:avLst/>
              <a:gdLst/>
              <a:ahLst/>
              <a:cxnLst/>
              <a:rect l="l" t="t" r="r" b="b"/>
              <a:pathLst>
                <a:path w="5216" h="5216" extrusionOk="0">
                  <a:moveTo>
                    <a:pt x="2654" y="1"/>
                  </a:moveTo>
                  <a:cubicBezTo>
                    <a:pt x="1411" y="1"/>
                    <a:pt x="295" y="896"/>
                    <a:pt x="1" y="2150"/>
                  </a:cubicBezTo>
                  <a:lnTo>
                    <a:pt x="1" y="2355"/>
                  </a:lnTo>
                  <a:lnTo>
                    <a:pt x="1" y="2461"/>
                  </a:lnTo>
                  <a:lnTo>
                    <a:pt x="1" y="2559"/>
                  </a:lnTo>
                  <a:lnTo>
                    <a:pt x="1" y="2665"/>
                  </a:lnTo>
                  <a:cubicBezTo>
                    <a:pt x="1" y="2968"/>
                    <a:pt x="107" y="3172"/>
                    <a:pt x="107" y="3376"/>
                  </a:cubicBezTo>
                  <a:cubicBezTo>
                    <a:pt x="205" y="3483"/>
                    <a:pt x="205" y="3581"/>
                    <a:pt x="205" y="3581"/>
                  </a:cubicBezTo>
                  <a:lnTo>
                    <a:pt x="205" y="3687"/>
                  </a:lnTo>
                  <a:cubicBezTo>
                    <a:pt x="311" y="3687"/>
                    <a:pt x="311" y="3785"/>
                    <a:pt x="311" y="3785"/>
                  </a:cubicBezTo>
                  <a:lnTo>
                    <a:pt x="311" y="3891"/>
                  </a:lnTo>
                  <a:cubicBezTo>
                    <a:pt x="410" y="3891"/>
                    <a:pt x="410" y="3989"/>
                    <a:pt x="410" y="4096"/>
                  </a:cubicBezTo>
                  <a:lnTo>
                    <a:pt x="516" y="4096"/>
                  </a:lnTo>
                  <a:cubicBezTo>
                    <a:pt x="516" y="4096"/>
                    <a:pt x="516" y="4194"/>
                    <a:pt x="614" y="4194"/>
                  </a:cubicBezTo>
                  <a:lnTo>
                    <a:pt x="614" y="4300"/>
                  </a:lnTo>
                  <a:cubicBezTo>
                    <a:pt x="720" y="4300"/>
                    <a:pt x="720" y="4398"/>
                    <a:pt x="720" y="4398"/>
                  </a:cubicBezTo>
                  <a:lnTo>
                    <a:pt x="818" y="4504"/>
                  </a:lnTo>
                  <a:lnTo>
                    <a:pt x="924" y="4602"/>
                  </a:lnTo>
                  <a:cubicBezTo>
                    <a:pt x="1023" y="4709"/>
                    <a:pt x="1129" y="4709"/>
                    <a:pt x="1129" y="4709"/>
                  </a:cubicBezTo>
                  <a:cubicBezTo>
                    <a:pt x="1129" y="4807"/>
                    <a:pt x="1227" y="4807"/>
                    <a:pt x="1227" y="4807"/>
                  </a:cubicBezTo>
                  <a:cubicBezTo>
                    <a:pt x="1227" y="4807"/>
                    <a:pt x="1333" y="4807"/>
                    <a:pt x="1333" y="4913"/>
                  </a:cubicBezTo>
                  <a:lnTo>
                    <a:pt x="1431" y="4913"/>
                  </a:lnTo>
                  <a:cubicBezTo>
                    <a:pt x="1431" y="4913"/>
                    <a:pt x="1537" y="5011"/>
                    <a:pt x="1636" y="5011"/>
                  </a:cubicBezTo>
                  <a:cubicBezTo>
                    <a:pt x="1636" y="5011"/>
                    <a:pt x="1742" y="5117"/>
                    <a:pt x="1840" y="5117"/>
                  </a:cubicBezTo>
                  <a:lnTo>
                    <a:pt x="2150" y="5117"/>
                  </a:lnTo>
                  <a:cubicBezTo>
                    <a:pt x="2249" y="5215"/>
                    <a:pt x="2249" y="5215"/>
                    <a:pt x="2355" y="5215"/>
                  </a:cubicBezTo>
                  <a:cubicBezTo>
                    <a:pt x="2862" y="5215"/>
                    <a:pt x="3270" y="5215"/>
                    <a:pt x="3679" y="5011"/>
                  </a:cubicBezTo>
                  <a:cubicBezTo>
                    <a:pt x="3679" y="5011"/>
                    <a:pt x="3785" y="4913"/>
                    <a:pt x="3883" y="4913"/>
                  </a:cubicBezTo>
                  <a:cubicBezTo>
                    <a:pt x="3883" y="4807"/>
                    <a:pt x="3989" y="4807"/>
                    <a:pt x="4088" y="4807"/>
                  </a:cubicBezTo>
                  <a:lnTo>
                    <a:pt x="4292" y="4602"/>
                  </a:lnTo>
                  <a:lnTo>
                    <a:pt x="4602" y="4300"/>
                  </a:lnTo>
                  <a:cubicBezTo>
                    <a:pt x="4905" y="3989"/>
                    <a:pt x="5011" y="3581"/>
                    <a:pt x="5109" y="3172"/>
                  </a:cubicBezTo>
                  <a:lnTo>
                    <a:pt x="5215" y="3074"/>
                  </a:lnTo>
                  <a:lnTo>
                    <a:pt x="5215" y="2968"/>
                  </a:lnTo>
                  <a:lnTo>
                    <a:pt x="5215" y="2870"/>
                  </a:lnTo>
                  <a:lnTo>
                    <a:pt x="5215" y="2665"/>
                  </a:lnTo>
                  <a:lnTo>
                    <a:pt x="5215" y="2559"/>
                  </a:lnTo>
                  <a:lnTo>
                    <a:pt x="5215" y="2355"/>
                  </a:lnTo>
                  <a:lnTo>
                    <a:pt x="5215" y="2257"/>
                  </a:lnTo>
                  <a:lnTo>
                    <a:pt x="5215" y="2150"/>
                  </a:lnTo>
                  <a:lnTo>
                    <a:pt x="5109" y="2052"/>
                  </a:lnTo>
                  <a:lnTo>
                    <a:pt x="5109" y="1848"/>
                  </a:lnTo>
                  <a:lnTo>
                    <a:pt x="5109" y="1742"/>
                  </a:lnTo>
                  <a:cubicBezTo>
                    <a:pt x="5011" y="1742"/>
                    <a:pt x="5011" y="1644"/>
                    <a:pt x="5011" y="1644"/>
                  </a:cubicBezTo>
                  <a:lnTo>
                    <a:pt x="5011" y="1537"/>
                  </a:lnTo>
                  <a:lnTo>
                    <a:pt x="4905" y="1439"/>
                  </a:lnTo>
                  <a:lnTo>
                    <a:pt x="4905" y="1333"/>
                  </a:lnTo>
                  <a:cubicBezTo>
                    <a:pt x="4496" y="622"/>
                    <a:pt x="3679" y="107"/>
                    <a:pt x="2862" y="9"/>
                  </a:cubicBezTo>
                  <a:cubicBezTo>
                    <a:pt x="2792" y="3"/>
                    <a:pt x="2723" y="1"/>
                    <a:pt x="2654" y="1"/>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55"/>
            <p:cNvSpPr/>
            <p:nvPr/>
          </p:nvSpPr>
          <p:spPr>
            <a:xfrm>
              <a:off x="2353875" y="6034013"/>
              <a:ext cx="148175" cy="130050"/>
            </a:xfrm>
            <a:custGeom>
              <a:avLst/>
              <a:gdLst/>
              <a:ahLst/>
              <a:cxnLst/>
              <a:rect l="l" t="t" r="r" b="b"/>
              <a:pathLst>
                <a:path w="5927" h="5202" extrusionOk="0">
                  <a:moveTo>
                    <a:pt x="3007" y="1"/>
                  </a:moveTo>
                  <a:cubicBezTo>
                    <a:pt x="2584" y="1"/>
                    <a:pt x="2149" y="105"/>
                    <a:pt x="1733" y="329"/>
                  </a:cubicBezTo>
                  <a:cubicBezTo>
                    <a:pt x="507" y="942"/>
                    <a:pt x="0" y="2577"/>
                    <a:pt x="712" y="3803"/>
                  </a:cubicBezTo>
                  <a:cubicBezTo>
                    <a:pt x="1138" y="4723"/>
                    <a:pt x="2010" y="5202"/>
                    <a:pt x="2947" y="5202"/>
                  </a:cubicBezTo>
                  <a:cubicBezTo>
                    <a:pt x="3358" y="5202"/>
                    <a:pt x="3782" y="5110"/>
                    <a:pt x="4185" y="4923"/>
                  </a:cubicBezTo>
                  <a:cubicBezTo>
                    <a:pt x="5411" y="4212"/>
                    <a:pt x="5926" y="2675"/>
                    <a:pt x="5313" y="1351"/>
                  </a:cubicBezTo>
                  <a:cubicBezTo>
                    <a:pt x="4818" y="508"/>
                    <a:pt x="3940" y="1"/>
                    <a:pt x="3007"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55"/>
            <p:cNvSpPr/>
            <p:nvPr/>
          </p:nvSpPr>
          <p:spPr>
            <a:xfrm>
              <a:off x="2386975" y="6042238"/>
              <a:ext cx="115075" cy="122175"/>
            </a:xfrm>
            <a:custGeom>
              <a:avLst/>
              <a:gdLst/>
              <a:ahLst/>
              <a:cxnLst/>
              <a:rect l="l" t="t" r="r" b="b"/>
              <a:pathLst>
                <a:path w="4603" h="4887" extrusionOk="0">
                  <a:moveTo>
                    <a:pt x="2861" y="0"/>
                  </a:moveTo>
                  <a:cubicBezTo>
                    <a:pt x="3066" y="205"/>
                    <a:pt x="3270" y="409"/>
                    <a:pt x="3474" y="711"/>
                  </a:cubicBezTo>
                  <a:cubicBezTo>
                    <a:pt x="4193" y="2044"/>
                    <a:pt x="3679" y="3572"/>
                    <a:pt x="2354" y="4291"/>
                  </a:cubicBezTo>
                  <a:cubicBezTo>
                    <a:pt x="2021" y="4481"/>
                    <a:pt x="1646" y="4559"/>
                    <a:pt x="1268" y="4559"/>
                  </a:cubicBezTo>
                  <a:cubicBezTo>
                    <a:pt x="829" y="4559"/>
                    <a:pt x="387" y="4454"/>
                    <a:pt x="1" y="4291"/>
                  </a:cubicBezTo>
                  <a:lnTo>
                    <a:pt x="1" y="4291"/>
                  </a:lnTo>
                  <a:cubicBezTo>
                    <a:pt x="498" y="4665"/>
                    <a:pt x="1111" y="4886"/>
                    <a:pt x="1721" y="4886"/>
                  </a:cubicBezTo>
                  <a:cubicBezTo>
                    <a:pt x="2113" y="4886"/>
                    <a:pt x="2503" y="4795"/>
                    <a:pt x="2861" y="4594"/>
                  </a:cubicBezTo>
                  <a:cubicBezTo>
                    <a:pt x="4087" y="3883"/>
                    <a:pt x="4602" y="2346"/>
                    <a:pt x="3989" y="1022"/>
                  </a:cubicBezTo>
                  <a:cubicBezTo>
                    <a:pt x="3679" y="613"/>
                    <a:pt x="3270" y="205"/>
                    <a:pt x="286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55"/>
            <p:cNvSpPr/>
            <p:nvPr/>
          </p:nvSpPr>
          <p:spPr>
            <a:xfrm>
              <a:off x="2371650" y="6070238"/>
              <a:ext cx="117525" cy="66425"/>
            </a:xfrm>
            <a:custGeom>
              <a:avLst/>
              <a:gdLst/>
              <a:ahLst/>
              <a:cxnLst/>
              <a:rect l="l" t="t" r="r" b="b"/>
              <a:pathLst>
                <a:path w="4701" h="2657" extrusionOk="0">
                  <a:moveTo>
                    <a:pt x="4602" y="0"/>
                  </a:moveTo>
                  <a:lnTo>
                    <a:pt x="1" y="2354"/>
                  </a:lnTo>
                  <a:lnTo>
                    <a:pt x="1" y="2452"/>
                  </a:lnTo>
                  <a:cubicBezTo>
                    <a:pt x="1" y="2558"/>
                    <a:pt x="107" y="2558"/>
                    <a:pt x="107" y="2656"/>
                  </a:cubicBezTo>
                  <a:lnTo>
                    <a:pt x="4700" y="311"/>
                  </a:lnTo>
                  <a:cubicBezTo>
                    <a:pt x="4700" y="204"/>
                    <a:pt x="4700" y="106"/>
                    <a:pt x="4602"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55"/>
            <p:cNvSpPr/>
            <p:nvPr/>
          </p:nvSpPr>
          <p:spPr>
            <a:xfrm>
              <a:off x="2369200" y="6065113"/>
              <a:ext cx="117525" cy="69100"/>
            </a:xfrm>
            <a:custGeom>
              <a:avLst/>
              <a:gdLst/>
              <a:ahLst/>
              <a:cxnLst/>
              <a:rect l="l" t="t" r="r" b="b"/>
              <a:pathLst>
                <a:path w="4701" h="2764" extrusionOk="0">
                  <a:moveTo>
                    <a:pt x="4594" y="1"/>
                  </a:moveTo>
                  <a:lnTo>
                    <a:pt x="0" y="2453"/>
                  </a:lnTo>
                  <a:cubicBezTo>
                    <a:pt x="0" y="2453"/>
                    <a:pt x="0" y="2559"/>
                    <a:pt x="99" y="2559"/>
                  </a:cubicBezTo>
                  <a:lnTo>
                    <a:pt x="99" y="2763"/>
                  </a:lnTo>
                  <a:lnTo>
                    <a:pt x="4700" y="311"/>
                  </a:lnTo>
                  <a:lnTo>
                    <a:pt x="4700" y="107"/>
                  </a:lnTo>
                  <a:cubicBezTo>
                    <a:pt x="4700" y="107"/>
                    <a:pt x="4594" y="107"/>
                    <a:pt x="4594" y="1"/>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55"/>
            <p:cNvSpPr/>
            <p:nvPr/>
          </p:nvSpPr>
          <p:spPr>
            <a:xfrm>
              <a:off x="1832825" y="6506888"/>
              <a:ext cx="130175" cy="130400"/>
            </a:xfrm>
            <a:custGeom>
              <a:avLst/>
              <a:gdLst/>
              <a:ahLst/>
              <a:cxnLst/>
              <a:rect l="l" t="t" r="r" b="b"/>
              <a:pathLst>
                <a:path w="5207" h="5216" extrusionOk="0">
                  <a:moveTo>
                    <a:pt x="2652" y="0"/>
                  </a:moveTo>
                  <a:cubicBezTo>
                    <a:pt x="1403" y="0"/>
                    <a:pt x="292" y="896"/>
                    <a:pt x="98" y="2150"/>
                  </a:cubicBezTo>
                  <a:lnTo>
                    <a:pt x="0" y="2150"/>
                  </a:lnTo>
                  <a:lnTo>
                    <a:pt x="0" y="2355"/>
                  </a:lnTo>
                  <a:lnTo>
                    <a:pt x="0" y="2461"/>
                  </a:lnTo>
                  <a:lnTo>
                    <a:pt x="0" y="2559"/>
                  </a:lnTo>
                  <a:lnTo>
                    <a:pt x="0" y="2665"/>
                  </a:lnTo>
                  <a:cubicBezTo>
                    <a:pt x="0" y="2968"/>
                    <a:pt x="98" y="3172"/>
                    <a:pt x="98" y="3376"/>
                  </a:cubicBezTo>
                  <a:cubicBezTo>
                    <a:pt x="205" y="3482"/>
                    <a:pt x="205" y="3581"/>
                    <a:pt x="205" y="3581"/>
                  </a:cubicBezTo>
                  <a:lnTo>
                    <a:pt x="205" y="3687"/>
                  </a:lnTo>
                  <a:cubicBezTo>
                    <a:pt x="303" y="3687"/>
                    <a:pt x="303" y="3785"/>
                    <a:pt x="303" y="3785"/>
                  </a:cubicBezTo>
                  <a:lnTo>
                    <a:pt x="303" y="3891"/>
                  </a:lnTo>
                  <a:lnTo>
                    <a:pt x="507" y="4095"/>
                  </a:lnTo>
                  <a:cubicBezTo>
                    <a:pt x="507" y="4095"/>
                    <a:pt x="507" y="4194"/>
                    <a:pt x="613" y="4300"/>
                  </a:cubicBezTo>
                  <a:cubicBezTo>
                    <a:pt x="711" y="4300"/>
                    <a:pt x="711" y="4398"/>
                    <a:pt x="711" y="4398"/>
                  </a:cubicBezTo>
                  <a:cubicBezTo>
                    <a:pt x="818" y="4398"/>
                    <a:pt x="818" y="4504"/>
                    <a:pt x="818" y="4504"/>
                  </a:cubicBezTo>
                  <a:lnTo>
                    <a:pt x="916" y="4602"/>
                  </a:lnTo>
                  <a:lnTo>
                    <a:pt x="1022" y="4602"/>
                  </a:lnTo>
                  <a:cubicBezTo>
                    <a:pt x="1022" y="4708"/>
                    <a:pt x="1120" y="4708"/>
                    <a:pt x="1120" y="4807"/>
                  </a:cubicBezTo>
                  <a:lnTo>
                    <a:pt x="1226" y="4807"/>
                  </a:lnTo>
                  <a:cubicBezTo>
                    <a:pt x="1226" y="4807"/>
                    <a:pt x="1324" y="4807"/>
                    <a:pt x="1324" y="4913"/>
                  </a:cubicBezTo>
                  <a:lnTo>
                    <a:pt x="1431" y="4913"/>
                  </a:lnTo>
                  <a:cubicBezTo>
                    <a:pt x="1431" y="4913"/>
                    <a:pt x="1529" y="5011"/>
                    <a:pt x="1635" y="5011"/>
                  </a:cubicBezTo>
                  <a:cubicBezTo>
                    <a:pt x="1733" y="5011"/>
                    <a:pt x="1733" y="5117"/>
                    <a:pt x="1839" y="5117"/>
                  </a:cubicBezTo>
                  <a:lnTo>
                    <a:pt x="2044" y="5117"/>
                  </a:lnTo>
                  <a:cubicBezTo>
                    <a:pt x="2044" y="5117"/>
                    <a:pt x="2142" y="5117"/>
                    <a:pt x="2142" y="5215"/>
                  </a:cubicBezTo>
                  <a:lnTo>
                    <a:pt x="2346" y="5215"/>
                  </a:lnTo>
                  <a:cubicBezTo>
                    <a:pt x="2861" y="5215"/>
                    <a:pt x="3270" y="5215"/>
                    <a:pt x="3678" y="5011"/>
                  </a:cubicBezTo>
                  <a:cubicBezTo>
                    <a:pt x="3678" y="5011"/>
                    <a:pt x="3776" y="4913"/>
                    <a:pt x="3883" y="4913"/>
                  </a:cubicBezTo>
                  <a:cubicBezTo>
                    <a:pt x="3981" y="4807"/>
                    <a:pt x="3981" y="4807"/>
                    <a:pt x="4087" y="4807"/>
                  </a:cubicBezTo>
                  <a:lnTo>
                    <a:pt x="4291" y="4602"/>
                  </a:lnTo>
                  <a:lnTo>
                    <a:pt x="4594" y="4300"/>
                  </a:lnTo>
                  <a:cubicBezTo>
                    <a:pt x="4904" y="3989"/>
                    <a:pt x="5109" y="3581"/>
                    <a:pt x="5109" y="3172"/>
                  </a:cubicBezTo>
                  <a:lnTo>
                    <a:pt x="5207" y="3172"/>
                  </a:lnTo>
                  <a:lnTo>
                    <a:pt x="5207" y="3074"/>
                  </a:lnTo>
                  <a:lnTo>
                    <a:pt x="5207" y="2968"/>
                  </a:lnTo>
                  <a:lnTo>
                    <a:pt x="5207" y="2869"/>
                  </a:lnTo>
                  <a:lnTo>
                    <a:pt x="5207" y="2665"/>
                  </a:lnTo>
                  <a:lnTo>
                    <a:pt x="5207" y="2559"/>
                  </a:lnTo>
                  <a:lnTo>
                    <a:pt x="5207" y="2355"/>
                  </a:lnTo>
                  <a:lnTo>
                    <a:pt x="5207" y="2256"/>
                  </a:lnTo>
                  <a:lnTo>
                    <a:pt x="5207" y="2150"/>
                  </a:lnTo>
                  <a:lnTo>
                    <a:pt x="5207" y="2052"/>
                  </a:lnTo>
                  <a:cubicBezTo>
                    <a:pt x="5109" y="1946"/>
                    <a:pt x="5109" y="1946"/>
                    <a:pt x="5109" y="1848"/>
                  </a:cubicBezTo>
                  <a:lnTo>
                    <a:pt x="5109" y="1742"/>
                  </a:lnTo>
                  <a:lnTo>
                    <a:pt x="5002" y="1643"/>
                  </a:lnTo>
                  <a:lnTo>
                    <a:pt x="5002" y="1537"/>
                  </a:lnTo>
                  <a:lnTo>
                    <a:pt x="4904" y="1439"/>
                  </a:lnTo>
                  <a:lnTo>
                    <a:pt x="4904" y="1333"/>
                  </a:lnTo>
                  <a:cubicBezTo>
                    <a:pt x="4496" y="622"/>
                    <a:pt x="3776" y="107"/>
                    <a:pt x="2861" y="9"/>
                  </a:cubicBezTo>
                  <a:cubicBezTo>
                    <a:pt x="2791" y="3"/>
                    <a:pt x="2722" y="0"/>
                    <a:pt x="2652"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55"/>
            <p:cNvSpPr/>
            <p:nvPr/>
          </p:nvSpPr>
          <p:spPr>
            <a:xfrm>
              <a:off x="1809725" y="6504063"/>
              <a:ext cx="148175" cy="129975"/>
            </a:xfrm>
            <a:custGeom>
              <a:avLst/>
              <a:gdLst/>
              <a:ahLst/>
              <a:cxnLst/>
              <a:rect l="l" t="t" r="r" b="b"/>
              <a:pathLst>
                <a:path w="5927" h="5199" extrusionOk="0">
                  <a:moveTo>
                    <a:pt x="2994" y="0"/>
                  </a:moveTo>
                  <a:cubicBezTo>
                    <a:pt x="2577" y="0"/>
                    <a:pt x="2149" y="105"/>
                    <a:pt x="1742" y="326"/>
                  </a:cubicBezTo>
                  <a:cubicBezTo>
                    <a:pt x="516" y="939"/>
                    <a:pt x="1" y="2574"/>
                    <a:pt x="720" y="3800"/>
                  </a:cubicBezTo>
                  <a:cubicBezTo>
                    <a:pt x="1146" y="4720"/>
                    <a:pt x="2066" y="5198"/>
                    <a:pt x="2999" y="5198"/>
                  </a:cubicBezTo>
                  <a:cubicBezTo>
                    <a:pt x="3408" y="5198"/>
                    <a:pt x="3820" y="5106"/>
                    <a:pt x="4194" y="4920"/>
                  </a:cubicBezTo>
                  <a:cubicBezTo>
                    <a:pt x="5518" y="4208"/>
                    <a:pt x="5926" y="2672"/>
                    <a:pt x="5313" y="1446"/>
                  </a:cubicBezTo>
                  <a:cubicBezTo>
                    <a:pt x="4821" y="529"/>
                    <a:pt x="3933" y="0"/>
                    <a:pt x="2994" y="0"/>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55"/>
            <p:cNvSpPr/>
            <p:nvPr/>
          </p:nvSpPr>
          <p:spPr>
            <a:xfrm>
              <a:off x="1843025" y="6512213"/>
              <a:ext cx="114875" cy="122175"/>
            </a:xfrm>
            <a:custGeom>
              <a:avLst/>
              <a:gdLst/>
              <a:ahLst/>
              <a:cxnLst/>
              <a:rect l="l" t="t" r="r" b="b"/>
              <a:pathLst>
                <a:path w="4595" h="4887" extrusionOk="0">
                  <a:moveTo>
                    <a:pt x="2862" y="0"/>
                  </a:moveTo>
                  <a:lnTo>
                    <a:pt x="2862" y="0"/>
                  </a:lnTo>
                  <a:cubicBezTo>
                    <a:pt x="3066" y="204"/>
                    <a:pt x="3270" y="409"/>
                    <a:pt x="3475" y="711"/>
                  </a:cubicBezTo>
                  <a:cubicBezTo>
                    <a:pt x="4186" y="2043"/>
                    <a:pt x="3679" y="3572"/>
                    <a:pt x="2347" y="4291"/>
                  </a:cubicBezTo>
                  <a:cubicBezTo>
                    <a:pt x="1991" y="4495"/>
                    <a:pt x="1582" y="4598"/>
                    <a:pt x="1174" y="4598"/>
                  </a:cubicBezTo>
                  <a:cubicBezTo>
                    <a:pt x="765" y="4598"/>
                    <a:pt x="356" y="4495"/>
                    <a:pt x="1" y="4291"/>
                  </a:cubicBezTo>
                  <a:lnTo>
                    <a:pt x="1" y="4291"/>
                  </a:lnTo>
                  <a:cubicBezTo>
                    <a:pt x="499" y="4664"/>
                    <a:pt x="1109" y="4886"/>
                    <a:pt x="1718" y="4886"/>
                  </a:cubicBezTo>
                  <a:cubicBezTo>
                    <a:pt x="2109" y="4886"/>
                    <a:pt x="2501" y="4795"/>
                    <a:pt x="2862" y="4594"/>
                  </a:cubicBezTo>
                  <a:cubicBezTo>
                    <a:pt x="4186" y="3882"/>
                    <a:pt x="4594" y="2346"/>
                    <a:pt x="3981" y="1120"/>
                  </a:cubicBezTo>
                  <a:cubicBezTo>
                    <a:pt x="3679" y="613"/>
                    <a:pt x="3270" y="204"/>
                    <a:pt x="2862"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55"/>
            <p:cNvSpPr/>
            <p:nvPr/>
          </p:nvSpPr>
          <p:spPr>
            <a:xfrm>
              <a:off x="1827700" y="6540188"/>
              <a:ext cx="117525" cy="66450"/>
            </a:xfrm>
            <a:custGeom>
              <a:avLst/>
              <a:gdLst/>
              <a:ahLst/>
              <a:cxnLst/>
              <a:rect l="l" t="t" r="r" b="b"/>
              <a:pathLst>
                <a:path w="4701" h="2658" extrusionOk="0">
                  <a:moveTo>
                    <a:pt x="4594" y="1"/>
                  </a:moveTo>
                  <a:lnTo>
                    <a:pt x="1" y="2355"/>
                  </a:lnTo>
                  <a:lnTo>
                    <a:pt x="1" y="2453"/>
                  </a:lnTo>
                  <a:cubicBezTo>
                    <a:pt x="99" y="2559"/>
                    <a:pt x="99" y="2559"/>
                    <a:pt x="99" y="2657"/>
                  </a:cubicBezTo>
                  <a:lnTo>
                    <a:pt x="4701" y="311"/>
                  </a:lnTo>
                  <a:cubicBezTo>
                    <a:pt x="4701" y="205"/>
                    <a:pt x="4701" y="107"/>
                    <a:pt x="4594"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55"/>
            <p:cNvSpPr/>
            <p:nvPr/>
          </p:nvSpPr>
          <p:spPr>
            <a:xfrm>
              <a:off x="1825050" y="6535088"/>
              <a:ext cx="120175" cy="69100"/>
            </a:xfrm>
            <a:custGeom>
              <a:avLst/>
              <a:gdLst/>
              <a:ahLst/>
              <a:cxnLst/>
              <a:rect l="l" t="t" r="r" b="b"/>
              <a:pathLst>
                <a:path w="4807" h="2764" extrusionOk="0">
                  <a:moveTo>
                    <a:pt x="4602" y="1"/>
                  </a:moveTo>
                  <a:lnTo>
                    <a:pt x="1" y="2453"/>
                  </a:lnTo>
                  <a:cubicBezTo>
                    <a:pt x="1" y="2453"/>
                    <a:pt x="1" y="2559"/>
                    <a:pt x="107" y="2559"/>
                  </a:cubicBezTo>
                  <a:lnTo>
                    <a:pt x="107" y="2763"/>
                  </a:lnTo>
                  <a:lnTo>
                    <a:pt x="4807" y="311"/>
                  </a:lnTo>
                  <a:cubicBezTo>
                    <a:pt x="4700" y="311"/>
                    <a:pt x="4700" y="205"/>
                    <a:pt x="4700" y="205"/>
                  </a:cubicBezTo>
                  <a:cubicBezTo>
                    <a:pt x="4700" y="107"/>
                    <a:pt x="4602" y="107"/>
                    <a:pt x="4602" y="1"/>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55"/>
            <p:cNvSpPr/>
            <p:nvPr/>
          </p:nvSpPr>
          <p:spPr>
            <a:xfrm>
              <a:off x="1988525" y="6425163"/>
              <a:ext cx="130400" cy="130375"/>
            </a:xfrm>
            <a:custGeom>
              <a:avLst/>
              <a:gdLst/>
              <a:ahLst/>
              <a:cxnLst/>
              <a:rect l="l" t="t" r="r" b="b"/>
              <a:pathLst>
                <a:path w="5216" h="5215" extrusionOk="0">
                  <a:moveTo>
                    <a:pt x="2638" y="0"/>
                  </a:moveTo>
                  <a:cubicBezTo>
                    <a:pt x="1305" y="0"/>
                    <a:pt x="194" y="895"/>
                    <a:pt x="0" y="2150"/>
                  </a:cubicBezTo>
                  <a:lnTo>
                    <a:pt x="0" y="2354"/>
                  </a:lnTo>
                  <a:lnTo>
                    <a:pt x="0" y="2460"/>
                  </a:lnTo>
                  <a:lnTo>
                    <a:pt x="0" y="2558"/>
                  </a:lnTo>
                  <a:lnTo>
                    <a:pt x="0" y="2665"/>
                  </a:lnTo>
                  <a:cubicBezTo>
                    <a:pt x="0" y="2967"/>
                    <a:pt x="0" y="3171"/>
                    <a:pt x="107" y="3376"/>
                  </a:cubicBezTo>
                  <a:cubicBezTo>
                    <a:pt x="107" y="3482"/>
                    <a:pt x="107" y="3580"/>
                    <a:pt x="205" y="3580"/>
                  </a:cubicBezTo>
                  <a:lnTo>
                    <a:pt x="205" y="3686"/>
                  </a:lnTo>
                  <a:cubicBezTo>
                    <a:pt x="205" y="3686"/>
                    <a:pt x="205" y="3785"/>
                    <a:pt x="311" y="3785"/>
                  </a:cubicBezTo>
                  <a:lnTo>
                    <a:pt x="311" y="3891"/>
                  </a:lnTo>
                  <a:cubicBezTo>
                    <a:pt x="311" y="3989"/>
                    <a:pt x="409" y="3989"/>
                    <a:pt x="409" y="4095"/>
                  </a:cubicBezTo>
                  <a:cubicBezTo>
                    <a:pt x="515" y="4095"/>
                    <a:pt x="515" y="4193"/>
                    <a:pt x="515" y="4193"/>
                  </a:cubicBezTo>
                  <a:lnTo>
                    <a:pt x="613" y="4299"/>
                  </a:lnTo>
                  <a:lnTo>
                    <a:pt x="720" y="4398"/>
                  </a:lnTo>
                  <a:lnTo>
                    <a:pt x="720" y="4504"/>
                  </a:lnTo>
                  <a:cubicBezTo>
                    <a:pt x="818" y="4504"/>
                    <a:pt x="818" y="4602"/>
                    <a:pt x="924" y="4602"/>
                  </a:cubicBezTo>
                  <a:cubicBezTo>
                    <a:pt x="1022" y="4708"/>
                    <a:pt x="1022" y="4708"/>
                    <a:pt x="1128" y="4708"/>
                  </a:cubicBezTo>
                  <a:lnTo>
                    <a:pt x="1128" y="4806"/>
                  </a:lnTo>
                  <a:cubicBezTo>
                    <a:pt x="1226" y="4806"/>
                    <a:pt x="1226" y="4806"/>
                    <a:pt x="1333" y="4912"/>
                  </a:cubicBezTo>
                  <a:cubicBezTo>
                    <a:pt x="1431" y="4912"/>
                    <a:pt x="1537" y="5011"/>
                    <a:pt x="1537" y="5011"/>
                  </a:cubicBezTo>
                  <a:cubicBezTo>
                    <a:pt x="1635" y="5011"/>
                    <a:pt x="1741" y="5117"/>
                    <a:pt x="1839" y="5117"/>
                  </a:cubicBezTo>
                  <a:lnTo>
                    <a:pt x="2150" y="5117"/>
                  </a:lnTo>
                  <a:cubicBezTo>
                    <a:pt x="2150" y="5215"/>
                    <a:pt x="2248" y="5215"/>
                    <a:pt x="2354" y="5215"/>
                  </a:cubicBezTo>
                  <a:cubicBezTo>
                    <a:pt x="2763" y="5215"/>
                    <a:pt x="3172" y="5215"/>
                    <a:pt x="3580" y="5011"/>
                  </a:cubicBezTo>
                  <a:cubicBezTo>
                    <a:pt x="3678" y="5011"/>
                    <a:pt x="3785" y="4912"/>
                    <a:pt x="3785" y="4912"/>
                  </a:cubicBezTo>
                  <a:cubicBezTo>
                    <a:pt x="3883" y="4806"/>
                    <a:pt x="3989" y="4806"/>
                    <a:pt x="4087" y="4806"/>
                  </a:cubicBezTo>
                  <a:cubicBezTo>
                    <a:pt x="4087" y="4708"/>
                    <a:pt x="4193" y="4708"/>
                    <a:pt x="4193" y="4602"/>
                  </a:cubicBezTo>
                  <a:cubicBezTo>
                    <a:pt x="4398" y="4504"/>
                    <a:pt x="4496" y="4398"/>
                    <a:pt x="4602" y="4299"/>
                  </a:cubicBezTo>
                  <a:cubicBezTo>
                    <a:pt x="4806" y="3989"/>
                    <a:pt x="5011" y="3580"/>
                    <a:pt x="5109" y="3171"/>
                  </a:cubicBezTo>
                  <a:lnTo>
                    <a:pt x="5109" y="3073"/>
                  </a:lnTo>
                  <a:lnTo>
                    <a:pt x="5109" y="2967"/>
                  </a:lnTo>
                  <a:lnTo>
                    <a:pt x="5215" y="2967"/>
                  </a:lnTo>
                  <a:lnTo>
                    <a:pt x="5215" y="2869"/>
                  </a:lnTo>
                  <a:lnTo>
                    <a:pt x="5215" y="2665"/>
                  </a:lnTo>
                  <a:lnTo>
                    <a:pt x="5215" y="2558"/>
                  </a:lnTo>
                  <a:lnTo>
                    <a:pt x="5215" y="2354"/>
                  </a:lnTo>
                  <a:lnTo>
                    <a:pt x="5215" y="2256"/>
                  </a:lnTo>
                  <a:cubicBezTo>
                    <a:pt x="5109" y="2256"/>
                    <a:pt x="5109" y="2150"/>
                    <a:pt x="5109" y="2150"/>
                  </a:cubicBezTo>
                  <a:lnTo>
                    <a:pt x="5109" y="2052"/>
                  </a:lnTo>
                  <a:lnTo>
                    <a:pt x="5109" y="1847"/>
                  </a:lnTo>
                  <a:lnTo>
                    <a:pt x="5011" y="1741"/>
                  </a:lnTo>
                  <a:lnTo>
                    <a:pt x="5011" y="1643"/>
                  </a:lnTo>
                  <a:cubicBezTo>
                    <a:pt x="5011" y="1643"/>
                    <a:pt x="5011" y="1537"/>
                    <a:pt x="4904" y="1537"/>
                  </a:cubicBezTo>
                  <a:lnTo>
                    <a:pt x="4904" y="1439"/>
                  </a:lnTo>
                  <a:cubicBezTo>
                    <a:pt x="4904" y="1439"/>
                    <a:pt x="4904" y="1332"/>
                    <a:pt x="4806" y="1332"/>
                  </a:cubicBezTo>
                  <a:cubicBezTo>
                    <a:pt x="4398" y="621"/>
                    <a:pt x="3678" y="106"/>
                    <a:pt x="2861" y="8"/>
                  </a:cubicBezTo>
                  <a:cubicBezTo>
                    <a:pt x="2786" y="3"/>
                    <a:pt x="2712" y="0"/>
                    <a:pt x="2638"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55"/>
            <p:cNvSpPr/>
            <p:nvPr/>
          </p:nvSpPr>
          <p:spPr>
            <a:xfrm>
              <a:off x="1965625" y="6422313"/>
              <a:ext cx="148175" cy="129975"/>
            </a:xfrm>
            <a:custGeom>
              <a:avLst/>
              <a:gdLst/>
              <a:ahLst/>
              <a:cxnLst/>
              <a:rect l="l" t="t" r="r" b="b"/>
              <a:pathLst>
                <a:path w="5927" h="5199" extrusionOk="0">
                  <a:moveTo>
                    <a:pt x="2987" y="1"/>
                  </a:moveTo>
                  <a:cubicBezTo>
                    <a:pt x="2572" y="1"/>
                    <a:pt x="2144" y="105"/>
                    <a:pt x="1734" y="327"/>
                  </a:cubicBezTo>
                  <a:cubicBezTo>
                    <a:pt x="508" y="940"/>
                    <a:pt x="1" y="2574"/>
                    <a:pt x="614" y="3800"/>
                  </a:cubicBezTo>
                  <a:cubicBezTo>
                    <a:pt x="1108" y="4721"/>
                    <a:pt x="2002" y="5199"/>
                    <a:pt x="2945" y="5199"/>
                  </a:cubicBezTo>
                  <a:cubicBezTo>
                    <a:pt x="3359" y="5199"/>
                    <a:pt x="3782" y="5107"/>
                    <a:pt x="4186" y="4920"/>
                  </a:cubicBezTo>
                  <a:cubicBezTo>
                    <a:pt x="5412" y="4209"/>
                    <a:pt x="5927" y="2672"/>
                    <a:pt x="5207" y="1446"/>
                  </a:cubicBezTo>
                  <a:cubicBezTo>
                    <a:pt x="4783" y="530"/>
                    <a:pt x="3920" y="1"/>
                    <a:pt x="2987"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55"/>
            <p:cNvSpPr/>
            <p:nvPr/>
          </p:nvSpPr>
          <p:spPr>
            <a:xfrm>
              <a:off x="1998750" y="6430463"/>
              <a:ext cx="115050" cy="122175"/>
            </a:xfrm>
            <a:custGeom>
              <a:avLst/>
              <a:gdLst/>
              <a:ahLst/>
              <a:cxnLst/>
              <a:rect l="l" t="t" r="r" b="b"/>
              <a:pathLst>
                <a:path w="4602" h="4887" extrusionOk="0">
                  <a:moveTo>
                    <a:pt x="2763" y="1"/>
                  </a:moveTo>
                  <a:lnTo>
                    <a:pt x="2763" y="1"/>
                  </a:lnTo>
                  <a:cubicBezTo>
                    <a:pt x="3065" y="205"/>
                    <a:pt x="3269" y="409"/>
                    <a:pt x="3474" y="712"/>
                  </a:cubicBezTo>
                  <a:cubicBezTo>
                    <a:pt x="4087" y="2044"/>
                    <a:pt x="3580" y="3573"/>
                    <a:pt x="2354" y="4292"/>
                  </a:cubicBezTo>
                  <a:cubicBezTo>
                    <a:pt x="1945" y="4496"/>
                    <a:pt x="1537" y="4598"/>
                    <a:pt x="1140" y="4598"/>
                  </a:cubicBezTo>
                  <a:cubicBezTo>
                    <a:pt x="744" y="4598"/>
                    <a:pt x="360" y="4496"/>
                    <a:pt x="0" y="4292"/>
                  </a:cubicBezTo>
                  <a:lnTo>
                    <a:pt x="0" y="4292"/>
                  </a:lnTo>
                  <a:cubicBezTo>
                    <a:pt x="438" y="4665"/>
                    <a:pt x="1025" y="4887"/>
                    <a:pt x="1647" y="4887"/>
                  </a:cubicBezTo>
                  <a:cubicBezTo>
                    <a:pt x="2047" y="4887"/>
                    <a:pt x="2461" y="4795"/>
                    <a:pt x="2861" y="4594"/>
                  </a:cubicBezTo>
                  <a:cubicBezTo>
                    <a:pt x="4087" y="3883"/>
                    <a:pt x="4602" y="2346"/>
                    <a:pt x="3882" y="1120"/>
                  </a:cubicBezTo>
                  <a:cubicBezTo>
                    <a:pt x="3678" y="614"/>
                    <a:pt x="3269" y="205"/>
                    <a:pt x="2763"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55"/>
            <p:cNvSpPr/>
            <p:nvPr/>
          </p:nvSpPr>
          <p:spPr>
            <a:xfrm>
              <a:off x="1980950" y="6458463"/>
              <a:ext cx="119975" cy="66425"/>
            </a:xfrm>
            <a:custGeom>
              <a:avLst/>
              <a:gdLst/>
              <a:ahLst/>
              <a:cxnLst/>
              <a:rect l="l" t="t" r="r" b="b"/>
              <a:pathLst>
                <a:path w="4799" h="2657" extrusionOk="0">
                  <a:moveTo>
                    <a:pt x="4594" y="0"/>
                  </a:moveTo>
                  <a:lnTo>
                    <a:pt x="1" y="2354"/>
                  </a:lnTo>
                  <a:lnTo>
                    <a:pt x="99" y="2453"/>
                  </a:lnTo>
                  <a:cubicBezTo>
                    <a:pt x="99" y="2559"/>
                    <a:pt x="205" y="2559"/>
                    <a:pt x="205" y="2657"/>
                  </a:cubicBezTo>
                  <a:lnTo>
                    <a:pt x="4799" y="311"/>
                  </a:lnTo>
                  <a:cubicBezTo>
                    <a:pt x="4799" y="205"/>
                    <a:pt x="4701" y="107"/>
                    <a:pt x="470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55"/>
            <p:cNvSpPr/>
            <p:nvPr/>
          </p:nvSpPr>
          <p:spPr>
            <a:xfrm>
              <a:off x="1980950" y="6453363"/>
              <a:ext cx="117525" cy="69075"/>
            </a:xfrm>
            <a:custGeom>
              <a:avLst/>
              <a:gdLst/>
              <a:ahLst/>
              <a:cxnLst/>
              <a:rect l="l" t="t" r="r" b="b"/>
              <a:pathLst>
                <a:path w="4701" h="2763" extrusionOk="0">
                  <a:moveTo>
                    <a:pt x="4594" y="0"/>
                  </a:moveTo>
                  <a:lnTo>
                    <a:pt x="1" y="2452"/>
                  </a:lnTo>
                  <a:lnTo>
                    <a:pt x="1" y="2558"/>
                  </a:lnTo>
                  <a:cubicBezTo>
                    <a:pt x="99" y="2657"/>
                    <a:pt x="99" y="2657"/>
                    <a:pt x="99" y="2763"/>
                  </a:cubicBezTo>
                  <a:lnTo>
                    <a:pt x="4701" y="311"/>
                  </a:lnTo>
                  <a:cubicBezTo>
                    <a:pt x="4701" y="311"/>
                    <a:pt x="4701" y="204"/>
                    <a:pt x="4594" y="204"/>
                  </a:cubicBezTo>
                  <a:lnTo>
                    <a:pt x="4594" y="0"/>
                  </a:ln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55"/>
            <p:cNvSpPr/>
            <p:nvPr/>
          </p:nvSpPr>
          <p:spPr>
            <a:xfrm>
              <a:off x="2141775" y="6343413"/>
              <a:ext cx="130400" cy="130400"/>
            </a:xfrm>
            <a:custGeom>
              <a:avLst/>
              <a:gdLst/>
              <a:ahLst/>
              <a:cxnLst/>
              <a:rect l="l" t="t" r="r" b="b"/>
              <a:pathLst>
                <a:path w="5216" h="5216" extrusionOk="0">
                  <a:moveTo>
                    <a:pt x="2654" y="1"/>
                  </a:moveTo>
                  <a:cubicBezTo>
                    <a:pt x="1411" y="1"/>
                    <a:pt x="300" y="896"/>
                    <a:pt x="107" y="2150"/>
                  </a:cubicBezTo>
                  <a:lnTo>
                    <a:pt x="107" y="2355"/>
                  </a:lnTo>
                  <a:cubicBezTo>
                    <a:pt x="0" y="2355"/>
                    <a:pt x="0" y="2461"/>
                    <a:pt x="0" y="2461"/>
                  </a:cubicBezTo>
                  <a:lnTo>
                    <a:pt x="0" y="2559"/>
                  </a:lnTo>
                  <a:lnTo>
                    <a:pt x="0" y="2665"/>
                  </a:lnTo>
                  <a:cubicBezTo>
                    <a:pt x="107" y="2968"/>
                    <a:pt x="107" y="3172"/>
                    <a:pt x="205" y="3376"/>
                  </a:cubicBezTo>
                  <a:lnTo>
                    <a:pt x="205" y="3581"/>
                  </a:lnTo>
                  <a:lnTo>
                    <a:pt x="311" y="3687"/>
                  </a:lnTo>
                  <a:lnTo>
                    <a:pt x="311" y="3785"/>
                  </a:lnTo>
                  <a:lnTo>
                    <a:pt x="409" y="3891"/>
                  </a:lnTo>
                  <a:cubicBezTo>
                    <a:pt x="409" y="3891"/>
                    <a:pt x="409" y="3989"/>
                    <a:pt x="515" y="4096"/>
                  </a:cubicBezTo>
                  <a:lnTo>
                    <a:pt x="613" y="4194"/>
                  </a:lnTo>
                  <a:cubicBezTo>
                    <a:pt x="613" y="4300"/>
                    <a:pt x="613" y="4300"/>
                    <a:pt x="720" y="4300"/>
                  </a:cubicBezTo>
                  <a:cubicBezTo>
                    <a:pt x="720" y="4300"/>
                    <a:pt x="720" y="4398"/>
                    <a:pt x="818" y="4398"/>
                  </a:cubicBezTo>
                  <a:lnTo>
                    <a:pt x="818" y="4504"/>
                  </a:lnTo>
                  <a:cubicBezTo>
                    <a:pt x="924" y="4504"/>
                    <a:pt x="924" y="4602"/>
                    <a:pt x="1022" y="4602"/>
                  </a:cubicBezTo>
                  <a:cubicBezTo>
                    <a:pt x="1022" y="4709"/>
                    <a:pt x="1128" y="4709"/>
                    <a:pt x="1128" y="4709"/>
                  </a:cubicBezTo>
                  <a:lnTo>
                    <a:pt x="1226" y="4807"/>
                  </a:lnTo>
                  <a:cubicBezTo>
                    <a:pt x="1226" y="4807"/>
                    <a:pt x="1333" y="4807"/>
                    <a:pt x="1333" y="4913"/>
                  </a:cubicBezTo>
                  <a:lnTo>
                    <a:pt x="1431" y="4913"/>
                  </a:lnTo>
                  <a:cubicBezTo>
                    <a:pt x="1537" y="4913"/>
                    <a:pt x="1537" y="5011"/>
                    <a:pt x="1635" y="5011"/>
                  </a:cubicBezTo>
                  <a:cubicBezTo>
                    <a:pt x="1741" y="5011"/>
                    <a:pt x="1741" y="5011"/>
                    <a:pt x="1839" y="5117"/>
                  </a:cubicBezTo>
                  <a:lnTo>
                    <a:pt x="2150" y="5117"/>
                  </a:lnTo>
                  <a:cubicBezTo>
                    <a:pt x="2248" y="5215"/>
                    <a:pt x="2354" y="5215"/>
                    <a:pt x="2354" y="5215"/>
                  </a:cubicBezTo>
                  <a:cubicBezTo>
                    <a:pt x="2861" y="5215"/>
                    <a:pt x="3270" y="5117"/>
                    <a:pt x="3678" y="5011"/>
                  </a:cubicBezTo>
                  <a:cubicBezTo>
                    <a:pt x="3785" y="5011"/>
                    <a:pt x="3785" y="4913"/>
                    <a:pt x="3883" y="4913"/>
                  </a:cubicBezTo>
                  <a:cubicBezTo>
                    <a:pt x="3989" y="4807"/>
                    <a:pt x="3989" y="4807"/>
                    <a:pt x="4087" y="4807"/>
                  </a:cubicBezTo>
                  <a:lnTo>
                    <a:pt x="4291" y="4602"/>
                  </a:lnTo>
                  <a:cubicBezTo>
                    <a:pt x="4398" y="4504"/>
                    <a:pt x="4602" y="4398"/>
                    <a:pt x="4700" y="4300"/>
                  </a:cubicBez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215" y="1946"/>
                    <a:pt x="5109" y="1946"/>
                    <a:pt x="5109" y="1848"/>
                  </a:cubicBezTo>
                  <a:lnTo>
                    <a:pt x="5109" y="1742"/>
                  </a:lnTo>
                  <a:cubicBezTo>
                    <a:pt x="5109" y="1742"/>
                    <a:pt x="5109" y="1644"/>
                    <a:pt x="5011" y="1644"/>
                  </a:cubicBezTo>
                  <a:lnTo>
                    <a:pt x="5011" y="1537"/>
                  </a:lnTo>
                  <a:lnTo>
                    <a:pt x="5011" y="1439"/>
                  </a:lnTo>
                  <a:cubicBezTo>
                    <a:pt x="4904" y="1439"/>
                    <a:pt x="4904" y="1333"/>
                    <a:pt x="4904" y="1333"/>
                  </a:cubicBezTo>
                  <a:cubicBezTo>
                    <a:pt x="4496" y="622"/>
                    <a:pt x="3785" y="107"/>
                    <a:pt x="2861" y="9"/>
                  </a:cubicBezTo>
                  <a:cubicBezTo>
                    <a:pt x="2792" y="3"/>
                    <a:pt x="2723" y="1"/>
                    <a:pt x="2654" y="1"/>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55"/>
            <p:cNvSpPr/>
            <p:nvPr/>
          </p:nvSpPr>
          <p:spPr>
            <a:xfrm>
              <a:off x="2118900" y="6340513"/>
              <a:ext cx="150600" cy="130050"/>
            </a:xfrm>
            <a:custGeom>
              <a:avLst/>
              <a:gdLst/>
              <a:ahLst/>
              <a:cxnLst/>
              <a:rect l="l" t="t" r="r" b="b"/>
              <a:pathLst>
                <a:path w="6024" h="5202" extrusionOk="0">
                  <a:moveTo>
                    <a:pt x="3063" y="1"/>
                  </a:moveTo>
                  <a:cubicBezTo>
                    <a:pt x="2644" y="1"/>
                    <a:pt x="2222" y="105"/>
                    <a:pt x="1839" y="329"/>
                  </a:cubicBezTo>
                  <a:cubicBezTo>
                    <a:pt x="507" y="942"/>
                    <a:pt x="0" y="2577"/>
                    <a:pt x="711" y="3803"/>
                  </a:cubicBezTo>
                  <a:cubicBezTo>
                    <a:pt x="1137" y="4724"/>
                    <a:pt x="2057" y="5202"/>
                    <a:pt x="2990" y="5202"/>
                  </a:cubicBezTo>
                  <a:cubicBezTo>
                    <a:pt x="3399" y="5202"/>
                    <a:pt x="3811" y="5110"/>
                    <a:pt x="4185" y="4923"/>
                  </a:cubicBezTo>
                  <a:cubicBezTo>
                    <a:pt x="5517" y="4212"/>
                    <a:pt x="6024" y="2675"/>
                    <a:pt x="5313" y="1351"/>
                  </a:cubicBezTo>
                  <a:cubicBezTo>
                    <a:pt x="4891" y="508"/>
                    <a:pt x="3986" y="1"/>
                    <a:pt x="3063"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55"/>
            <p:cNvSpPr/>
            <p:nvPr/>
          </p:nvSpPr>
          <p:spPr>
            <a:xfrm>
              <a:off x="2152000" y="6348738"/>
              <a:ext cx="117500" cy="122175"/>
            </a:xfrm>
            <a:custGeom>
              <a:avLst/>
              <a:gdLst/>
              <a:ahLst/>
              <a:cxnLst/>
              <a:rect l="l" t="t" r="r" b="b"/>
              <a:pathLst>
                <a:path w="4700" h="4887" extrusionOk="0">
                  <a:moveTo>
                    <a:pt x="2861" y="0"/>
                  </a:moveTo>
                  <a:lnTo>
                    <a:pt x="2861" y="0"/>
                  </a:lnTo>
                  <a:cubicBezTo>
                    <a:pt x="3171" y="205"/>
                    <a:pt x="3376" y="409"/>
                    <a:pt x="3474" y="711"/>
                  </a:cubicBezTo>
                  <a:cubicBezTo>
                    <a:pt x="4193" y="2044"/>
                    <a:pt x="3678" y="3572"/>
                    <a:pt x="2452" y="4291"/>
                  </a:cubicBezTo>
                  <a:cubicBezTo>
                    <a:pt x="2074" y="4481"/>
                    <a:pt x="1674" y="4560"/>
                    <a:pt x="1282" y="4560"/>
                  </a:cubicBezTo>
                  <a:cubicBezTo>
                    <a:pt x="829" y="4560"/>
                    <a:pt x="386" y="4454"/>
                    <a:pt x="0" y="4291"/>
                  </a:cubicBezTo>
                  <a:lnTo>
                    <a:pt x="0" y="4291"/>
                  </a:lnTo>
                  <a:cubicBezTo>
                    <a:pt x="498" y="4665"/>
                    <a:pt x="1111" y="4887"/>
                    <a:pt x="1721" y="4887"/>
                  </a:cubicBezTo>
                  <a:cubicBezTo>
                    <a:pt x="2113" y="4887"/>
                    <a:pt x="2503" y="4795"/>
                    <a:pt x="2861" y="4594"/>
                  </a:cubicBezTo>
                  <a:cubicBezTo>
                    <a:pt x="4193" y="3883"/>
                    <a:pt x="4700" y="2346"/>
                    <a:pt x="3989" y="1022"/>
                  </a:cubicBezTo>
                  <a:cubicBezTo>
                    <a:pt x="3784" y="613"/>
                    <a:pt x="3376" y="205"/>
                    <a:pt x="286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55"/>
            <p:cNvSpPr/>
            <p:nvPr/>
          </p:nvSpPr>
          <p:spPr>
            <a:xfrm>
              <a:off x="2136675" y="6376738"/>
              <a:ext cx="117500" cy="66425"/>
            </a:xfrm>
            <a:custGeom>
              <a:avLst/>
              <a:gdLst/>
              <a:ahLst/>
              <a:cxnLst/>
              <a:rect l="l" t="t" r="r" b="b"/>
              <a:pathLst>
                <a:path w="4700" h="2657" extrusionOk="0">
                  <a:moveTo>
                    <a:pt x="4602" y="0"/>
                  </a:moveTo>
                  <a:lnTo>
                    <a:pt x="0" y="2354"/>
                  </a:lnTo>
                  <a:lnTo>
                    <a:pt x="0" y="2452"/>
                  </a:lnTo>
                  <a:lnTo>
                    <a:pt x="204" y="2656"/>
                  </a:lnTo>
                  <a:lnTo>
                    <a:pt x="4700" y="311"/>
                  </a:lnTo>
                  <a:lnTo>
                    <a:pt x="4700"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55"/>
            <p:cNvSpPr/>
            <p:nvPr/>
          </p:nvSpPr>
          <p:spPr>
            <a:xfrm>
              <a:off x="2134225" y="6371613"/>
              <a:ext cx="119950" cy="66450"/>
            </a:xfrm>
            <a:custGeom>
              <a:avLst/>
              <a:gdLst/>
              <a:ahLst/>
              <a:cxnLst/>
              <a:rect l="l" t="t" r="r" b="b"/>
              <a:pathLst>
                <a:path w="4798" h="2658" extrusionOk="0">
                  <a:moveTo>
                    <a:pt x="4593" y="1"/>
                  </a:moveTo>
                  <a:lnTo>
                    <a:pt x="0" y="2453"/>
                  </a:lnTo>
                  <a:lnTo>
                    <a:pt x="98" y="2559"/>
                  </a:lnTo>
                  <a:cubicBezTo>
                    <a:pt x="98" y="2657"/>
                    <a:pt x="98" y="2657"/>
                    <a:pt x="204" y="2657"/>
                  </a:cubicBezTo>
                  <a:lnTo>
                    <a:pt x="4798" y="311"/>
                  </a:lnTo>
                  <a:cubicBezTo>
                    <a:pt x="4798" y="205"/>
                    <a:pt x="4700" y="205"/>
                    <a:pt x="4700" y="107"/>
                  </a:cubicBezTo>
                  <a:lnTo>
                    <a:pt x="4593" y="1"/>
                  </a:ln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55"/>
            <p:cNvSpPr/>
            <p:nvPr/>
          </p:nvSpPr>
          <p:spPr>
            <a:xfrm>
              <a:off x="2297675" y="6261688"/>
              <a:ext cx="130200" cy="130400"/>
            </a:xfrm>
            <a:custGeom>
              <a:avLst/>
              <a:gdLst/>
              <a:ahLst/>
              <a:cxnLst/>
              <a:rect l="l" t="t" r="r" b="b"/>
              <a:pathLst>
                <a:path w="5208" h="5216" extrusionOk="0">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409" y="3891"/>
                    <a:pt x="409" y="3989"/>
                    <a:pt x="409" y="4095"/>
                  </a:cubicBezTo>
                  <a:lnTo>
                    <a:pt x="507" y="4095"/>
                  </a:lnTo>
                  <a:cubicBezTo>
                    <a:pt x="507" y="4095"/>
                    <a:pt x="507" y="4193"/>
                    <a:pt x="614" y="4193"/>
                  </a:cubicBezTo>
                  <a:lnTo>
                    <a:pt x="614" y="4300"/>
                  </a:lnTo>
                  <a:lnTo>
                    <a:pt x="712" y="4398"/>
                  </a:lnTo>
                  <a:cubicBezTo>
                    <a:pt x="712" y="4398"/>
                    <a:pt x="818" y="4398"/>
                    <a:pt x="818" y="4504"/>
                  </a:cubicBezTo>
                  <a:lnTo>
                    <a:pt x="916" y="4602"/>
                  </a:lnTo>
                  <a:cubicBezTo>
                    <a:pt x="1022" y="4708"/>
                    <a:pt x="1022" y="4708"/>
                    <a:pt x="1121" y="4708"/>
                  </a:cubicBezTo>
                  <a:cubicBezTo>
                    <a:pt x="1121" y="4806"/>
                    <a:pt x="1121" y="4806"/>
                    <a:pt x="1227" y="4806"/>
                  </a:cubicBezTo>
                  <a:cubicBezTo>
                    <a:pt x="1227" y="4806"/>
                    <a:pt x="1325" y="4806"/>
                    <a:pt x="1325" y="4913"/>
                  </a:cubicBezTo>
                  <a:lnTo>
                    <a:pt x="1431" y="4913"/>
                  </a:lnTo>
                  <a:cubicBezTo>
                    <a:pt x="1431" y="4913"/>
                    <a:pt x="1529" y="5011"/>
                    <a:pt x="1635" y="5011"/>
                  </a:cubicBezTo>
                  <a:cubicBezTo>
                    <a:pt x="1635" y="5011"/>
                    <a:pt x="1734" y="5011"/>
                    <a:pt x="1840" y="5117"/>
                  </a:cubicBezTo>
                  <a:lnTo>
                    <a:pt x="2142" y="5117"/>
                  </a:lnTo>
                  <a:cubicBezTo>
                    <a:pt x="2248" y="5215"/>
                    <a:pt x="2248" y="5215"/>
                    <a:pt x="2347" y="5215"/>
                  </a:cubicBezTo>
                  <a:cubicBezTo>
                    <a:pt x="2755" y="5215"/>
                    <a:pt x="3270" y="5117"/>
                    <a:pt x="3573" y="5011"/>
                  </a:cubicBezTo>
                  <a:cubicBezTo>
                    <a:pt x="3679" y="5011"/>
                    <a:pt x="3777" y="4913"/>
                    <a:pt x="3883" y="4913"/>
                  </a:cubicBezTo>
                  <a:cubicBezTo>
                    <a:pt x="3883" y="4806"/>
                    <a:pt x="3981" y="4806"/>
                    <a:pt x="4087" y="4806"/>
                  </a:cubicBezTo>
                  <a:cubicBezTo>
                    <a:pt x="4087" y="4708"/>
                    <a:pt x="4186" y="4708"/>
                    <a:pt x="4292" y="4602"/>
                  </a:cubicBezTo>
                  <a:lnTo>
                    <a:pt x="4594" y="4300"/>
                  </a:lnTo>
                  <a:cubicBezTo>
                    <a:pt x="4905" y="3989"/>
                    <a:pt x="5003" y="3580"/>
                    <a:pt x="5109" y="3172"/>
                  </a:cubicBezTo>
                  <a:cubicBezTo>
                    <a:pt x="5109" y="3074"/>
                    <a:pt x="5207" y="3074"/>
                    <a:pt x="5207" y="2967"/>
                  </a:cubicBezTo>
                  <a:lnTo>
                    <a:pt x="5207" y="2869"/>
                  </a:lnTo>
                  <a:lnTo>
                    <a:pt x="5207" y="2665"/>
                  </a:lnTo>
                  <a:lnTo>
                    <a:pt x="5207" y="2559"/>
                  </a:lnTo>
                  <a:lnTo>
                    <a:pt x="5207" y="2354"/>
                  </a:lnTo>
                  <a:lnTo>
                    <a:pt x="5207" y="2256"/>
                  </a:lnTo>
                  <a:lnTo>
                    <a:pt x="5207" y="2150"/>
                  </a:lnTo>
                  <a:lnTo>
                    <a:pt x="5109" y="2052"/>
                  </a:lnTo>
                  <a:lnTo>
                    <a:pt x="5109" y="1848"/>
                  </a:lnTo>
                  <a:lnTo>
                    <a:pt x="5109" y="1741"/>
                  </a:lnTo>
                  <a:cubicBezTo>
                    <a:pt x="5003" y="1741"/>
                    <a:pt x="5003" y="1643"/>
                    <a:pt x="5003" y="1643"/>
                  </a:cubicBezTo>
                  <a:lnTo>
                    <a:pt x="5003" y="1537"/>
                  </a:lnTo>
                  <a:lnTo>
                    <a:pt x="4905" y="1439"/>
                  </a:lnTo>
                  <a:lnTo>
                    <a:pt x="4905" y="1333"/>
                  </a:lnTo>
                  <a:cubicBezTo>
                    <a:pt x="4496" y="622"/>
                    <a:pt x="3679" y="107"/>
                    <a:pt x="2861" y="9"/>
                  </a:cubicBezTo>
                  <a:cubicBezTo>
                    <a:pt x="2786" y="3"/>
                    <a:pt x="2712" y="0"/>
                    <a:pt x="2638"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55"/>
            <p:cNvSpPr/>
            <p:nvPr/>
          </p:nvSpPr>
          <p:spPr>
            <a:xfrm>
              <a:off x="2274600" y="6258788"/>
              <a:ext cx="148150" cy="129600"/>
            </a:xfrm>
            <a:custGeom>
              <a:avLst/>
              <a:gdLst/>
              <a:ahLst/>
              <a:cxnLst/>
              <a:rect l="l" t="t" r="r" b="b"/>
              <a:pathLst>
                <a:path w="5926" h="5184" extrusionOk="0">
                  <a:moveTo>
                    <a:pt x="3011" y="0"/>
                  </a:moveTo>
                  <a:cubicBezTo>
                    <a:pt x="2588" y="0"/>
                    <a:pt x="2154" y="105"/>
                    <a:pt x="1741" y="329"/>
                  </a:cubicBezTo>
                  <a:cubicBezTo>
                    <a:pt x="515" y="942"/>
                    <a:pt x="0" y="2577"/>
                    <a:pt x="719" y="3803"/>
                  </a:cubicBezTo>
                  <a:cubicBezTo>
                    <a:pt x="1155" y="4675"/>
                    <a:pt x="2055" y="5183"/>
                    <a:pt x="3017" y="5183"/>
                  </a:cubicBezTo>
                  <a:cubicBezTo>
                    <a:pt x="3408" y="5183"/>
                    <a:pt x="3809" y="5099"/>
                    <a:pt x="4193" y="4922"/>
                  </a:cubicBezTo>
                  <a:cubicBezTo>
                    <a:pt x="5419" y="4211"/>
                    <a:pt x="5926" y="2675"/>
                    <a:pt x="5313" y="1351"/>
                  </a:cubicBezTo>
                  <a:cubicBezTo>
                    <a:pt x="4824" y="507"/>
                    <a:pt x="3944" y="0"/>
                    <a:pt x="3011" y="0"/>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55"/>
            <p:cNvSpPr/>
            <p:nvPr/>
          </p:nvSpPr>
          <p:spPr>
            <a:xfrm>
              <a:off x="2307900" y="6267013"/>
              <a:ext cx="114850" cy="122175"/>
            </a:xfrm>
            <a:custGeom>
              <a:avLst/>
              <a:gdLst/>
              <a:ahLst/>
              <a:cxnLst/>
              <a:rect l="l" t="t" r="r" b="b"/>
              <a:pathLst>
                <a:path w="4594" h="4887" extrusionOk="0">
                  <a:moveTo>
                    <a:pt x="2861" y="0"/>
                  </a:moveTo>
                  <a:lnTo>
                    <a:pt x="2861" y="0"/>
                  </a:lnTo>
                  <a:cubicBezTo>
                    <a:pt x="3065" y="204"/>
                    <a:pt x="3270" y="409"/>
                    <a:pt x="3474" y="711"/>
                  </a:cubicBezTo>
                  <a:cubicBezTo>
                    <a:pt x="4087" y="2043"/>
                    <a:pt x="3678" y="3572"/>
                    <a:pt x="2346" y="4291"/>
                  </a:cubicBezTo>
                  <a:cubicBezTo>
                    <a:pt x="2017" y="4480"/>
                    <a:pt x="1642" y="4559"/>
                    <a:pt x="1263" y="4559"/>
                  </a:cubicBezTo>
                  <a:cubicBezTo>
                    <a:pt x="825" y="4559"/>
                    <a:pt x="382" y="4453"/>
                    <a:pt x="0" y="4291"/>
                  </a:cubicBezTo>
                  <a:lnTo>
                    <a:pt x="0" y="4291"/>
                  </a:lnTo>
                  <a:cubicBezTo>
                    <a:pt x="433" y="4664"/>
                    <a:pt x="1058" y="4886"/>
                    <a:pt x="1688" y="4886"/>
                  </a:cubicBezTo>
                  <a:cubicBezTo>
                    <a:pt x="2093" y="4886"/>
                    <a:pt x="2500" y="4795"/>
                    <a:pt x="2861" y="4593"/>
                  </a:cubicBezTo>
                  <a:cubicBezTo>
                    <a:pt x="4087" y="3882"/>
                    <a:pt x="4594" y="2346"/>
                    <a:pt x="3981" y="1022"/>
                  </a:cubicBezTo>
                  <a:cubicBezTo>
                    <a:pt x="3678" y="613"/>
                    <a:pt x="3270" y="204"/>
                    <a:pt x="286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55"/>
            <p:cNvSpPr/>
            <p:nvPr/>
          </p:nvSpPr>
          <p:spPr>
            <a:xfrm>
              <a:off x="2292575" y="6292538"/>
              <a:ext cx="117525" cy="68900"/>
            </a:xfrm>
            <a:custGeom>
              <a:avLst/>
              <a:gdLst/>
              <a:ahLst/>
              <a:cxnLst/>
              <a:rect l="l" t="t" r="r" b="b"/>
              <a:pathLst>
                <a:path w="4701" h="2756" extrusionOk="0">
                  <a:moveTo>
                    <a:pt x="4594" y="1"/>
                  </a:moveTo>
                  <a:lnTo>
                    <a:pt x="0" y="2453"/>
                  </a:lnTo>
                  <a:lnTo>
                    <a:pt x="0" y="2551"/>
                  </a:lnTo>
                  <a:cubicBezTo>
                    <a:pt x="0" y="2657"/>
                    <a:pt x="98" y="2657"/>
                    <a:pt x="98" y="2755"/>
                  </a:cubicBezTo>
                  <a:lnTo>
                    <a:pt x="4700" y="303"/>
                  </a:lnTo>
                  <a:cubicBezTo>
                    <a:pt x="4700" y="303"/>
                    <a:pt x="4594" y="205"/>
                    <a:pt x="4594" y="99"/>
                  </a:cubicBezTo>
                  <a:lnTo>
                    <a:pt x="4594"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55"/>
            <p:cNvSpPr/>
            <p:nvPr/>
          </p:nvSpPr>
          <p:spPr>
            <a:xfrm>
              <a:off x="2289925" y="6289888"/>
              <a:ext cx="117500" cy="66425"/>
            </a:xfrm>
            <a:custGeom>
              <a:avLst/>
              <a:gdLst/>
              <a:ahLst/>
              <a:cxnLst/>
              <a:rect l="l" t="t" r="r" b="b"/>
              <a:pathLst>
                <a:path w="4700" h="2657" extrusionOk="0">
                  <a:moveTo>
                    <a:pt x="4602" y="0"/>
                  </a:moveTo>
                  <a:lnTo>
                    <a:pt x="0" y="2452"/>
                  </a:lnTo>
                  <a:cubicBezTo>
                    <a:pt x="0" y="2452"/>
                    <a:pt x="0" y="2559"/>
                    <a:pt x="106" y="2559"/>
                  </a:cubicBezTo>
                  <a:lnTo>
                    <a:pt x="106" y="2657"/>
                  </a:lnTo>
                  <a:lnTo>
                    <a:pt x="4700" y="311"/>
                  </a:lnTo>
                  <a:lnTo>
                    <a:pt x="4700" y="107"/>
                  </a:lnTo>
                  <a:cubicBezTo>
                    <a:pt x="4602" y="107"/>
                    <a:pt x="4602" y="0"/>
                    <a:pt x="460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55"/>
            <p:cNvSpPr/>
            <p:nvPr/>
          </p:nvSpPr>
          <p:spPr>
            <a:xfrm>
              <a:off x="2453375" y="6179963"/>
              <a:ext cx="130400" cy="130375"/>
            </a:xfrm>
            <a:custGeom>
              <a:avLst/>
              <a:gdLst/>
              <a:ahLst/>
              <a:cxnLst/>
              <a:rect l="l" t="t" r="r" b="b"/>
              <a:pathLst>
                <a:path w="5216" h="5215" extrusionOk="0">
                  <a:moveTo>
                    <a:pt x="2638" y="0"/>
                  </a:moveTo>
                  <a:cubicBezTo>
                    <a:pt x="1305" y="0"/>
                    <a:pt x="194" y="895"/>
                    <a:pt x="1" y="2150"/>
                  </a:cubicBezTo>
                  <a:lnTo>
                    <a:pt x="1" y="2354"/>
                  </a:lnTo>
                  <a:lnTo>
                    <a:pt x="1" y="2460"/>
                  </a:lnTo>
                  <a:lnTo>
                    <a:pt x="1" y="2558"/>
                  </a:lnTo>
                  <a:lnTo>
                    <a:pt x="1" y="2665"/>
                  </a:lnTo>
                  <a:cubicBezTo>
                    <a:pt x="1" y="2967"/>
                    <a:pt x="1" y="3171"/>
                    <a:pt x="107" y="3376"/>
                  </a:cubicBezTo>
                  <a:cubicBezTo>
                    <a:pt x="107" y="3482"/>
                    <a:pt x="107" y="3482"/>
                    <a:pt x="205" y="3580"/>
                  </a:cubicBezTo>
                  <a:lnTo>
                    <a:pt x="205" y="3686"/>
                  </a:lnTo>
                  <a:cubicBezTo>
                    <a:pt x="205" y="3686"/>
                    <a:pt x="205" y="3784"/>
                    <a:pt x="311" y="3784"/>
                  </a:cubicBezTo>
                  <a:lnTo>
                    <a:pt x="311" y="3891"/>
                  </a:lnTo>
                  <a:cubicBezTo>
                    <a:pt x="311" y="3891"/>
                    <a:pt x="410" y="3989"/>
                    <a:pt x="410" y="4095"/>
                  </a:cubicBezTo>
                  <a:lnTo>
                    <a:pt x="516" y="4193"/>
                  </a:lnTo>
                  <a:cubicBezTo>
                    <a:pt x="516" y="4299"/>
                    <a:pt x="614" y="4299"/>
                    <a:pt x="614" y="4299"/>
                  </a:cubicBezTo>
                  <a:cubicBezTo>
                    <a:pt x="614" y="4299"/>
                    <a:pt x="614" y="4397"/>
                    <a:pt x="720" y="4397"/>
                  </a:cubicBezTo>
                  <a:lnTo>
                    <a:pt x="720" y="4504"/>
                  </a:lnTo>
                  <a:cubicBezTo>
                    <a:pt x="818" y="4504"/>
                    <a:pt x="818" y="4602"/>
                    <a:pt x="924" y="4602"/>
                  </a:cubicBezTo>
                  <a:cubicBezTo>
                    <a:pt x="1023" y="4708"/>
                    <a:pt x="1023" y="4708"/>
                    <a:pt x="1129" y="4708"/>
                  </a:cubicBezTo>
                  <a:lnTo>
                    <a:pt x="1129" y="4806"/>
                  </a:lnTo>
                  <a:cubicBezTo>
                    <a:pt x="1227" y="4806"/>
                    <a:pt x="1227" y="4806"/>
                    <a:pt x="1333" y="4912"/>
                  </a:cubicBezTo>
                  <a:cubicBezTo>
                    <a:pt x="1431" y="4912"/>
                    <a:pt x="1537" y="5010"/>
                    <a:pt x="1537" y="5010"/>
                  </a:cubicBezTo>
                  <a:cubicBezTo>
                    <a:pt x="1636" y="5010"/>
                    <a:pt x="1742" y="5010"/>
                    <a:pt x="1742" y="5117"/>
                  </a:cubicBezTo>
                  <a:lnTo>
                    <a:pt x="2044" y="5117"/>
                  </a:lnTo>
                  <a:cubicBezTo>
                    <a:pt x="2150" y="5215"/>
                    <a:pt x="2249" y="5215"/>
                    <a:pt x="2355" y="5215"/>
                  </a:cubicBezTo>
                  <a:cubicBezTo>
                    <a:pt x="2763" y="5215"/>
                    <a:pt x="3172" y="5117"/>
                    <a:pt x="3581" y="5010"/>
                  </a:cubicBezTo>
                  <a:cubicBezTo>
                    <a:pt x="3679" y="4912"/>
                    <a:pt x="3785" y="4912"/>
                    <a:pt x="3785" y="4912"/>
                  </a:cubicBezTo>
                  <a:cubicBezTo>
                    <a:pt x="3883" y="4806"/>
                    <a:pt x="3989" y="4806"/>
                    <a:pt x="3989" y="4708"/>
                  </a:cubicBezTo>
                  <a:cubicBezTo>
                    <a:pt x="4088" y="4708"/>
                    <a:pt x="4194" y="4708"/>
                    <a:pt x="4194" y="4602"/>
                  </a:cubicBezTo>
                  <a:cubicBezTo>
                    <a:pt x="4398" y="4504"/>
                    <a:pt x="4496" y="4397"/>
                    <a:pt x="4602" y="4299"/>
                  </a:cubicBezTo>
                  <a:cubicBezTo>
                    <a:pt x="4807" y="3989"/>
                    <a:pt x="5011" y="3580"/>
                    <a:pt x="5109" y="3171"/>
                  </a:cubicBez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cubicBezTo>
                    <a:pt x="5011" y="1537"/>
                    <a:pt x="4905" y="1537"/>
                    <a:pt x="4905" y="1537"/>
                  </a:cubicBezTo>
                  <a:lnTo>
                    <a:pt x="4905" y="1439"/>
                  </a:lnTo>
                  <a:cubicBezTo>
                    <a:pt x="4905" y="1332"/>
                    <a:pt x="4807" y="1332"/>
                    <a:pt x="4807" y="1332"/>
                  </a:cubicBezTo>
                  <a:cubicBezTo>
                    <a:pt x="4398" y="621"/>
                    <a:pt x="3679" y="106"/>
                    <a:pt x="2862" y="8"/>
                  </a:cubicBezTo>
                  <a:cubicBezTo>
                    <a:pt x="2787" y="3"/>
                    <a:pt x="2712" y="0"/>
                    <a:pt x="2638"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55"/>
            <p:cNvSpPr/>
            <p:nvPr/>
          </p:nvSpPr>
          <p:spPr>
            <a:xfrm>
              <a:off x="2430500" y="6177038"/>
              <a:ext cx="148175" cy="129600"/>
            </a:xfrm>
            <a:custGeom>
              <a:avLst/>
              <a:gdLst/>
              <a:ahLst/>
              <a:cxnLst/>
              <a:rect l="l" t="t" r="r" b="b"/>
              <a:pathLst>
                <a:path w="5927" h="5184" extrusionOk="0">
                  <a:moveTo>
                    <a:pt x="2957" y="1"/>
                  </a:moveTo>
                  <a:cubicBezTo>
                    <a:pt x="2538" y="1"/>
                    <a:pt x="2116" y="105"/>
                    <a:pt x="1733" y="330"/>
                  </a:cubicBezTo>
                  <a:cubicBezTo>
                    <a:pt x="409" y="943"/>
                    <a:pt x="0" y="2577"/>
                    <a:pt x="613" y="3803"/>
                  </a:cubicBezTo>
                  <a:cubicBezTo>
                    <a:pt x="1119" y="4676"/>
                    <a:pt x="2043" y="5184"/>
                    <a:pt x="3011" y="5184"/>
                  </a:cubicBezTo>
                  <a:cubicBezTo>
                    <a:pt x="3403" y="5184"/>
                    <a:pt x="3803" y="5100"/>
                    <a:pt x="4185" y="4923"/>
                  </a:cubicBezTo>
                  <a:cubicBezTo>
                    <a:pt x="5411" y="4212"/>
                    <a:pt x="5926" y="2675"/>
                    <a:pt x="5207" y="1351"/>
                  </a:cubicBezTo>
                  <a:cubicBezTo>
                    <a:pt x="4785" y="508"/>
                    <a:pt x="3880" y="1"/>
                    <a:pt x="2957"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55"/>
            <p:cNvSpPr/>
            <p:nvPr/>
          </p:nvSpPr>
          <p:spPr>
            <a:xfrm>
              <a:off x="2461150" y="6182613"/>
              <a:ext cx="117525" cy="124825"/>
            </a:xfrm>
            <a:custGeom>
              <a:avLst/>
              <a:gdLst/>
              <a:ahLst/>
              <a:cxnLst/>
              <a:rect l="l" t="t" r="r" b="b"/>
              <a:pathLst>
                <a:path w="4701" h="4993" extrusionOk="0">
                  <a:moveTo>
                    <a:pt x="2861" y="0"/>
                  </a:moveTo>
                  <a:lnTo>
                    <a:pt x="2861" y="0"/>
                  </a:lnTo>
                  <a:cubicBezTo>
                    <a:pt x="3164" y="311"/>
                    <a:pt x="3368" y="515"/>
                    <a:pt x="3572" y="818"/>
                  </a:cubicBezTo>
                  <a:cubicBezTo>
                    <a:pt x="4185" y="2150"/>
                    <a:pt x="3678" y="3678"/>
                    <a:pt x="2452" y="4398"/>
                  </a:cubicBezTo>
                  <a:cubicBezTo>
                    <a:pt x="2074" y="4587"/>
                    <a:pt x="1695" y="4666"/>
                    <a:pt x="1317" y="4666"/>
                  </a:cubicBezTo>
                  <a:cubicBezTo>
                    <a:pt x="878" y="4666"/>
                    <a:pt x="439" y="4560"/>
                    <a:pt x="0" y="4398"/>
                  </a:cubicBezTo>
                  <a:lnTo>
                    <a:pt x="0" y="4398"/>
                  </a:lnTo>
                  <a:cubicBezTo>
                    <a:pt x="498" y="4771"/>
                    <a:pt x="1108" y="4993"/>
                    <a:pt x="1740" y="4993"/>
                  </a:cubicBezTo>
                  <a:cubicBezTo>
                    <a:pt x="2145" y="4993"/>
                    <a:pt x="2560" y="4901"/>
                    <a:pt x="2959" y="4700"/>
                  </a:cubicBezTo>
                  <a:cubicBezTo>
                    <a:pt x="4185" y="3989"/>
                    <a:pt x="4700" y="2452"/>
                    <a:pt x="3981" y="1128"/>
                  </a:cubicBezTo>
                  <a:cubicBezTo>
                    <a:pt x="3777" y="720"/>
                    <a:pt x="3368" y="311"/>
                    <a:pt x="286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55"/>
            <p:cNvSpPr/>
            <p:nvPr/>
          </p:nvSpPr>
          <p:spPr>
            <a:xfrm>
              <a:off x="2445825" y="6210813"/>
              <a:ext cx="119975" cy="68875"/>
            </a:xfrm>
            <a:custGeom>
              <a:avLst/>
              <a:gdLst/>
              <a:ahLst/>
              <a:cxnLst/>
              <a:rect l="l" t="t" r="r" b="b"/>
              <a:pathLst>
                <a:path w="4799" h="2755" extrusionOk="0">
                  <a:moveTo>
                    <a:pt x="4594" y="0"/>
                  </a:moveTo>
                  <a:lnTo>
                    <a:pt x="0" y="2452"/>
                  </a:lnTo>
                  <a:cubicBezTo>
                    <a:pt x="0" y="2452"/>
                    <a:pt x="0" y="2550"/>
                    <a:pt x="99" y="2550"/>
                  </a:cubicBezTo>
                  <a:cubicBezTo>
                    <a:pt x="99" y="2657"/>
                    <a:pt x="99" y="2657"/>
                    <a:pt x="205" y="2755"/>
                  </a:cubicBezTo>
                  <a:lnTo>
                    <a:pt x="4798" y="303"/>
                  </a:lnTo>
                  <a:cubicBezTo>
                    <a:pt x="4700" y="303"/>
                    <a:pt x="4700" y="205"/>
                    <a:pt x="4700" y="98"/>
                  </a:cubicBezTo>
                  <a:cubicBezTo>
                    <a:pt x="4700" y="98"/>
                    <a:pt x="4594" y="98"/>
                    <a:pt x="4594"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55"/>
            <p:cNvSpPr/>
            <p:nvPr/>
          </p:nvSpPr>
          <p:spPr>
            <a:xfrm>
              <a:off x="2443175" y="6208163"/>
              <a:ext cx="120175" cy="66425"/>
            </a:xfrm>
            <a:custGeom>
              <a:avLst/>
              <a:gdLst/>
              <a:ahLst/>
              <a:cxnLst/>
              <a:rect l="l" t="t" r="r" b="b"/>
              <a:pathLst>
                <a:path w="4807" h="2657" extrusionOk="0">
                  <a:moveTo>
                    <a:pt x="4602" y="0"/>
                  </a:moveTo>
                  <a:lnTo>
                    <a:pt x="0" y="2354"/>
                  </a:lnTo>
                  <a:cubicBezTo>
                    <a:pt x="106" y="2452"/>
                    <a:pt x="106" y="2452"/>
                    <a:pt x="106" y="2558"/>
                  </a:cubicBezTo>
                  <a:lnTo>
                    <a:pt x="205" y="2656"/>
                  </a:lnTo>
                  <a:lnTo>
                    <a:pt x="4806" y="311"/>
                  </a:lnTo>
                  <a:cubicBezTo>
                    <a:pt x="4806" y="204"/>
                    <a:pt x="4806" y="204"/>
                    <a:pt x="4700" y="106"/>
                  </a:cubicBezTo>
                  <a:cubicBezTo>
                    <a:pt x="4700" y="106"/>
                    <a:pt x="4700" y="0"/>
                    <a:pt x="460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 Background 5">
  <p:cSld name="CUSTOM_3_1_1_1_1">
    <p:spTree>
      <p:nvGrpSpPr>
        <p:cNvPr id="1" name="Shape 2579"/>
        <p:cNvGrpSpPr/>
        <p:nvPr/>
      </p:nvGrpSpPr>
      <p:grpSpPr>
        <a:xfrm>
          <a:off x="0" y="0"/>
          <a:ext cx="0" cy="0"/>
          <a:chOff x="0" y="0"/>
          <a:chExt cx="0" cy="0"/>
        </a:xfrm>
      </p:grpSpPr>
      <p:grpSp>
        <p:nvGrpSpPr>
          <p:cNvPr id="2580" name="Google Shape;2580;p56"/>
          <p:cNvGrpSpPr/>
          <p:nvPr/>
        </p:nvGrpSpPr>
        <p:grpSpPr>
          <a:xfrm flipH="1">
            <a:off x="0" y="4066120"/>
            <a:ext cx="2270722" cy="1272963"/>
            <a:chOff x="5158247" y="5768045"/>
            <a:chExt cx="2270722" cy="1272963"/>
          </a:xfrm>
        </p:grpSpPr>
        <p:sp>
          <p:nvSpPr>
            <p:cNvPr id="2581" name="Google Shape;2581;p56"/>
            <p:cNvSpPr/>
            <p:nvPr/>
          </p:nvSpPr>
          <p:spPr>
            <a:xfrm>
              <a:off x="7002455" y="6557766"/>
              <a:ext cx="257321" cy="257560"/>
            </a:xfrm>
            <a:custGeom>
              <a:avLst/>
              <a:gdLst/>
              <a:ahLst/>
              <a:cxnLst/>
              <a:rect l="l" t="t" r="r" b="b"/>
              <a:pathLst>
                <a:path w="3971" h="3975" extrusionOk="0">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56"/>
            <p:cNvSpPr/>
            <p:nvPr/>
          </p:nvSpPr>
          <p:spPr>
            <a:xfrm>
              <a:off x="5637767" y="5768045"/>
              <a:ext cx="243518" cy="243435"/>
            </a:xfrm>
            <a:custGeom>
              <a:avLst/>
              <a:gdLst/>
              <a:ahLst/>
              <a:cxnLst/>
              <a:rect l="l" t="t" r="r" b="b"/>
              <a:pathLst>
                <a:path w="3758" h="3757" extrusionOk="0">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56"/>
            <p:cNvSpPr/>
            <p:nvPr/>
          </p:nvSpPr>
          <p:spPr>
            <a:xfrm>
              <a:off x="7372528" y="6980813"/>
              <a:ext cx="56441" cy="60195"/>
            </a:xfrm>
            <a:custGeom>
              <a:avLst/>
              <a:gdLst/>
              <a:ahLst/>
              <a:cxnLst/>
              <a:rect l="l" t="t" r="r" b="b"/>
              <a:pathLst>
                <a:path w="871" h="929" extrusionOk="0">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56"/>
            <p:cNvSpPr/>
            <p:nvPr/>
          </p:nvSpPr>
          <p:spPr>
            <a:xfrm>
              <a:off x="6910763" y="6282776"/>
              <a:ext cx="56506" cy="60130"/>
            </a:xfrm>
            <a:custGeom>
              <a:avLst/>
              <a:gdLst/>
              <a:ahLst/>
              <a:cxnLst/>
              <a:rect l="l" t="t" r="r" b="b"/>
              <a:pathLst>
                <a:path w="872" h="928" extrusionOk="0">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56"/>
            <p:cNvSpPr/>
            <p:nvPr/>
          </p:nvSpPr>
          <p:spPr>
            <a:xfrm>
              <a:off x="6812073" y="5866727"/>
              <a:ext cx="56441" cy="56501"/>
            </a:xfrm>
            <a:custGeom>
              <a:avLst/>
              <a:gdLst/>
              <a:ahLst/>
              <a:cxnLst/>
              <a:rect l="l" t="t" r="r" b="b"/>
              <a:pathLst>
                <a:path w="871" h="872" extrusionOk="0">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56"/>
            <p:cNvSpPr/>
            <p:nvPr/>
          </p:nvSpPr>
          <p:spPr>
            <a:xfrm>
              <a:off x="5158247" y="5976166"/>
              <a:ext cx="60199" cy="59871"/>
            </a:xfrm>
            <a:custGeom>
              <a:avLst/>
              <a:gdLst/>
              <a:ahLst/>
              <a:cxnLst/>
              <a:rect l="l" t="t" r="r" b="b"/>
              <a:pathLst>
                <a:path w="929" h="924" extrusionOk="0">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7" name="Google Shape;2587;p56"/>
          <p:cNvGrpSpPr/>
          <p:nvPr/>
        </p:nvGrpSpPr>
        <p:grpSpPr>
          <a:xfrm>
            <a:off x="0" y="-5"/>
            <a:ext cx="2270722" cy="1272963"/>
            <a:chOff x="5158247" y="5768045"/>
            <a:chExt cx="2270722" cy="1272963"/>
          </a:xfrm>
        </p:grpSpPr>
        <p:sp>
          <p:nvSpPr>
            <p:cNvPr id="2588" name="Google Shape;2588;p56"/>
            <p:cNvSpPr/>
            <p:nvPr/>
          </p:nvSpPr>
          <p:spPr>
            <a:xfrm>
              <a:off x="5554655" y="6557766"/>
              <a:ext cx="257321" cy="257560"/>
            </a:xfrm>
            <a:custGeom>
              <a:avLst/>
              <a:gdLst/>
              <a:ahLst/>
              <a:cxnLst/>
              <a:rect l="l" t="t" r="r" b="b"/>
              <a:pathLst>
                <a:path w="3971" h="3975" extrusionOk="0">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56"/>
            <p:cNvSpPr/>
            <p:nvPr/>
          </p:nvSpPr>
          <p:spPr>
            <a:xfrm>
              <a:off x="5637767" y="5768045"/>
              <a:ext cx="243518" cy="243435"/>
            </a:xfrm>
            <a:custGeom>
              <a:avLst/>
              <a:gdLst/>
              <a:ahLst/>
              <a:cxnLst/>
              <a:rect l="l" t="t" r="r" b="b"/>
              <a:pathLst>
                <a:path w="3758" h="3757" extrusionOk="0">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56"/>
            <p:cNvSpPr/>
            <p:nvPr/>
          </p:nvSpPr>
          <p:spPr>
            <a:xfrm>
              <a:off x="7372528" y="6980813"/>
              <a:ext cx="56441" cy="60195"/>
            </a:xfrm>
            <a:custGeom>
              <a:avLst/>
              <a:gdLst/>
              <a:ahLst/>
              <a:cxnLst/>
              <a:rect l="l" t="t" r="r" b="b"/>
              <a:pathLst>
                <a:path w="871" h="929" extrusionOk="0">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56"/>
            <p:cNvSpPr/>
            <p:nvPr/>
          </p:nvSpPr>
          <p:spPr>
            <a:xfrm>
              <a:off x="6910763" y="6282776"/>
              <a:ext cx="56506" cy="60130"/>
            </a:xfrm>
            <a:custGeom>
              <a:avLst/>
              <a:gdLst/>
              <a:ahLst/>
              <a:cxnLst/>
              <a:rect l="l" t="t" r="r" b="b"/>
              <a:pathLst>
                <a:path w="872" h="928" extrusionOk="0">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56"/>
            <p:cNvSpPr/>
            <p:nvPr/>
          </p:nvSpPr>
          <p:spPr>
            <a:xfrm>
              <a:off x="6812073" y="5866727"/>
              <a:ext cx="56441" cy="56501"/>
            </a:xfrm>
            <a:custGeom>
              <a:avLst/>
              <a:gdLst/>
              <a:ahLst/>
              <a:cxnLst/>
              <a:rect l="l" t="t" r="r" b="b"/>
              <a:pathLst>
                <a:path w="871" h="872" extrusionOk="0">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56"/>
            <p:cNvSpPr/>
            <p:nvPr/>
          </p:nvSpPr>
          <p:spPr>
            <a:xfrm>
              <a:off x="5158247" y="5976166"/>
              <a:ext cx="60199" cy="59871"/>
            </a:xfrm>
            <a:custGeom>
              <a:avLst/>
              <a:gdLst/>
              <a:ahLst/>
              <a:cxnLst/>
              <a:rect l="l" t="t" r="r" b="b"/>
              <a:pathLst>
                <a:path w="929" h="924" extrusionOk="0">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94" name="Google Shape;2594;p56"/>
          <p:cNvSpPr/>
          <p:nvPr/>
        </p:nvSpPr>
        <p:spPr>
          <a:xfrm flipH="1">
            <a:off x="37" y="3258175"/>
            <a:ext cx="3028907" cy="1885295"/>
          </a:xfrm>
          <a:custGeom>
            <a:avLst/>
            <a:gdLst/>
            <a:ahLst/>
            <a:cxnLst/>
            <a:rect l="l" t="t" r="r" b="b"/>
            <a:pathLst>
              <a:path w="88909" h="55340" extrusionOk="0">
                <a:moveTo>
                  <a:pt x="88908" y="0"/>
                </a:moveTo>
                <a:cubicBezTo>
                  <a:pt x="88908" y="0"/>
                  <a:pt x="58168" y="5172"/>
                  <a:pt x="55339" y="24595"/>
                </a:cubicBezTo>
                <a:cubicBezTo>
                  <a:pt x="53680" y="35682"/>
                  <a:pt x="45717" y="37631"/>
                  <a:pt x="40161" y="37631"/>
                </a:cubicBezTo>
                <a:cubicBezTo>
                  <a:pt x="38791" y="37631"/>
                  <a:pt x="37568" y="37513"/>
                  <a:pt x="36621" y="37383"/>
                </a:cubicBezTo>
                <a:cubicBezTo>
                  <a:pt x="35777" y="37271"/>
                  <a:pt x="34940" y="37215"/>
                  <a:pt x="34112" y="37215"/>
                </a:cubicBezTo>
                <a:cubicBezTo>
                  <a:pt x="28107" y="37215"/>
                  <a:pt x="22606" y="40140"/>
                  <a:pt x="18826" y="45545"/>
                </a:cubicBezTo>
                <a:cubicBezTo>
                  <a:pt x="14530" y="51692"/>
                  <a:pt x="6151" y="54142"/>
                  <a:pt x="0" y="55339"/>
                </a:cubicBezTo>
                <a:lnTo>
                  <a:pt x="88908" y="55339"/>
                </a:lnTo>
                <a:lnTo>
                  <a:pt x="889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56"/>
          <p:cNvSpPr/>
          <p:nvPr/>
        </p:nvSpPr>
        <p:spPr>
          <a:xfrm flipH="1">
            <a:off x="7200851" y="0"/>
            <a:ext cx="1943143" cy="2722018"/>
          </a:xfrm>
          <a:custGeom>
            <a:avLst/>
            <a:gdLst/>
            <a:ahLst/>
            <a:cxnLst/>
            <a:rect l="l" t="t" r="r" b="b"/>
            <a:pathLst>
              <a:path w="49719" h="69648" extrusionOk="0">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114"/>
        <p:cNvGrpSpPr/>
        <p:nvPr/>
      </p:nvGrpSpPr>
      <p:grpSpPr>
        <a:xfrm>
          <a:off x="0" y="0"/>
          <a:ext cx="0" cy="0"/>
          <a:chOff x="0" y="0"/>
          <a:chExt cx="0" cy="0"/>
        </a:xfrm>
      </p:grpSpPr>
      <p:sp>
        <p:nvSpPr>
          <p:cNvPr id="115" name="Google Shape;115;p3"/>
          <p:cNvSpPr txBox="1">
            <a:spLocks noGrp="1"/>
          </p:cNvSpPr>
          <p:nvPr>
            <p:ph type="title"/>
          </p:nvPr>
        </p:nvSpPr>
        <p:spPr>
          <a:xfrm>
            <a:off x="713275" y="2288400"/>
            <a:ext cx="76875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6" name="Google Shape;116;p3"/>
          <p:cNvSpPr/>
          <p:nvPr/>
        </p:nvSpPr>
        <p:spPr>
          <a:xfrm>
            <a:off x="0" y="0"/>
            <a:ext cx="2143137" cy="3002177"/>
          </a:xfrm>
          <a:custGeom>
            <a:avLst/>
            <a:gdLst/>
            <a:ahLst/>
            <a:cxnLst/>
            <a:rect l="l" t="t" r="r" b="b"/>
            <a:pathLst>
              <a:path w="49719" h="69648" extrusionOk="0">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rot="10800000">
            <a:off x="7000875" y="2141325"/>
            <a:ext cx="2143137" cy="3002177"/>
          </a:xfrm>
          <a:custGeom>
            <a:avLst/>
            <a:gdLst/>
            <a:ahLst/>
            <a:cxnLst/>
            <a:rect l="l" t="t" r="r" b="b"/>
            <a:pathLst>
              <a:path w="49719" h="69648" extrusionOk="0">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txBox="1">
            <a:spLocks noGrp="1"/>
          </p:cNvSpPr>
          <p:nvPr>
            <p:ph type="subTitle" idx="1"/>
          </p:nvPr>
        </p:nvSpPr>
        <p:spPr>
          <a:xfrm>
            <a:off x="1988250" y="3078375"/>
            <a:ext cx="5167500" cy="504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19" name="Google Shape;119;p3"/>
          <p:cNvSpPr txBox="1">
            <a:spLocks noGrp="1"/>
          </p:cNvSpPr>
          <p:nvPr>
            <p:ph type="title" idx="2" hasCustomPrompt="1"/>
          </p:nvPr>
        </p:nvSpPr>
        <p:spPr>
          <a:xfrm>
            <a:off x="3994525" y="1619250"/>
            <a:ext cx="1125000" cy="4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500"/>
            </a:lvl1pPr>
            <a:lvl2pPr lvl="1" algn="ctr" rtl="0">
              <a:spcBef>
                <a:spcPts val="0"/>
              </a:spcBef>
              <a:spcAft>
                <a:spcPts val="0"/>
              </a:spcAft>
              <a:buSzPts val="3000"/>
              <a:buFont typeface="Neucha"/>
              <a:buNone/>
              <a:defRPr sz="3000" b="1">
                <a:latin typeface="Neucha"/>
                <a:ea typeface="Neucha"/>
                <a:cs typeface="Neucha"/>
                <a:sym typeface="Neucha"/>
              </a:defRPr>
            </a:lvl2pPr>
            <a:lvl3pPr lvl="2" algn="ctr" rtl="0">
              <a:spcBef>
                <a:spcPts val="0"/>
              </a:spcBef>
              <a:spcAft>
                <a:spcPts val="0"/>
              </a:spcAft>
              <a:buSzPts val="3000"/>
              <a:buFont typeface="Neucha"/>
              <a:buNone/>
              <a:defRPr sz="3000" b="1">
                <a:latin typeface="Neucha"/>
                <a:ea typeface="Neucha"/>
                <a:cs typeface="Neucha"/>
                <a:sym typeface="Neucha"/>
              </a:defRPr>
            </a:lvl3pPr>
            <a:lvl4pPr lvl="3" algn="ctr" rtl="0">
              <a:spcBef>
                <a:spcPts val="0"/>
              </a:spcBef>
              <a:spcAft>
                <a:spcPts val="0"/>
              </a:spcAft>
              <a:buSzPts val="3000"/>
              <a:buFont typeface="Neucha"/>
              <a:buNone/>
              <a:defRPr sz="3000" b="1">
                <a:latin typeface="Neucha"/>
                <a:ea typeface="Neucha"/>
                <a:cs typeface="Neucha"/>
                <a:sym typeface="Neucha"/>
              </a:defRPr>
            </a:lvl4pPr>
            <a:lvl5pPr lvl="4" algn="ctr" rtl="0">
              <a:spcBef>
                <a:spcPts val="0"/>
              </a:spcBef>
              <a:spcAft>
                <a:spcPts val="0"/>
              </a:spcAft>
              <a:buSzPts val="3000"/>
              <a:buFont typeface="Neucha"/>
              <a:buNone/>
              <a:defRPr sz="3000" b="1">
                <a:latin typeface="Neucha"/>
                <a:ea typeface="Neucha"/>
                <a:cs typeface="Neucha"/>
                <a:sym typeface="Neucha"/>
              </a:defRPr>
            </a:lvl5pPr>
            <a:lvl6pPr lvl="5" algn="ctr" rtl="0">
              <a:spcBef>
                <a:spcPts val="0"/>
              </a:spcBef>
              <a:spcAft>
                <a:spcPts val="0"/>
              </a:spcAft>
              <a:buSzPts val="3000"/>
              <a:buFont typeface="Neucha"/>
              <a:buNone/>
              <a:defRPr sz="3000" b="1">
                <a:latin typeface="Neucha"/>
                <a:ea typeface="Neucha"/>
                <a:cs typeface="Neucha"/>
                <a:sym typeface="Neucha"/>
              </a:defRPr>
            </a:lvl6pPr>
            <a:lvl7pPr lvl="6" algn="ctr" rtl="0">
              <a:spcBef>
                <a:spcPts val="0"/>
              </a:spcBef>
              <a:spcAft>
                <a:spcPts val="0"/>
              </a:spcAft>
              <a:buSzPts val="3000"/>
              <a:buFont typeface="Neucha"/>
              <a:buNone/>
              <a:defRPr sz="3000" b="1">
                <a:latin typeface="Neucha"/>
                <a:ea typeface="Neucha"/>
                <a:cs typeface="Neucha"/>
                <a:sym typeface="Neucha"/>
              </a:defRPr>
            </a:lvl7pPr>
            <a:lvl8pPr lvl="7" algn="ctr" rtl="0">
              <a:spcBef>
                <a:spcPts val="0"/>
              </a:spcBef>
              <a:spcAft>
                <a:spcPts val="0"/>
              </a:spcAft>
              <a:buSzPts val="3000"/>
              <a:buFont typeface="Neucha"/>
              <a:buNone/>
              <a:defRPr sz="3000" b="1">
                <a:latin typeface="Neucha"/>
                <a:ea typeface="Neucha"/>
                <a:cs typeface="Neucha"/>
                <a:sym typeface="Neucha"/>
              </a:defRPr>
            </a:lvl8pPr>
            <a:lvl9pPr lvl="8" algn="ctr" rtl="0">
              <a:spcBef>
                <a:spcPts val="0"/>
              </a:spcBef>
              <a:spcAft>
                <a:spcPts val="0"/>
              </a:spcAft>
              <a:buSzPts val="3000"/>
              <a:buFont typeface="Neucha"/>
              <a:buNone/>
              <a:defRPr sz="3000" b="1">
                <a:latin typeface="Neucha"/>
                <a:ea typeface="Neucha"/>
                <a:cs typeface="Neucha"/>
                <a:sym typeface="Neucha"/>
              </a:defRPr>
            </a:lvl9pPr>
          </a:lstStyle>
          <a:p>
            <a:r>
              <a:t>xx%</a:t>
            </a:r>
          </a:p>
        </p:txBody>
      </p:sp>
      <p:grpSp>
        <p:nvGrpSpPr>
          <p:cNvPr id="120" name="Google Shape;120;p3"/>
          <p:cNvGrpSpPr/>
          <p:nvPr/>
        </p:nvGrpSpPr>
        <p:grpSpPr>
          <a:xfrm>
            <a:off x="714013" y="3855263"/>
            <a:ext cx="985925" cy="744150"/>
            <a:chOff x="1666700" y="5967688"/>
            <a:chExt cx="985925" cy="744150"/>
          </a:xfrm>
        </p:grpSpPr>
        <p:sp>
          <p:nvSpPr>
            <p:cNvPr id="121" name="Google Shape;121;p3"/>
            <p:cNvSpPr/>
            <p:nvPr/>
          </p:nvSpPr>
          <p:spPr>
            <a:xfrm>
              <a:off x="1666700" y="5967688"/>
              <a:ext cx="985925" cy="744150"/>
            </a:xfrm>
            <a:custGeom>
              <a:avLst/>
              <a:gdLst/>
              <a:ahLst/>
              <a:cxnLst/>
              <a:rect l="l" t="t" r="r" b="b"/>
              <a:pathLst>
                <a:path w="39437" h="29766" extrusionOk="0">
                  <a:moveTo>
                    <a:pt x="31419" y="0"/>
                  </a:moveTo>
                  <a:cubicBezTo>
                    <a:pt x="30988" y="0"/>
                    <a:pt x="30551" y="105"/>
                    <a:pt x="30144" y="326"/>
                  </a:cubicBezTo>
                  <a:lnTo>
                    <a:pt x="1839" y="15340"/>
                  </a:lnTo>
                  <a:cubicBezTo>
                    <a:pt x="515" y="16060"/>
                    <a:pt x="0" y="17694"/>
                    <a:pt x="720" y="19018"/>
                  </a:cubicBezTo>
                  <a:lnTo>
                    <a:pt x="5624" y="28320"/>
                  </a:lnTo>
                  <a:cubicBezTo>
                    <a:pt x="6116" y="29236"/>
                    <a:pt x="7051" y="29765"/>
                    <a:pt x="8022" y="29765"/>
                  </a:cubicBezTo>
                  <a:cubicBezTo>
                    <a:pt x="8453" y="29765"/>
                    <a:pt x="8892" y="29661"/>
                    <a:pt x="9302" y="29440"/>
                  </a:cubicBezTo>
                  <a:lnTo>
                    <a:pt x="37598" y="14523"/>
                  </a:lnTo>
                  <a:cubicBezTo>
                    <a:pt x="38930" y="13812"/>
                    <a:pt x="39437" y="12177"/>
                    <a:pt x="38726" y="10845"/>
                  </a:cubicBezTo>
                  <a:lnTo>
                    <a:pt x="33822" y="1446"/>
                  </a:lnTo>
                  <a:cubicBezTo>
                    <a:pt x="33324" y="529"/>
                    <a:pt x="32387" y="0"/>
                    <a:pt x="31419" y="0"/>
                  </a:cubicBezTo>
                  <a:close/>
                </a:path>
              </a:pathLst>
            </a:custGeom>
            <a:solidFill>
              <a:srgbClr val="F1F0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1758650" y="6363863"/>
              <a:ext cx="130375" cy="130375"/>
            </a:xfrm>
            <a:custGeom>
              <a:avLst/>
              <a:gdLst/>
              <a:ahLst/>
              <a:cxnLst/>
              <a:rect l="l" t="t" r="r" b="b"/>
              <a:pathLst>
                <a:path w="5215" h="5215" extrusionOk="0">
                  <a:moveTo>
                    <a:pt x="2555" y="0"/>
                  </a:moveTo>
                  <a:cubicBezTo>
                    <a:pt x="1305" y="0"/>
                    <a:pt x="194" y="901"/>
                    <a:pt x="0" y="2256"/>
                  </a:cubicBezTo>
                  <a:lnTo>
                    <a:pt x="0" y="2354"/>
                  </a:lnTo>
                  <a:lnTo>
                    <a:pt x="0" y="2460"/>
                  </a:lnTo>
                  <a:lnTo>
                    <a:pt x="0" y="2558"/>
                  </a:lnTo>
                  <a:lnTo>
                    <a:pt x="0" y="2665"/>
                  </a:lnTo>
                  <a:lnTo>
                    <a:pt x="0" y="2763"/>
                  </a:lnTo>
                  <a:cubicBezTo>
                    <a:pt x="0" y="2967"/>
                    <a:pt x="0" y="3171"/>
                    <a:pt x="107" y="3376"/>
                  </a:cubicBezTo>
                  <a:cubicBezTo>
                    <a:pt x="107" y="3482"/>
                    <a:pt x="107" y="3580"/>
                    <a:pt x="205" y="3580"/>
                  </a:cubicBezTo>
                  <a:lnTo>
                    <a:pt x="205" y="3686"/>
                  </a:lnTo>
                  <a:cubicBezTo>
                    <a:pt x="205" y="3686"/>
                    <a:pt x="205" y="3784"/>
                    <a:pt x="311" y="3784"/>
                  </a:cubicBezTo>
                  <a:lnTo>
                    <a:pt x="311" y="3891"/>
                  </a:lnTo>
                  <a:cubicBezTo>
                    <a:pt x="311" y="3989"/>
                    <a:pt x="409" y="3989"/>
                    <a:pt x="409" y="4095"/>
                  </a:cubicBezTo>
                  <a:cubicBezTo>
                    <a:pt x="409" y="4193"/>
                    <a:pt x="515" y="4193"/>
                    <a:pt x="515" y="4299"/>
                  </a:cubicBezTo>
                  <a:lnTo>
                    <a:pt x="613" y="4299"/>
                  </a:lnTo>
                  <a:cubicBezTo>
                    <a:pt x="613" y="4397"/>
                    <a:pt x="613" y="4397"/>
                    <a:pt x="720" y="4397"/>
                  </a:cubicBezTo>
                  <a:lnTo>
                    <a:pt x="720" y="4504"/>
                  </a:lnTo>
                  <a:cubicBezTo>
                    <a:pt x="818" y="4504"/>
                    <a:pt x="818" y="4602"/>
                    <a:pt x="924" y="4602"/>
                  </a:cubicBezTo>
                  <a:lnTo>
                    <a:pt x="1128" y="4806"/>
                  </a:lnTo>
                  <a:cubicBezTo>
                    <a:pt x="1226" y="4806"/>
                    <a:pt x="1226" y="4912"/>
                    <a:pt x="1333" y="4912"/>
                  </a:cubicBezTo>
                  <a:cubicBezTo>
                    <a:pt x="1431" y="4912"/>
                    <a:pt x="1537" y="5010"/>
                    <a:pt x="1537" y="5010"/>
                  </a:cubicBezTo>
                  <a:cubicBezTo>
                    <a:pt x="1635" y="5010"/>
                    <a:pt x="1741" y="5117"/>
                    <a:pt x="1741" y="5117"/>
                  </a:cubicBezTo>
                  <a:lnTo>
                    <a:pt x="2044" y="5117"/>
                  </a:lnTo>
                  <a:lnTo>
                    <a:pt x="2044" y="5215"/>
                  </a:lnTo>
                  <a:lnTo>
                    <a:pt x="2354" y="5215"/>
                  </a:lnTo>
                  <a:cubicBezTo>
                    <a:pt x="2763" y="5215"/>
                    <a:pt x="3172" y="5215"/>
                    <a:pt x="3580" y="5010"/>
                  </a:cubicBezTo>
                  <a:cubicBezTo>
                    <a:pt x="3678" y="5010"/>
                    <a:pt x="3785" y="4912"/>
                    <a:pt x="3785" y="4912"/>
                  </a:cubicBezTo>
                  <a:cubicBezTo>
                    <a:pt x="3883" y="4912"/>
                    <a:pt x="3989" y="4806"/>
                    <a:pt x="3989" y="4806"/>
                  </a:cubicBezTo>
                  <a:cubicBezTo>
                    <a:pt x="4087" y="4708"/>
                    <a:pt x="4193" y="4708"/>
                    <a:pt x="4193" y="4602"/>
                  </a:cubicBezTo>
                  <a:cubicBezTo>
                    <a:pt x="4398" y="4504"/>
                    <a:pt x="4496" y="4397"/>
                    <a:pt x="4602" y="4299"/>
                  </a:cubicBezTo>
                  <a:cubicBezTo>
                    <a:pt x="4806" y="3989"/>
                    <a:pt x="5011" y="3580"/>
                    <a:pt x="5109" y="3171"/>
                  </a:cubicBezTo>
                  <a:lnTo>
                    <a:pt x="5109" y="3073"/>
                  </a:ln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lnTo>
                    <a:pt x="4904" y="1537"/>
                  </a:lnTo>
                  <a:lnTo>
                    <a:pt x="4904" y="1439"/>
                  </a:lnTo>
                  <a:lnTo>
                    <a:pt x="4806" y="1332"/>
                  </a:lnTo>
                  <a:cubicBezTo>
                    <a:pt x="4398" y="621"/>
                    <a:pt x="3678" y="106"/>
                    <a:pt x="2763" y="8"/>
                  </a:cubicBezTo>
                  <a:cubicBezTo>
                    <a:pt x="2693" y="3"/>
                    <a:pt x="2624" y="0"/>
                    <a:pt x="2555"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1735750" y="6361013"/>
              <a:ext cx="148175" cy="131150"/>
            </a:xfrm>
            <a:custGeom>
              <a:avLst/>
              <a:gdLst/>
              <a:ahLst/>
              <a:cxnLst/>
              <a:rect l="l" t="t" r="r" b="b"/>
              <a:pathLst>
                <a:path w="5927" h="5246" extrusionOk="0">
                  <a:moveTo>
                    <a:pt x="2940" y="1"/>
                  </a:moveTo>
                  <a:cubicBezTo>
                    <a:pt x="2527" y="1"/>
                    <a:pt x="2111" y="105"/>
                    <a:pt x="1734" y="327"/>
                  </a:cubicBezTo>
                  <a:cubicBezTo>
                    <a:pt x="410" y="940"/>
                    <a:pt x="1" y="2574"/>
                    <a:pt x="614" y="3800"/>
                  </a:cubicBezTo>
                  <a:cubicBezTo>
                    <a:pt x="1106" y="4717"/>
                    <a:pt x="1994" y="5246"/>
                    <a:pt x="2901" y="5246"/>
                  </a:cubicBezTo>
                  <a:cubicBezTo>
                    <a:pt x="3304" y="5246"/>
                    <a:pt x="3710" y="5141"/>
                    <a:pt x="4088" y="4920"/>
                  </a:cubicBezTo>
                  <a:cubicBezTo>
                    <a:pt x="5412" y="4307"/>
                    <a:pt x="5927" y="2672"/>
                    <a:pt x="5207" y="1446"/>
                  </a:cubicBezTo>
                  <a:cubicBezTo>
                    <a:pt x="4783" y="530"/>
                    <a:pt x="3869" y="1"/>
                    <a:pt x="2940"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1766400" y="6369163"/>
              <a:ext cx="117525" cy="122175"/>
            </a:xfrm>
            <a:custGeom>
              <a:avLst/>
              <a:gdLst/>
              <a:ahLst/>
              <a:cxnLst/>
              <a:rect l="l" t="t" r="r" b="b"/>
              <a:pathLst>
                <a:path w="4701" h="4887" extrusionOk="0">
                  <a:moveTo>
                    <a:pt x="2862" y="1"/>
                  </a:moveTo>
                  <a:lnTo>
                    <a:pt x="2862" y="1"/>
                  </a:lnTo>
                  <a:cubicBezTo>
                    <a:pt x="3164" y="205"/>
                    <a:pt x="3368" y="409"/>
                    <a:pt x="3573" y="818"/>
                  </a:cubicBezTo>
                  <a:cubicBezTo>
                    <a:pt x="4186" y="2044"/>
                    <a:pt x="3679" y="3572"/>
                    <a:pt x="2453" y="4292"/>
                  </a:cubicBezTo>
                  <a:cubicBezTo>
                    <a:pt x="2044" y="4496"/>
                    <a:pt x="1636" y="4598"/>
                    <a:pt x="1227" y="4598"/>
                  </a:cubicBezTo>
                  <a:cubicBezTo>
                    <a:pt x="818" y="4598"/>
                    <a:pt x="410" y="4496"/>
                    <a:pt x="1" y="4292"/>
                  </a:cubicBezTo>
                  <a:lnTo>
                    <a:pt x="1" y="4292"/>
                  </a:lnTo>
                  <a:cubicBezTo>
                    <a:pt x="499" y="4665"/>
                    <a:pt x="1109" y="4887"/>
                    <a:pt x="1718" y="4887"/>
                  </a:cubicBezTo>
                  <a:cubicBezTo>
                    <a:pt x="2109" y="4887"/>
                    <a:pt x="2501" y="4795"/>
                    <a:pt x="2862" y="4594"/>
                  </a:cubicBezTo>
                  <a:cubicBezTo>
                    <a:pt x="4186" y="3981"/>
                    <a:pt x="4701" y="2346"/>
                    <a:pt x="3981" y="1120"/>
                  </a:cubicBezTo>
                  <a:cubicBezTo>
                    <a:pt x="3777" y="614"/>
                    <a:pt x="3368" y="205"/>
                    <a:pt x="2862"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1751075" y="6397163"/>
              <a:ext cx="119975" cy="66425"/>
            </a:xfrm>
            <a:custGeom>
              <a:avLst/>
              <a:gdLst/>
              <a:ahLst/>
              <a:cxnLst/>
              <a:rect l="l" t="t" r="r" b="b"/>
              <a:pathLst>
                <a:path w="4799" h="2657" extrusionOk="0">
                  <a:moveTo>
                    <a:pt x="4594" y="0"/>
                  </a:moveTo>
                  <a:lnTo>
                    <a:pt x="1" y="2354"/>
                  </a:lnTo>
                  <a:cubicBezTo>
                    <a:pt x="1" y="2354"/>
                    <a:pt x="1" y="2452"/>
                    <a:pt x="99" y="2452"/>
                  </a:cubicBezTo>
                  <a:cubicBezTo>
                    <a:pt x="99" y="2559"/>
                    <a:pt x="99" y="2559"/>
                    <a:pt x="205" y="2657"/>
                  </a:cubicBezTo>
                  <a:lnTo>
                    <a:pt x="4799" y="311"/>
                  </a:lnTo>
                  <a:cubicBezTo>
                    <a:pt x="4701" y="205"/>
                    <a:pt x="4701" y="107"/>
                    <a:pt x="4701" y="107"/>
                  </a:cubicBezTo>
                  <a:cubicBezTo>
                    <a:pt x="4701" y="0"/>
                    <a:pt x="4594" y="0"/>
                    <a:pt x="4594"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1748425" y="6392063"/>
              <a:ext cx="120175" cy="69075"/>
            </a:xfrm>
            <a:custGeom>
              <a:avLst/>
              <a:gdLst/>
              <a:ahLst/>
              <a:cxnLst/>
              <a:rect l="l" t="t" r="r" b="b"/>
              <a:pathLst>
                <a:path w="4807" h="2763" extrusionOk="0">
                  <a:moveTo>
                    <a:pt x="4602" y="0"/>
                  </a:moveTo>
                  <a:lnTo>
                    <a:pt x="1" y="2452"/>
                  </a:lnTo>
                  <a:cubicBezTo>
                    <a:pt x="107" y="2452"/>
                    <a:pt x="107" y="2558"/>
                    <a:pt x="107" y="2558"/>
                  </a:cubicBezTo>
                  <a:cubicBezTo>
                    <a:pt x="107" y="2656"/>
                    <a:pt x="205" y="2656"/>
                    <a:pt x="205" y="2763"/>
                  </a:cubicBezTo>
                  <a:lnTo>
                    <a:pt x="4807" y="311"/>
                  </a:lnTo>
                  <a:cubicBezTo>
                    <a:pt x="4807" y="311"/>
                    <a:pt x="4807" y="204"/>
                    <a:pt x="4700" y="204"/>
                  </a:cubicBezTo>
                  <a:cubicBezTo>
                    <a:pt x="4700" y="106"/>
                    <a:pt x="4700" y="106"/>
                    <a:pt x="460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1911900" y="6282113"/>
              <a:ext cx="130375" cy="130400"/>
            </a:xfrm>
            <a:custGeom>
              <a:avLst/>
              <a:gdLst/>
              <a:ahLst/>
              <a:cxnLst/>
              <a:rect l="l" t="t" r="r" b="b"/>
              <a:pathLst>
                <a:path w="5215" h="5216" extrusionOk="0">
                  <a:moveTo>
                    <a:pt x="2654" y="1"/>
                  </a:moveTo>
                  <a:cubicBezTo>
                    <a:pt x="1412" y="1"/>
                    <a:pt x="300" y="901"/>
                    <a:pt x="107" y="2257"/>
                  </a:cubicBezTo>
                  <a:lnTo>
                    <a:pt x="107" y="2150"/>
                  </a:lnTo>
                  <a:cubicBezTo>
                    <a:pt x="0" y="2257"/>
                    <a:pt x="0" y="2355"/>
                    <a:pt x="0" y="2355"/>
                  </a:cubicBezTo>
                  <a:lnTo>
                    <a:pt x="0" y="2461"/>
                  </a:lnTo>
                  <a:lnTo>
                    <a:pt x="0" y="2559"/>
                  </a:lnTo>
                  <a:lnTo>
                    <a:pt x="0" y="2665"/>
                  </a:lnTo>
                  <a:cubicBezTo>
                    <a:pt x="0" y="2968"/>
                    <a:pt x="107" y="3172"/>
                    <a:pt x="107" y="3376"/>
                  </a:cubicBezTo>
                  <a:cubicBezTo>
                    <a:pt x="205" y="3483"/>
                    <a:pt x="205" y="3581"/>
                    <a:pt x="205" y="3581"/>
                  </a:cubicBezTo>
                  <a:lnTo>
                    <a:pt x="205" y="3687"/>
                  </a:lnTo>
                  <a:cubicBezTo>
                    <a:pt x="311" y="3687"/>
                    <a:pt x="311" y="3785"/>
                    <a:pt x="311" y="3785"/>
                  </a:cubicBezTo>
                  <a:lnTo>
                    <a:pt x="311" y="3891"/>
                  </a:lnTo>
                  <a:lnTo>
                    <a:pt x="515" y="4096"/>
                  </a:lnTo>
                  <a:cubicBezTo>
                    <a:pt x="515" y="4194"/>
                    <a:pt x="515" y="4194"/>
                    <a:pt x="613" y="4300"/>
                  </a:cubicBezTo>
                  <a:lnTo>
                    <a:pt x="720" y="4398"/>
                  </a:lnTo>
                  <a:cubicBezTo>
                    <a:pt x="818" y="4398"/>
                    <a:pt x="818" y="4504"/>
                    <a:pt x="818" y="4504"/>
                  </a:cubicBezTo>
                  <a:cubicBezTo>
                    <a:pt x="818" y="4504"/>
                    <a:pt x="924" y="4602"/>
                    <a:pt x="1022" y="4602"/>
                  </a:cubicBezTo>
                  <a:cubicBezTo>
                    <a:pt x="1022" y="4709"/>
                    <a:pt x="1128" y="4709"/>
                    <a:pt x="1128" y="4807"/>
                  </a:cubicBezTo>
                  <a:lnTo>
                    <a:pt x="1226" y="4807"/>
                  </a:lnTo>
                  <a:lnTo>
                    <a:pt x="1333" y="4913"/>
                  </a:lnTo>
                  <a:lnTo>
                    <a:pt x="1431" y="4913"/>
                  </a:lnTo>
                  <a:cubicBezTo>
                    <a:pt x="1431" y="4913"/>
                    <a:pt x="1537" y="5011"/>
                    <a:pt x="1635" y="5011"/>
                  </a:cubicBezTo>
                  <a:cubicBezTo>
                    <a:pt x="1741" y="5011"/>
                    <a:pt x="1741" y="5117"/>
                    <a:pt x="1839" y="5117"/>
                  </a:cubicBezTo>
                  <a:lnTo>
                    <a:pt x="2044" y="5117"/>
                  </a:lnTo>
                  <a:cubicBezTo>
                    <a:pt x="2150" y="5117"/>
                    <a:pt x="2150" y="5215"/>
                    <a:pt x="2150" y="5215"/>
                  </a:cubicBezTo>
                  <a:lnTo>
                    <a:pt x="2354" y="5215"/>
                  </a:lnTo>
                  <a:cubicBezTo>
                    <a:pt x="2861" y="5215"/>
                    <a:pt x="3270" y="5215"/>
                    <a:pt x="3678" y="5011"/>
                  </a:cubicBezTo>
                  <a:cubicBezTo>
                    <a:pt x="3678" y="5011"/>
                    <a:pt x="3785" y="4913"/>
                    <a:pt x="3883" y="4913"/>
                  </a:cubicBezTo>
                  <a:cubicBezTo>
                    <a:pt x="3989" y="4913"/>
                    <a:pt x="3989" y="4807"/>
                    <a:pt x="4087" y="4807"/>
                  </a:cubicBezTo>
                  <a:lnTo>
                    <a:pt x="4291" y="4602"/>
                  </a:lnTo>
                  <a:lnTo>
                    <a:pt x="4602" y="4300"/>
                  </a:ln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109" y="1946"/>
                    <a:pt x="5109" y="1946"/>
                    <a:pt x="5109" y="1848"/>
                  </a:cubicBezTo>
                  <a:lnTo>
                    <a:pt x="5109" y="1742"/>
                  </a:lnTo>
                  <a:lnTo>
                    <a:pt x="5011" y="1644"/>
                  </a:lnTo>
                  <a:lnTo>
                    <a:pt x="5011" y="1537"/>
                  </a:lnTo>
                  <a:cubicBezTo>
                    <a:pt x="5011" y="1537"/>
                    <a:pt x="5011" y="1439"/>
                    <a:pt x="4904" y="1439"/>
                  </a:cubicBezTo>
                  <a:lnTo>
                    <a:pt x="4904" y="1333"/>
                  </a:lnTo>
                  <a:cubicBezTo>
                    <a:pt x="4496" y="622"/>
                    <a:pt x="3785" y="107"/>
                    <a:pt x="2861" y="9"/>
                  </a:cubicBezTo>
                  <a:cubicBezTo>
                    <a:pt x="2792" y="3"/>
                    <a:pt x="2723" y="1"/>
                    <a:pt x="2654" y="1"/>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1889000" y="6279288"/>
              <a:ext cx="148175" cy="129975"/>
            </a:xfrm>
            <a:custGeom>
              <a:avLst/>
              <a:gdLst/>
              <a:ahLst/>
              <a:cxnLst/>
              <a:rect l="l" t="t" r="r" b="b"/>
              <a:pathLst>
                <a:path w="5927" h="5199" extrusionOk="0">
                  <a:moveTo>
                    <a:pt x="3025" y="1"/>
                  </a:moveTo>
                  <a:cubicBezTo>
                    <a:pt x="2623" y="1"/>
                    <a:pt x="2217" y="105"/>
                    <a:pt x="1840" y="326"/>
                  </a:cubicBezTo>
                  <a:cubicBezTo>
                    <a:pt x="508" y="939"/>
                    <a:pt x="1" y="2574"/>
                    <a:pt x="712" y="3800"/>
                  </a:cubicBezTo>
                  <a:cubicBezTo>
                    <a:pt x="1138" y="4721"/>
                    <a:pt x="2058" y="5199"/>
                    <a:pt x="2991" y="5199"/>
                  </a:cubicBezTo>
                  <a:cubicBezTo>
                    <a:pt x="3400" y="5199"/>
                    <a:pt x="3812" y="5107"/>
                    <a:pt x="4186" y="4920"/>
                  </a:cubicBezTo>
                  <a:cubicBezTo>
                    <a:pt x="5518" y="4209"/>
                    <a:pt x="5927" y="2672"/>
                    <a:pt x="5314" y="1446"/>
                  </a:cubicBezTo>
                  <a:cubicBezTo>
                    <a:pt x="4816" y="529"/>
                    <a:pt x="3930" y="1"/>
                    <a:pt x="3025"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1922125" y="6287438"/>
              <a:ext cx="115050" cy="122175"/>
            </a:xfrm>
            <a:custGeom>
              <a:avLst/>
              <a:gdLst/>
              <a:ahLst/>
              <a:cxnLst/>
              <a:rect l="l" t="t" r="r" b="b"/>
              <a:pathLst>
                <a:path w="4602" h="4887" extrusionOk="0">
                  <a:moveTo>
                    <a:pt x="2861" y="0"/>
                  </a:moveTo>
                  <a:lnTo>
                    <a:pt x="2861" y="0"/>
                  </a:lnTo>
                  <a:cubicBezTo>
                    <a:pt x="3065" y="205"/>
                    <a:pt x="3376" y="409"/>
                    <a:pt x="3474" y="711"/>
                  </a:cubicBezTo>
                  <a:cubicBezTo>
                    <a:pt x="4193" y="2044"/>
                    <a:pt x="3678" y="3572"/>
                    <a:pt x="2354" y="4291"/>
                  </a:cubicBezTo>
                  <a:cubicBezTo>
                    <a:pt x="1994" y="4496"/>
                    <a:pt x="1586" y="4598"/>
                    <a:pt x="1177" y="4598"/>
                  </a:cubicBezTo>
                  <a:cubicBezTo>
                    <a:pt x="768" y="4598"/>
                    <a:pt x="360" y="4496"/>
                    <a:pt x="0" y="4291"/>
                  </a:cubicBezTo>
                  <a:lnTo>
                    <a:pt x="0" y="4291"/>
                  </a:lnTo>
                  <a:cubicBezTo>
                    <a:pt x="498" y="4665"/>
                    <a:pt x="1111" y="4886"/>
                    <a:pt x="1721" y="4886"/>
                  </a:cubicBezTo>
                  <a:cubicBezTo>
                    <a:pt x="2112" y="4886"/>
                    <a:pt x="2503" y="4795"/>
                    <a:pt x="2861" y="4594"/>
                  </a:cubicBezTo>
                  <a:cubicBezTo>
                    <a:pt x="4193" y="3883"/>
                    <a:pt x="4602" y="2346"/>
                    <a:pt x="3989" y="1120"/>
                  </a:cubicBezTo>
                  <a:cubicBezTo>
                    <a:pt x="3678" y="613"/>
                    <a:pt x="3269" y="205"/>
                    <a:pt x="286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1906800" y="6315438"/>
              <a:ext cx="117500" cy="66425"/>
            </a:xfrm>
            <a:custGeom>
              <a:avLst/>
              <a:gdLst/>
              <a:ahLst/>
              <a:cxnLst/>
              <a:rect l="l" t="t" r="r" b="b"/>
              <a:pathLst>
                <a:path w="4700" h="2657" extrusionOk="0">
                  <a:moveTo>
                    <a:pt x="4602" y="0"/>
                  </a:moveTo>
                  <a:lnTo>
                    <a:pt x="0" y="2354"/>
                  </a:lnTo>
                  <a:lnTo>
                    <a:pt x="0" y="2452"/>
                  </a:lnTo>
                  <a:cubicBezTo>
                    <a:pt x="106" y="2558"/>
                    <a:pt x="106" y="2558"/>
                    <a:pt x="106" y="2656"/>
                  </a:cubicBezTo>
                  <a:lnTo>
                    <a:pt x="4700" y="311"/>
                  </a:lnTo>
                  <a:cubicBezTo>
                    <a:pt x="4700" y="204"/>
                    <a:pt x="4700" y="106"/>
                    <a:pt x="4602"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1904325" y="6310313"/>
              <a:ext cx="119975" cy="69100"/>
            </a:xfrm>
            <a:custGeom>
              <a:avLst/>
              <a:gdLst/>
              <a:ahLst/>
              <a:cxnLst/>
              <a:rect l="l" t="t" r="r" b="b"/>
              <a:pathLst>
                <a:path w="4799" h="2764" extrusionOk="0">
                  <a:moveTo>
                    <a:pt x="4594" y="1"/>
                  </a:moveTo>
                  <a:lnTo>
                    <a:pt x="1" y="2453"/>
                  </a:lnTo>
                  <a:cubicBezTo>
                    <a:pt x="1" y="2453"/>
                    <a:pt x="1" y="2559"/>
                    <a:pt x="99" y="2559"/>
                  </a:cubicBezTo>
                  <a:cubicBezTo>
                    <a:pt x="99" y="2657"/>
                    <a:pt x="99" y="2657"/>
                    <a:pt x="205" y="2763"/>
                  </a:cubicBezTo>
                  <a:lnTo>
                    <a:pt x="4799" y="311"/>
                  </a:lnTo>
                  <a:cubicBezTo>
                    <a:pt x="4701" y="311"/>
                    <a:pt x="4701" y="205"/>
                    <a:pt x="4701" y="205"/>
                  </a:cubicBezTo>
                  <a:cubicBezTo>
                    <a:pt x="4701" y="107"/>
                    <a:pt x="4594" y="107"/>
                    <a:pt x="4594" y="1"/>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2067800" y="6200388"/>
              <a:ext cx="130200" cy="130400"/>
            </a:xfrm>
            <a:custGeom>
              <a:avLst/>
              <a:gdLst/>
              <a:ahLst/>
              <a:cxnLst/>
              <a:rect l="l" t="t" r="r" b="b"/>
              <a:pathLst>
                <a:path w="5208" h="5216" extrusionOk="0">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303" y="3989"/>
                    <a:pt x="409" y="3989"/>
                    <a:pt x="409" y="4095"/>
                  </a:cubicBezTo>
                  <a:lnTo>
                    <a:pt x="614" y="4300"/>
                  </a:lnTo>
                  <a:lnTo>
                    <a:pt x="712" y="4398"/>
                  </a:lnTo>
                  <a:cubicBezTo>
                    <a:pt x="712" y="4398"/>
                    <a:pt x="712" y="4504"/>
                    <a:pt x="818" y="4504"/>
                  </a:cubicBezTo>
                  <a:lnTo>
                    <a:pt x="916" y="4602"/>
                  </a:lnTo>
                  <a:lnTo>
                    <a:pt x="1120" y="4806"/>
                  </a:lnTo>
                  <a:cubicBezTo>
                    <a:pt x="1227" y="4806"/>
                    <a:pt x="1227" y="4806"/>
                    <a:pt x="1325" y="4913"/>
                  </a:cubicBezTo>
                  <a:cubicBezTo>
                    <a:pt x="1431" y="4913"/>
                    <a:pt x="1529" y="5011"/>
                    <a:pt x="1529" y="5011"/>
                  </a:cubicBezTo>
                  <a:lnTo>
                    <a:pt x="1635" y="5011"/>
                  </a:lnTo>
                  <a:cubicBezTo>
                    <a:pt x="1635" y="5011"/>
                    <a:pt x="1733" y="5117"/>
                    <a:pt x="1840" y="5117"/>
                  </a:cubicBezTo>
                  <a:lnTo>
                    <a:pt x="2044" y="5117"/>
                  </a:lnTo>
                  <a:cubicBezTo>
                    <a:pt x="2044" y="5117"/>
                    <a:pt x="2044" y="5215"/>
                    <a:pt x="2142" y="5215"/>
                  </a:cubicBezTo>
                  <a:lnTo>
                    <a:pt x="2346" y="5215"/>
                  </a:lnTo>
                  <a:cubicBezTo>
                    <a:pt x="2755" y="5215"/>
                    <a:pt x="3270" y="5215"/>
                    <a:pt x="3572" y="5011"/>
                  </a:cubicBezTo>
                  <a:cubicBezTo>
                    <a:pt x="3679" y="5011"/>
                    <a:pt x="3777" y="4913"/>
                    <a:pt x="3883" y="4913"/>
                  </a:cubicBezTo>
                  <a:cubicBezTo>
                    <a:pt x="3883" y="4913"/>
                    <a:pt x="3981" y="4806"/>
                    <a:pt x="4087" y="4806"/>
                  </a:cubicBezTo>
                  <a:cubicBezTo>
                    <a:pt x="4087" y="4708"/>
                    <a:pt x="4185" y="4708"/>
                    <a:pt x="4292" y="4602"/>
                  </a:cubicBezTo>
                  <a:lnTo>
                    <a:pt x="4594" y="4300"/>
                  </a:lnTo>
                  <a:cubicBezTo>
                    <a:pt x="4798" y="3989"/>
                    <a:pt x="5003" y="3580"/>
                    <a:pt x="5109" y="3172"/>
                  </a:cubicBezTo>
                  <a:lnTo>
                    <a:pt x="5109" y="3074"/>
                  </a:lnTo>
                  <a:cubicBezTo>
                    <a:pt x="5109" y="2967"/>
                    <a:pt x="5207" y="2967"/>
                    <a:pt x="5207" y="2967"/>
                  </a:cubicBezTo>
                  <a:lnTo>
                    <a:pt x="5207" y="2869"/>
                  </a:lnTo>
                  <a:lnTo>
                    <a:pt x="5207" y="2665"/>
                  </a:lnTo>
                  <a:lnTo>
                    <a:pt x="5207" y="2559"/>
                  </a:lnTo>
                  <a:lnTo>
                    <a:pt x="5207" y="2354"/>
                  </a:lnTo>
                  <a:lnTo>
                    <a:pt x="5207" y="2256"/>
                  </a:lnTo>
                  <a:lnTo>
                    <a:pt x="5109" y="2150"/>
                  </a:lnTo>
                  <a:lnTo>
                    <a:pt x="5109" y="2052"/>
                  </a:lnTo>
                  <a:lnTo>
                    <a:pt x="5109" y="1848"/>
                  </a:lnTo>
                  <a:lnTo>
                    <a:pt x="5003" y="1741"/>
                  </a:lnTo>
                  <a:lnTo>
                    <a:pt x="5003" y="1643"/>
                  </a:lnTo>
                  <a:lnTo>
                    <a:pt x="5003" y="1537"/>
                  </a:lnTo>
                  <a:cubicBezTo>
                    <a:pt x="4905" y="1537"/>
                    <a:pt x="4905" y="1439"/>
                    <a:pt x="4905" y="1439"/>
                  </a:cubicBezTo>
                  <a:cubicBezTo>
                    <a:pt x="4905" y="1439"/>
                    <a:pt x="4905" y="1333"/>
                    <a:pt x="4798" y="1333"/>
                  </a:cubicBezTo>
                  <a:cubicBezTo>
                    <a:pt x="4390" y="622"/>
                    <a:pt x="3679" y="107"/>
                    <a:pt x="2861" y="9"/>
                  </a:cubicBezTo>
                  <a:cubicBezTo>
                    <a:pt x="2786" y="3"/>
                    <a:pt x="2712" y="0"/>
                    <a:pt x="2638"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2044725" y="6197563"/>
              <a:ext cx="148150" cy="129975"/>
            </a:xfrm>
            <a:custGeom>
              <a:avLst/>
              <a:gdLst/>
              <a:ahLst/>
              <a:cxnLst/>
              <a:rect l="l" t="t" r="r" b="b"/>
              <a:pathLst>
                <a:path w="5926" h="5199" extrusionOk="0">
                  <a:moveTo>
                    <a:pt x="2993" y="0"/>
                  </a:moveTo>
                  <a:cubicBezTo>
                    <a:pt x="2576" y="0"/>
                    <a:pt x="2148" y="105"/>
                    <a:pt x="1741" y="326"/>
                  </a:cubicBezTo>
                  <a:cubicBezTo>
                    <a:pt x="515" y="939"/>
                    <a:pt x="0" y="2574"/>
                    <a:pt x="613" y="3800"/>
                  </a:cubicBezTo>
                  <a:cubicBezTo>
                    <a:pt x="1113" y="4720"/>
                    <a:pt x="2004" y="5198"/>
                    <a:pt x="2948" y="5198"/>
                  </a:cubicBezTo>
                  <a:cubicBezTo>
                    <a:pt x="3363" y="5198"/>
                    <a:pt x="3787" y="5106"/>
                    <a:pt x="4193" y="4919"/>
                  </a:cubicBezTo>
                  <a:cubicBezTo>
                    <a:pt x="5419" y="4208"/>
                    <a:pt x="5926" y="2672"/>
                    <a:pt x="5313" y="1446"/>
                  </a:cubicBezTo>
                  <a:cubicBezTo>
                    <a:pt x="4821" y="529"/>
                    <a:pt x="3933" y="0"/>
                    <a:pt x="2993" y="0"/>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2078025" y="6205713"/>
              <a:ext cx="114850" cy="122175"/>
            </a:xfrm>
            <a:custGeom>
              <a:avLst/>
              <a:gdLst/>
              <a:ahLst/>
              <a:cxnLst/>
              <a:rect l="l" t="t" r="r" b="b"/>
              <a:pathLst>
                <a:path w="4594" h="4887" extrusionOk="0">
                  <a:moveTo>
                    <a:pt x="2755" y="0"/>
                  </a:moveTo>
                  <a:lnTo>
                    <a:pt x="2755" y="0"/>
                  </a:lnTo>
                  <a:cubicBezTo>
                    <a:pt x="3065" y="204"/>
                    <a:pt x="3270" y="409"/>
                    <a:pt x="3474" y="711"/>
                  </a:cubicBezTo>
                  <a:cubicBezTo>
                    <a:pt x="4087" y="2043"/>
                    <a:pt x="3572" y="3572"/>
                    <a:pt x="2346" y="4291"/>
                  </a:cubicBezTo>
                  <a:cubicBezTo>
                    <a:pt x="1937" y="4495"/>
                    <a:pt x="1529" y="4598"/>
                    <a:pt x="1133" y="4598"/>
                  </a:cubicBezTo>
                  <a:cubicBezTo>
                    <a:pt x="738" y="4598"/>
                    <a:pt x="356" y="4495"/>
                    <a:pt x="0" y="4291"/>
                  </a:cubicBezTo>
                  <a:lnTo>
                    <a:pt x="0" y="4291"/>
                  </a:lnTo>
                  <a:cubicBezTo>
                    <a:pt x="433" y="4664"/>
                    <a:pt x="1021" y="4886"/>
                    <a:pt x="1645" y="4886"/>
                  </a:cubicBezTo>
                  <a:cubicBezTo>
                    <a:pt x="2046" y="4886"/>
                    <a:pt x="2462" y="4795"/>
                    <a:pt x="2861" y="4593"/>
                  </a:cubicBezTo>
                  <a:cubicBezTo>
                    <a:pt x="4087" y="3882"/>
                    <a:pt x="4594" y="2346"/>
                    <a:pt x="3981" y="1120"/>
                  </a:cubicBezTo>
                  <a:cubicBezTo>
                    <a:pt x="3678" y="613"/>
                    <a:pt x="3270" y="204"/>
                    <a:pt x="2755"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2060050" y="6233688"/>
              <a:ext cx="120175" cy="66450"/>
            </a:xfrm>
            <a:custGeom>
              <a:avLst/>
              <a:gdLst/>
              <a:ahLst/>
              <a:cxnLst/>
              <a:rect l="l" t="t" r="r" b="b"/>
              <a:pathLst>
                <a:path w="4807" h="2658" extrusionOk="0">
                  <a:moveTo>
                    <a:pt x="4602" y="1"/>
                  </a:moveTo>
                  <a:lnTo>
                    <a:pt x="0" y="2355"/>
                  </a:lnTo>
                  <a:cubicBezTo>
                    <a:pt x="106" y="2355"/>
                    <a:pt x="106" y="2453"/>
                    <a:pt x="106" y="2453"/>
                  </a:cubicBezTo>
                  <a:cubicBezTo>
                    <a:pt x="106" y="2559"/>
                    <a:pt x="204" y="2559"/>
                    <a:pt x="204" y="2657"/>
                  </a:cubicBezTo>
                  <a:lnTo>
                    <a:pt x="4806" y="311"/>
                  </a:lnTo>
                  <a:cubicBezTo>
                    <a:pt x="4806" y="205"/>
                    <a:pt x="4700" y="107"/>
                    <a:pt x="4700"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2060050" y="6228588"/>
              <a:ext cx="117500" cy="69100"/>
            </a:xfrm>
            <a:custGeom>
              <a:avLst/>
              <a:gdLst/>
              <a:ahLst/>
              <a:cxnLst/>
              <a:rect l="l" t="t" r="r" b="b"/>
              <a:pathLst>
                <a:path w="4700" h="2764" extrusionOk="0">
                  <a:moveTo>
                    <a:pt x="4602" y="0"/>
                  </a:moveTo>
                  <a:lnTo>
                    <a:pt x="0" y="2452"/>
                  </a:lnTo>
                  <a:lnTo>
                    <a:pt x="0" y="2559"/>
                  </a:lnTo>
                  <a:cubicBezTo>
                    <a:pt x="106" y="2657"/>
                    <a:pt x="106" y="2657"/>
                    <a:pt x="106" y="2763"/>
                  </a:cubicBezTo>
                  <a:lnTo>
                    <a:pt x="4700" y="311"/>
                  </a:lnTo>
                  <a:lnTo>
                    <a:pt x="4700" y="205"/>
                  </a:lnTo>
                  <a:cubicBezTo>
                    <a:pt x="4602" y="107"/>
                    <a:pt x="4602" y="107"/>
                    <a:pt x="460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2221050" y="6118663"/>
              <a:ext cx="130200" cy="130375"/>
            </a:xfrm>
            <a:custGeom>
              <a:avLst/>
              <a:gdLst/>
              <a:ahLst/>
              <a:cxnLst/>
              <a:rect l="l" t="t" r="r" b="b"/>
              <a:pathLst>
                <a:path w="5208" h="5215" extrusionOk="0">
                  <a:moveTo>
                    <a:pt x="2653" y="0"/>
                  </a:moveTo>
                  <a:cubicBezTo>
                    <a:pt x="1403" y="0"/>
                    <a:pt x="292" y="895"/>
                    <a:pt x="99" y="2150"/>
                  </a:cubicBezTo>
                  <a:lnTo>
                    <a:pt x="99" y="2354"/>
                  </a:lnTo>
                  <a:lnTo>
                    <a:pt x="99" y="2460"/>
                  </a:lnTo>
                  <a:lnTo>
                    <a:pt x="1" y="2460"/>
                  </a:lnTo>
                  <a:lnTo>
                    <a:pt x="1" y="2558"/>
                  </a:lnTo>
                  <a:lnTo>
                    <a:pt x="1" y="2665"/>
                  </a:lnTo>
                  <a:cubicBezTo>
                    <a:pt x="99" y="2967"/>
                    <a:pt x="99" y="3171"/>
                    <a:pt x="205" y="3376"/>
                  </a:cubicBezTo>
                  <a:lnTo>
                    <a:pt x="205" y="3580"/>
                  </a:lnTo>
                  <a:lnTo>
                    <a:pt x="303" y="3686"/>
                  </a:lnTo>
                  <a:lnTo>
                    <a:pt x="303" y="3784"/>
                  </a:lnTo>
                  <a:lnTo>
                    <a:pt x="409" y="3891"/>
                  </a:lnTo>
                  <a:cubicBezTo>
                    <a:pt x="409" y="3989"/>
                    <a:pt x="409" y="3989"/>
                    <a:pt x="507" y="4095"/>
                  </a:cubicBezTo>
                  <a:lnTo>
                    <a:pt x="614" y="4193"/>
                  </a:lnTo>
                  <a:cubicBezTo>
                    <a:pt x="614" y="4299"/>
                    <a:pt x="614" y="4299"/>
                    <a:pt x="712" y="4299"/>
                  </a:cubicBezTo>
                  <a:cubicBezTo>
                    <a:pt x="712" y="4299"/>
                    <a:pt x="712" y="4397"/>
                    <a:pt x="818" y="4397"/>
                  </a:cubicBezTo>
                  <a:lnTo>
                    <a:pt x="818" y="4504"/>
                  </a:lnTo>
                  <a:cubicBezTo>
                    <a:pt x="916" y="4504"/>
                    <a:pt x="916" y="4602"/>
                    <a:pt x="1022" y="4602"/>
                  </a:cubicBezTo>
                  <a:cubicBezTo>
                    <a:pt x="1022" y="4708"/>
                    <a:pt x="1120" y="4708"/>
                    <a:pt x="1227" y="4708"/>
                  </a:cubicBezTo>
                  <a:lnTo>
                    <a:pt x="1227" y="4806"/>
                  </a:lnTo>
                  <a:cubicBezTo>
                    <a:pt x="1325" y="4806"/>
                    <a:pt x="1325" y="4806"/>
                    <a:pt x="1325" y="4912"/>
                  </a:cubicBezTo>
                  <a:lnTo>
                    <a:pt x="1431" y="4912"/>
                  </a:lnTo>
                  <a:cubicBezTo>
                    <a:pt x="1529" y="4912"/>
                    <a:pt x="1529" y="5010"/>
                    <a:pt x="1635" y="5010"/>
                  </a:cubicBezTo>
                  <a:cubicBezTo>
                    <a:pt x="1733" y="5010"/>
                    <a:pt x="1840" y="5117"/>
                    <a:pt x="1840" y="5117"/>
                  </a:cubicBezTo>
                  <a:lnTo>
                    <a:pt x="2142" y="5117"/>
                  </a:lnTo>
                  <a:lnTo>
                    <a:pt x="2142" y="5215"/>
                  </a:lnTo>
                  <a:lnTo>
                    <a:pt x="2453" y="5215"/>
                  </a:lnTo>
                  <a:cubicBezTo>
                    <a:pt x="2861" y="5215"/>
                    <a:pt x="3270" y="5215"/>
                    <a:pt x="3679" y="5010"/>
                  </a:cubicBezTo>
                  <a:cubicBezTo>
                    <a:pt x="3777" y="5010"/>
                    <a:pt x="3777" y="4912"/>
                    <a:pt x="3883" y="4912"/>
                  </a:cubicBezTo>
                  <a:cubicBezTo>
                    <a:pt x="3981" y="4806"/>
                    <a:pt x="4087" y="4806"/>
                    <a:pt x="4087" y="4806"/>
                  </a:cubicBezTo>
                  <a:cubicBezTo>
                    <a:pt x="4186" y="4708"/>
                    <a:pt x="4292" y="4708"/>
                    <a:pt x="4292" y="4602"/>
                  </a:cubicBezTo>
                  <a:cubicBezTo>
                    <a:pt x="4390" y="4504"/>
                    <a:pt x="4594" y="4397"/>
                    <a:pt x="4700" y="4299"/>
                  </a:cubicBezTo>
                  <a:cubicBezTo>
                    <a:pt x="4905" y="3989"/>
                    <a:pt x="5109" y="3580"/>
                    <a:pt x="5207" y="3171"/>
                  </a:cubicBezTo>
                  <a:lnTo>
                    <a:pt x="5207" y="3073"/>
                  </a:lnTo>
                  <a:lnTo>
                    <a:pt x="5207" y="2967"/>
                  </a:lnTo>
                  <a:lnTo>
                    <a:pt x="5207" y="2869"/>
                  </a:lnTo>
                  <a:lnTo>
                    <a:pt x="5207" y="2665"/>
                  </a:lnTo>
                  <a:lnTo>
                    <a:pt x="5207" y="2558"/>
                  </a:lnTo>
                  <a:lnTo>
                    <a:pt x="5207" y="2354"/>
                  </a:lnTo>
                  <a:lnTo>
                    <a:pt x="5207" y="2256"/>
                  </a:lnTo>
                  <a:lnTo>
                    <a:pt x="5207" y="2150"/>
                  </a:lnTo>
                  <a:lnTo>
                    <a:pt x="5207" y="2052"/>
                  </a:lnTo>
                  <a:cubicBezTo>
                    <a:pt x="5207" y="1945"/>
                    <a:pt x="5109" y="1945"/>
                    <a:pt x="5109" y="1847"/>
                  </a:cubicBezTo>
                  <a:lnTo>
                    <a:pt x="5109" y="1741"/>
                  </a:lnTo>
                  <a:lnTo>
                    <a:pt x="5109" y="1643"/>
                  </a:lnTo>
                  <a:cubicBezTo>
                    <a:pt x="5003" y="1643"/>
                    <a:pt x="5003" y="1537"/>
                    <a:pt x="5003" y="1537"/>
                  </a:cubicBezTo>
                  <a:lnTo>
                    <a:pt x="5003" y="1439"/>
                  </a:lnTo>
                  <a:cubicBezTo>
                    <a:pt x="4905" y="1439"/>
                    <a:pt x="4905" y="1332"/>
                    <a:pt x="4905" y="1332"/>
                  </a:cubicBezTo>
                  <a:cubicBezTo>
                    <a:pt x="4496" y="621"/>
                    <a:pt x="3777" y="106"/>
                    <a:pt x="2861" y="8"/>
                  </a:cubicBezTo>
                  <a:cubicBezTo>
                    <a:pt x="2792" y="3"/>
                    <a:pt x="2722" y="0"/>
                    <a:pt x="2653"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2197975" y="6115813"/>
              <a:ext cx="150825" cy="129975"/>
            </a:xfrm>
            <a:custGeom>
              <a:avLst/>
              <a:gdLst/>
              <a:ahLst/>
              <a:cxnLst/>
              <a:rect l="l" t="t" r="r" b="b"/>
              <a:pathLst>
                <a:path w="6033" h="5199" extrusionOk="0">
                  <a:moveTo>
                    <a:pt x="3045" y="1"/>
                  </a:moveTo>
                  <a:cubicBezTo>
                    <a:pt x="2632" y="1"/>
                    <a:pt x="2216" y="105"/>
                    <a:pt x="1839" y="327"/>
                  </a:cubicBezTo>
                  <a:cubicBezTo>
                    <a:pt x="515" y="940"/>
                    <a:pt x="0" y="2574"/>
                    <a:pt x="719" y="3800"/>
                  </a:cubicBezTo>
                  <a:cubicBezTo>
                    <a:pt x="1146" y="4721"/>
                    <a:pt x="2065" y="5199"/>
                    <a:pt x="2998" y="5199"/>
                  </a:cubicBezTo>
                  <a:cubicBezTo>
                    <a:pt x="3408" y="5199"/>
                    <a:pt x="3819" y="5107"/>
                    <a:pt x="4193" y="4920"/>
                  </a:cubicBezTo>
                  <a:cubicBezTo>
                    <a:pt x="5517" y="4209"/>
                    <a:pt x="6032" y="2672"/>
                    <a:pt x="5313" y="1446"/>
                  </a:cubicBezTo>
                  <a:cubicBezTo>
                    <a:pt x="4888" y="530"/>
                    <a:pt x="3974" y="1"/>
                    <a:pt x="3045"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2231275" y="6123963"/>
              <a:ext cx="117525" cy="122175"/>
            </a:xfrm>
            <a:custGeom>
              <a:avLst/>
              <a:gdLst/>
              <a:ahLst/>
              <a:cxnLst/>
              <a:rect l="l" t="t" r="r" b="b"/>
              <a:pathLst>
                <a:path w="4701" h="4887" extrusionOk="0">
                  <a:moveTo>
                    <a:pt x="2861" y="1"/>
                  </a:moveTo>
                  <a:lnTo>
                    <a:pt x="2861" y="1"/>
                  </a:lnTo>
                  <a:cubicBezTo>
                    <a:pt x="3163" y="205"/>
                    <a:pt x="3368" y="409"/>
                    <a:pt x="3474" y="712"/>
                  </a:cubicBezTo>
                  <a:cubicBezTo>
                    <a:pt x="4185" y="2044"/>
                    <a:pt x="3678" y="3572"/>
                    <a:pt x="2452" y="4292"/>
                  </a:cubicBezTo>
                  <a:cubicBezTo>
                    <a:pt x="2044" y="4496"/>
                    <a:pt x="1609" y="4598"/>
                    <a:pt x="1187" y="4598"/>
                  </a:cubicBezTo>
                  <a:cubicBezTo>
                    <a:pt x="765" y="4598"/>
                    <a:pt x="356" y="4496"/>
                    <a:pt x="0" y="4292"/>
                  </a:cubicBezTo>
                  <a:lnTo>
                    <a:pt x="0" y="4292"/>
                  </a:lnTo>
                  <a:cubicBezTo>
                    <a:pt x="498" y="4665"/>
                    <a:pt x="1108" y="4887"/>
                    <a:pt x="1718" y="4887"/>
                  </a:cubicBezTo>
                  <a:cubicBezTo>
                    <a:pt x="2109" y="4887"/>
                    <a:pt x="2500" y="4795"/>
                    <a:pt x="2861" y="4594"/>
                  </a:cubicBezTo>
                  <a:cubicBezTo>
                    <a:pt x="4185" y="3883"/>
                    <a:pt x="4700" y="2346"/>
                    <a:pt x="3981" y="1120"/>
                  </a:cubicBezTo>
                  <a:cubicBezTo>
                    <a:pt x="3777" y="614"/>
                    <a:pt x="3368" y="205"/>
                    <a:pt x="2861"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2215950" y="6151963"/>
              <a:ext cx="117525" cy="66425"/>
            </a:xfrm>
            <a:custGeom>
              <a:avLst/>
              <a:gdLst/>
              <a:ahLst/>
              <a:cxnLst/>
              <a:rect l="l" t="t" r="r" b="b"/>
              <a:pathLst>
                <a:path w="4701" h="2657" extrusionOk="0">
                  <a:moveTo>
                    <a:pt x="4594" y="0"/>
                  </a:moveTo>
                  <a:lnTo>
                    <a:pt x="0" y="2354"/>
                  </a:lnTo>
                  <a:lnTo>
                    <a:pt x="0" y="2452"/>
                  </a:lnTo>
                  <a:lnTo>
                    <a:pt x="205" y="2657"/>
                  </a:lnTo>
                  <a:lnTo>
                    <a:pt x="4700" y="311"/>
                  </a:lnTo>
                  <a:lnTo>
                    <a:pt x="4700"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2213300" y="6146863"/>
              <a:ext cx="120175" cy="69075"/>
            </a:xfrm>
            <a:custGeom>
              <a:avLst/>
              <a:gdLst/>
              <a:ahLst/>
              <a:cxnLst/>
              <a:rect l="l" t="t" r="r" b="b"/>
              <a:pathLst>
                <a:path w="4807" h="2763" extrusionOk="0">
                  <a:moveTo>
                    <a:pt x="4602" y="0"/>
                  </a:moveTo>
                  <a:lnTo>
                    <a:pt x="0" y="2452"/>
                  </a:lnTo>
                  <a:lnTo>
                    <a:pt x="106" y="2558"/>
                  </a:lnTo>
                  <a:cubicBezTo>
                    <a:pt x="106" y="2656"/>
                    <a:pt x="106" y="2656"/>
                    <a:pt x="204" y="2763"/>
                  </a:cubicBezTo>
                  <a:lnTo>
                    <a:pt x="4806" y="311"/>
                  </a:lnTo>
                  <a:lnTo>
                    <a:pt x="4700" y="204"/>
                  </a:lnTo>
                  <a:cubicBezTo>
                    <a:pt x="4700" y="106"/>
                    <a:pt x="4700" y="106"/>
                    <a:pt x="460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2376750" y="6036913"/>
              <a:ext cx="130400" cy="130400"/>
            </a:xfrm>
            <a:custGeom>
              <a:avLst/>
              <a:gdLst/>
              <a:ahLst/>
              <a:cxnLst/>
              <a:rect l="l" t="t" r="r" b="b"/>
              <a:pathLst>
                <a:path w="5216" h="5216" extrusionOk="0">
                  <a:moveTo>
                    <a:pt x="2654" y="1"/>
                  </a:moveTo>
                  <a:cubicBezTo>
                    <a:pt x="1411" y="1"/>
                    <a:pt x="295" y="896"/>
                    <a:pt x="1" y="2150"/>
                  </a:cubicBezTo>
                  <a:lnTo>
                    <a:pt x="1" y="2355"/>
                  </a:lnTo>
                  <a:lnTo>
                    <a:pt x="1" y="2461"/>
                  </a:lnTo>
                  <a:lnTo>
                    <a:pt x="1" y="2559"/>
                  </a:lnTo>
                  <a:lnTo>
                    <a:pt x="1" y="2665"/>
                  </a:lnTo>
                  <a:cubicBezTo>
                    <a:pt x="1" y="2968"/>
                    <a:pt x="107" y="3172"/>
                    <a:pt x="107" y="3376"/>
                  </a:cubicBezTo>
                  <a:cubicBezTo>
                    <a:pt x="205" y="3483"/>
                    <a:pt x="205" y="3581"/>
                    <a:pt x="205" y="3581"/>
                  </a:cubicBezTo>
                  <a:lnTo>
                    <a:pt x="205" y="3687"/>
                  </a:lnTo>
                  <a:cubicBezTo>
                    <a:pt x="311" y="3687"/>
                    <a:pt x="311" y="3785"/>
                    <a:pt x="311" y="3785"/>
                  </a:cubicBezTo>
                  <a:lnTo>
                    <a:pt x="311" y="3891"/>
                  </a:lnTo>
                  <a:cubicBezTo>
                    <a:pt x="410" y="3891"/>
                    <a:pt x="410" y="3989"/>
                    <a:pt x="410" y="4096"/>
                  </a:cubicBezTo>
                  <a:lnTo>
                    <a:pt x="516" y="4096"/>
                  </a:lnTo>
                  <a:cubicBezTo>
                    <a:pt x="516" y="4096"/>
                    <a:pt x="516" y="4194"/>
                    <a:pt x="614" y="4194"/>
                  </a:cubicBezTo>
                  <a:lnTo>
                    <a:pt x="614" y="4300"/>
                  </a:lnTo>
                  <a:cubicBezTo>
                    <a:pt x="720" y="4300"/>
                    <a:pt x="720" y="4398"/>
                    <a:pt x="720" y="4398"/>
                  </a:cubicBezTo>
                  <a:lnTo>
                    <a:pt x="818" y="4504"/>
                  </a:lnTo>
                  <a:lnTo>
                    <a:pt x="924" y="4602"/>
                  </a:lnTo>
                  <a:cubicBezTo>
                    <a:pt x="1023" y="4709"/>
                    <a:pt x="1129" y="4709"/>
                    <a:pt x="1129" y="4709"/>
                  </a:cubicBezTo>
                  <a:cubicBezTo>
                    <a:pt x="1129" y="4807"/>
                    <a:pt x="1227" y="4807"/>
                    <a:pt x="1227" y="4807"/>
                  </a:cubicBezTo>
                  <a:cubicBezTo>
                    <a:pt x="1227" y="4807"/>
                    <a:pt x="1333" y="4807"/>
                    <a:pt x="1333" y="4913"/>
                  </a:cubicBezTo>
                  <a:lnTo>
                    <a:pt x="1431" y="4913"/>
                  </a:lnTo>
                  <a:cubicBezTo>
                    <a:pt x="1431" y="4913"/>
                    <a:pt x="1537" y="5011"/>
                    <a:pt x="1636" y="5011"/>
                  </a:cubicBezTo>
                  <a:cubicBezTo>
                    <a:pt x="1636" y="5011"/>
                    <a:pt x="1742" y="5117"/>
                    <a:pt x="1840" y="5117"/>
                  </a:cubicBezTo>
                  <a:lnTo>
                    <a:pt x="2150" y="5117"/>
                  </a:lnTo>
                  <a:cubicBezTo>
                    <a:pt x="2249" y="5215"/>
                    <a:pt x="2249" y="5215"/>
                    <a:pt x="2355" y="5215"/>
                  </a:cubicBezTo>
                  <a:cubicBezTo>
                    <a:pt x="2862" y="5215"/>
                    <a:pt x="3270" y="5215"/>
                    <a:pt x="3679" y="5011"/>
                  </a:cubicBezTo>
                  <a:cubicBezTo>
                    <a:pt x="3679" y="5011"/>
                    <a:pt x="3785" y="4913"/>
                    <a:pt x="3883" y="4913"/>
                  </a:cubicBezTo>
                  <a:cubicBezTo>
                    <a:pt x="3883" y="4807"/>
                    <a:pt x="3989" y="4807"/>
                    <a:pt x="4088" y="4807"/>
                  </a:cubicBezTo>
                  <a:lnTo>
                    <a:pt x="4292" y="4602"/>
                  </a:lnTo>
                  <a:lnTo>
                    <a:pt x="4602" y="4300"/>
                  </a:lnTo>
                  <a:cubicBezTo>
                    <a:pt x="4905" y="3989"/>
                    <a:pt x="5011" y="3581"/>
                    <a:pt x="5109" y="3172"/>
                  </a:cubicBezTo>
                  <a:lnTo>
                    <a:pt x="5215" y="3074"/>
                  </a:lnTo>
                  <a:lnTo>
                    <a:pt x="5215" y="2968"/>
                  </a:lnTo>
                  <a:lnTo>
                    <a:pt x="5215" y="2870"/>
                  </a:lnTo>
                  <a:lnTo>
                    <a:pt x="5215" y="2665"/>
                  </a:lnTo>
                  <a:lnTo>
                    <a:pt x="5215" y="2559"/>
                  </a:lnTo>
                  <a:lnTo>
                    <a:pt x="5215" y="2355"/>
                  </a:lnTo>
                  <a:lnTo>
                    <a:pt x="5215" y="2257"/>
                  </a:lnTo>
                  <a:lnTo>
                    <a:pt x="5215" y="2150"/>
                  </a:lnTo>
                  <a:lnTo>
                    <a:pt x="5109" y="2052"/>
                  </a:lnTo>
                  <a:lnTo>
                    <a:pt x="5109" y="1848"/>
                  </a:lnTo>
                  <a:lnTo>
                    <a:pt x="5109" y="1742"/>
                  </a:lnTo>
                  <a:cubicBezTo>
                    <a:pt x="5011" y="1742"/>
                    <a:pt x="5011" y="1644"/>
                    <a:pt x="5011" y="1644"/>
                  </a:cubicBezTo>
                  <a:lnTo>
                    <a:pt x="5011" y="1537"/>
                  </a:lnTo>
                  <a:lnTo>
                    <a:pt x="4905" y="1439"/>
                  </a:lnTo>
                  <a:lnTo>
                    <a:pt x="4905" y="1333"/>
                  </a:lnTo>
                  <a:cubicBezTo>
                    <a:pt x="4496" y="622"/>
                    <a:pt x="3679" y="107"/>
                    <a:pt x="2862" y="9"/>
                  </a:cubicBezTo>
                  <a:cubicBezTo>
                    <a:pt x="2792" y="3"/>
                    <a:pt x="2723" y="1"/>
                    <a:pt x="2654" y="1"/>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2353875" y="6034013"/>
              <a:ext cx="148175" cy="130050"/>
            </a:xfrm>
            <a:custGeom>
              <a:avLst/>
              <a:gdLst/>
              <a:ahLst/>
              <a:cxnLst/>
              <a:rect l="l" t="t" r="r" b="b"/>
              <a:pathLst>
                <a:path w="5927" h="5202" extrusionOk="0">
                  <a:moveTo>
                    <a:pt x="3007" y="1"/>
                  </a:moveTo>
                  <a:cubicBezTo>
                    <a:pt x="2584" y="1"/>
                    <a:pt x="2149" y="105"/>
                    <a:pt x="1733" y="329"/>
                  </a:cubicBezTo>
                  <a:cubicBezTo>
                    <a:pt x="507" y="942"/>
                    <a:pt x="0" y="2577"/>
                    <a:pt x="712" y="3803"/>
                  </a:cubicBezTo>
                  <a:cubicBezTo>
                    <a:pt x="1138" y="4723"/>
                    <a:pt x="2010" y="5202"/>
                    <a:pt x="2947" y="5202"/>
                  </a:cubicBezTo>
                  <a:cubicBezTo>
                    <a:pt x="3358" y="5202"/>
                    <a:pt x="3782" y="5110"/>
                    <a:pt x="4185" y="4923"/>
                  </a:cubicBezTo>
                  <a:cubicBezTo>
                    <a:pt x="5411" y="4212"/>
                    <a:pt x="5926" y="2675"/>
                    <a:pt x="5313" y="1351"/>
                  </a:cubicBezTo>
                  <a:cubicBezTo>
                    <a:pt x="4818" y="508"/>
                    <a:pt x="3940" y="1"/>
                    <a:pt x="3007"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2386975" y="6042238"/>
              <a:ext cx="115075" cy="122175"/>
            </a:xfrm>
            <a:custGeom>
              <a:avLst/>
              <a:gdLst/>
              <a:ahLst/>
              <a:cxnLst/>
              <a:rect l="l" t="t" r="r" b="b"/>
              <a:pathLst>
                <a:path w="4603" h="4887" extrusionOk="0">
                  <a:moveTo>
                    <a:pt x="2861" y="0"/>
                  </a:moveTo>
                  <a:cubicBezTo>
                    <a:pt x="3066" y="205"/>
                    <a:pt x="3270" y="409"/>
                    <a:pt x="3474" y="711"/>
                  </a:cubicBezTo>
                  <a:cubicBezTo>
                    <a:pt x="4193" y="2044"/>
                    <a:pt x="3679" y="3572"/>
                    <a:pt x="2354" y="4291"/>
                  </a:cubicBezTo>
                  <a:cubicBezTo>
                    <a:pt x="2021" y="4481"/>
                    <a:pt x="1646" y="4559"/>
                    <a:pt x="1268" y="4559"/>
                  </a:cubicBezTo>
                  <a:cubicBezTo>
                    <a:pt x="829" y="4559"/>
                    <a:pt x="387" y="4454"/>
                    <a:pt x="1" y="4291"/>
                  </a:cubicBezTo>
                  <a:lnTo>
                    <a:pt x="1" y="4291"/>
                  </a:lnTo>
                  <a:cubicBezTo>
                    <a:pt x="498" y="4665"/>
                    <a:pt x="1111" y="4886"/>
                    <a:pt x="1721" y="4886"/>
                  </a:cubicBezTo>
                  <a:cubicBezTo>
                    <a:pt x="2113" y="4886"/>
                    <a:pt x="2503" y="4795"/>
                    <a:pt x="2861" y="4594"/>
                  </a:cubicBezTo>
                  <a:cubicBezTo>
                    <a:pt x="4087" y="3883"/>
                    <a:pt x="4602" y="2346"/>
                    <a:pt x="3989" y="1022"/>
                  </a:cubicBezTo>
                  <a:cubicBezTo>
                    <a:pt x="3679" y="613"/>
                    <a:pt x="3270" y="205"/>
                    <a:pt x="286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2371650" y="6070238"/>
              <a:ext cx="117525" cy="66425"/>
            </a:xfrm>
            <a:custGeom>
              <a:avLst/>
              <a:gdLst/>
              <a:ahLst/>
              <a:cxnLst/>
              <a:rect l="l" t="t" r="r" b="b"/>
              <a:pathLst>
                <a:path w="4701" h="2657" extrusionOk="0">
                  <a:moveTo>
                    <a:pt x="4602" y="0"/>
                  </a:moveTo>
                  <a:lnTo>
                    <a:pt x="1" y="2354"/>
                  </a:lnTo>
                  <a:lnTo>
                    <a:pt x="1" y="2452"/>
                  </a:lnTo>
                  <a:cubicBezTo>
                    <a:pt x="1" y="2558"/>
                    <a:pt x="107" y="2558"/>
                    <a:pt x="107" y="2656"/>
                  </a:cubicBezTo>
                  <a:lnTo>
                    <a:pt x="4700" y="311"/>
                  </a:lnTo>
                  <a:cubicBezTo>
                    <a:pt x="4700" y="204"/>
                    <a:pt x="4700" y="106"/>
                    <a:pt x="4602"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2369200" y="6065113"/>
              <a:ext cx="117525" cy="69100"/>
            </a:xfrm>
            <a:custGeom>
              <a:avLst/>
              <a:gdLst/>
              <a:ahLst/>
              <a:cxnLst/>
              <a:rect l="l" t="t" r="r" b="b"/>
              <a:pathLst>
                <a:path w="4701" h="2764" extrusionOk="0">
                  <a:moveTo>
                    <a:pt x="4594" y="1"/>
                  </a:moveTo>
                  <a:lnTo>
                    <a:pt x="0" y="2453"/>
                  </a:lnTo>
                  <a:cubicBezTo>
                    <a:pt x="0" y="2453"/>
                    <a:pt x="0" y="2559"/>
                    <a:pt x="99" y="2559"/>
                  </a:cubicBezTo>
                  <a:lnTo>
                    <a:pt x="99" y="2763"/>
                  </a:lnTo>
                  <a:lnTo>
                    <a:pt x="4700" y="311"/>
                  </a:lnTo>
                  <a:lnTo>
                    <a:pt x="4700" y="107"/>
                  </a:lnTo>
                  <a:cubicBezTo>
                    <a:pt x="4700" y="107"/>
                    <a:pt x="4594" y="107"/>
                    <a:pt x="4594" y="1"/>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1832825" y="6506888"/>
              <a:ext cx="130175" cy="130400"/>
            </a:xfrm>
            <a:custGeom>
              <a:avLst/>
              <a:gdLst/>
              <a:ahLst/>
              <a:cxnLst/>
              <a:rect l="l" t="t" r="r" b="b"/>
              <a:pathLst>
                <a:path w="5207" h="5216" extrusionOk="0">
                  <a:moveTo>
                    <a:pt x="2652" y="0"/>
                  </a:moveTo>
                  <a:cubicBezTo>
                    <a:pt x="1403" y="0"/>
                    <a:pt x="292" y="896"/>
                    <a:pt x="98" y="2150"/>
                  </a:cubicBezTo>
                  <a:lnTo>
                    <a:pt x="0" y="2150"/>
                  </a:lnTo>
                  <a:lnTo>
                    <a:pt x="0" y="2355"/>
                  </a:lnTo>
                  <a:lnTo>
                    <a:pt x="0" y="2461"/>
                  </a:lnTo>
                  <a:lnTo>
                    <a:pt x="0" y="2559"/>
                  </a:lnTo>
                  <a:lnTo>
                    <a:pt x="0" y="2665"/>
                  </a:lnTo>
                  <a:cubicBezTo>
                    <a:pt x="0" y="2968"/>
                    <a:pt x="98" y="3172"/>
                    <a:pt x="98" y="3376"/>
                  </a:cubicBezTo>
                  <a:cubicBezTo>
                    <a:pt x="205" y="3482"/>
                    <a:pt x="205" y="3581"/>
                    <a:pt x="205" y="3581"/>
                  </a:cubicBezTo>
                  <a:lnTo>
                    <a:pt x="205" y="3687"/>
                  </a:lnTo>
                  <a:cubicBezTo>
                    <a:pt x="303" y="3687"/>
                    <a:pt x="303" y="3785"/>
                    <a:pt x="303" y="3785"/>
                  </a:cubicBezTo>
                  <a:lnTo>
                    <a:pt x="303" y="3891"/>
                  </a:lnTo>
                  <a:lnTo>
                    <a:pt x="507" y="4095"/>
                  </a:lnTo>
                  <a:cubicBezTo>
                    <a:pt x="507" y="4095"/>
                    <a:pt x="507" y="4194"/>
                    <a:pt x="613" y="4300"/>
                  </a:cubicBezTo>
                  <a:cubicBezTo>
                    <a:pt x="711" y="4300"/>
                    <a:pt x="711" y="4398"/>
                    <a:pt x="711" y="4398"/>
                  </a:cubicBezTo>
                  <a:cubicBezTo>
                    <a:pt x="818" y="4398"/>
                    <a:pt x="818" y="4504"/>
                    <a:pt x="818" y="4504"/>
                  </a:cubicBezTo>
                  <a:lnTo>
                    <a:pt x="916" y="4602"/>
                  </a:lnTo>
                  <a:lnTo>
                    <a:pt x="1022" y="4602"/>
                  </a:lnTo>
                  <a:cubicBezTo>
                    <a:pt x="1022" y="4708"/>
                    <a:pt x="1120" y="4708"/>
                    <a:pt x="1120" y="4807"/>
                  </a:cubicBezTo>
                  <a:lnTo>
                    <a:pt x="1226" y="4807"/>
                  </a:lnTo>
                  <a:cubicBezTo>
                    <a:pt x="1226" y="4807"/>
                    <a:pt x="1324" y="4807"/>
                    <a:pt x="1324" y="4913"/>
                  </a:cubicBezTo>
                  <a:lnTo>
                    <a:pt x="1431" y="4913"/>
                  </a:lnTo>
                  <a:cubicBezTo>
                    <a:pt x="1431" y="4913"/>
                    <a:pt x="1529" y="5011"/>
                    <a:pt x="1635" y="5011"/>
                  </a:cubicBezTo>
                  <a:cubicBezTo>
                    <a:pt x="1733" y="5011"/>
                    <a:pt x="1733" y="5117"/>
                    <a:pt x="1839" y="5117"/>
                  </a:cubicBezTo>
                  <a:lnTo>
                    <a:pt x="2044" y="5117"/>
                  </a:lnTo>
                  <a:cubicBezTo>
                    <a:pt x="2044" y="5117"/>
                    <a:pt x="2142" y="5117"/>
                    <a:pt x="2142" y="5215"/>
                  </a:cubicBezTo>
                  <a:lnTo>
                    <a:pt x="2346" y="5215"/>
                  </a:lnTo>
                  <a:cubicBezTo>
                    <a:pt x="2861" y="5215"/>
                    <a:pt x="3270" y="5215"/>
                    <a:pt x="3678" y="5011"/>
                  </a:cubicBezTo>
                  <a:cubicBezTo>
                    <a:pt x="3678" y="5011"/>
                    <a:pt x="3776" y="4913"/>
                    <a:pt x="3883" y="4913"/>
                  </a:cubicBezTo>
                  <a:cubicBezTo>
                    <a:pt x="3981" y="4807"/>
                    <a:pt x="3981" y="4807"/>
                    <a:pt x="4087" y="4807"/>
                  </a:cubicBezTo>
                  <a:lnTo>
                    <a:pt x="4291" y="4602"/>
                  </a:lnTo>
                  <a:lnTo>
                    <a:pt x="4594" y="4300"/>
                  </a:lnTo>
                  <a:cubicBezTo>
                    <a:pt x="4904" y="3989"/>
                    <a:pt x="5109" y="3581"/>
                    <a:pt x="5109" y="3172"/>
                  </a:cubicBezTo>
                  <a:lnTo>
                    <a:pt x="5207" y="3172"/>
                  </a:lnTo>
                  <a:lnTo>
                    <a:pt x="5207" y="3074"/>
                  </a:lnTo>
                  <a:lnTo>
                    <a:pt x="5207" y="2968"/>
                  </a:lnTo>
                  <a:lnTo>
                    <a:pt x="5207" y="2869"/>
                  </a:lnTo>
                  <a:lnTo>
                    <a:pt x="5207" y="2665"/>
                  </a:lnTo>
                  <a:lnTo>
                    <a:pt x="5207" y="2559"/>
                  </a:lnTo>
                  <a:lnTo>
                    <a:pt x="5207" y="2355"/>
                  </a:lnTo>
                  <a:lnTo>
                    <a:pt x="5207" y="2256"/>
                  </a:lnTo>
                  <a:lnTo>
                    <a:pt x="5207" y="2150"/>
                  </a:lnTo>
                  <a:lnTo>
                    <a:pt x="5207" y="2052"/>
                  </a:lnTo>
                  <a:cubicBezTo>
                    <a:pt x="5109" y="1946"/>
                    <a:pt x="5109" y="1946"/>
                    <a:pt x="5109" y="1848"/>
                  </a:cubicBezTo>
                  <a:lnTo>
                    <a:pt x="5109" y="1742"/>
                  </a:lnTo>
                  <a:lnTo>
                    <a:pt x="5002" y="1643"/>
                  </a:lnTo>
                  <a:lnTo>
                    <a:pt x="5002" y="1537"/>
                  </a:lnTo>
                  <a:lnTo>
                    <a:pt x="4904" y="1439"/>
                  </a:lnTo>
                  <a:lnTo>
                    <a:pt x="4904" y="1333"/>
                  </a:lnTo>
                  <a:cubicBezTo>
                    <a:pt x="4496" y="622"/>
                    <a:pt x="3776" y="107"/>
                    <a:pt x="2861" y="9"/>
                  </a:cubicBezTo>
                  <a:cubicBezTo>
                    <a:pt x="2791" y="3"/>
                    <a:pt x="2722" y="0"/>
                    <a:pt x="2652"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1809725" y="6504063"/>
              <a:ext cx="148175" cy="129975"/>
            </a:xfrm>
            <a:custGeom>
              <a:avLst/>
              <a:gdLst/>
              <a:ahLst/>
              <a:cxnLst/>
              <a:rect l="l" t="t" r="r" b="b"/>
              <a:pathLst>
                <a:path w="5927" h="5199" extrusionOk="0">
                  <a:moveTo>
                    <a:pt x="2994" y="0"/>
                  </a:moveTo>
                  <a:cubicBezTo>
                    <a:pt x="2577" y="0"/>
                    <a:pt x="2149" y="105"/>
                    <a:pt x="1742" y="326"/>
                  </a:cubicBezTo>
                  <a:cubicBezTo>
                    <a:pt x="516" y="939"/>
                    <a:pt x="1" y="2574"/>
                    <a:pt x="720" y="3800"/>
                  </a:cubicBezTo>
                  <a:cubicBezTo>
                    <a:pt x="1146" y="4720"/>
                    <a:pt x="2066" y="5198"/>
                    <a:pt x="2999" y="5198"/>
                  </a:cubicBezTo>
                  <a:cubicBezTo>
                    <a:pt x="3408" y="5198"/>
                    <a:pt x="3820" y="5106"/>
                    <a:pt x="4194" y="4920"/>
                  </a:cubicBezTo>
                  <a:cubicBezTo>
                    <a:pt x="5518" y="4208"/>
                    <a:pt x="5926" y="2672"/>
                    <a:pt x="5313" y="1446"/>
                  </a:cubicBezTo>
                  <a:cubicBezTo>
                    <a:pt x="4821" y="529"/>
                    <a:pt x="3933" y="0"/>
                    <a:pt x="2994" y="0"/>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1843025" y="6512213"/>
              <a:ext cx="114875" cy="122175"/>
            </a:xfrm>
            <a:custGeom>
              <a:avLst/>
              <a:gdLst/>
              <a:ahLst/>
              <a:cxnLst/>
              <a:rect l="l" t="t" r="r" b="b"/>
              <a:pathLst>
                <a:path w="4595" h="4887" extrusionOk="0">
                  <a:moveTo>
                    <a:pt x="2862" y="0"/>
                  </a:moveTo>
                  <a:lnTo>
                    <a:pt x="2862" y="0"/>
                  </a:lnTo>
                  <a:cubicBezTo>
                    <a:pt x="3066" y="204"/>
                    <a:pt x="3270" y="409"/>
                    <a:pt x="3475" y="711"/>
                  </a:cubicBezTo>
                  <a:cubicBezTo>
                    <a:pt x="4186" y="2043"/>
                    <a:pt x="3679" y="3572"/>
                    <a:pt x="2347" y="4291"/>
                  </a:cubicBezTo>
                  <a:cubicBezTo>
                    <a:pt x="1991" y="4495"/>
                    <a:pt x="1582" y="4598"/>
                    <a:pt x="1174" y="4598"/>
                  </a:cubicBezTo>
                  <a:cubicBezTo>
                    <a:pt x="765" y="4598"/>
                    <a:pt x="356" y="4495"/>
                    <a:pt x="1" y="4291"/>
                  </a:cubicBezTo>
                  <a:lnTo>
                    <a:pt x="1" y="4291"/>
                  </a:lnTo>
                  <a:cubicBezTo>
                    <a:pt x="499" y="4664"/>
                    <a:pt x="1109" y="4886"/>
                    <a:pt x="1718" y="4886"/>
                  </a:cubicBezTo>
                  <a:cubicBezTo>
                    <a:pt x="2109" y="4886"/>
                    <a:pt x="2501" y="4795"/>
                    <a:pt x="2862" y="4594"/>
                  </a:cubicBezTo>
                  <a:cubicBezTo>
                    <a:pt x="4186" y="3882"/>
                    <a:pt x="4594" y="2346"/>
                    <a:pt x="3981" y="1120"/>
                  </a:cubicBezTo>
                  <a:cubicBezTo>
                    <a:pt x="3679" y="613"/>
                    <a:pt x="3270" y="204"/>
                    <a:pt x="2862"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1827700" y="6540188"/>
              <a:ext cx="117525" cy="66450"/>
            </a:xfrm>
            <a:custGeom>
              <a:avLst/>
              <a:gdLst/>
              <a:ahLst/>
              <a:cxnLst/>
              <a:rect l="l" t="t" r="r" b="b"/>
              <a:pathLst>
                <a:path w="4701" h="2658" extrusionOk="0">
                  <a:moveTo>
                    <a:pt x="4594" y="1"/>
                  </a:moveTo>
                  <a:lnTo>
                    <a:pt x="1" y="2355"/>
                  </a:lnTo>
                  <a:lnTo>
                    <a:pt x="1" y="2453"/>
                  </a:lnTo>
                  <a:cubicBezTo>
                    <a:pt x="99" y="2559"/>
                    <a:pt x="99" y="2559"/>
                    <a:pt x="99" y="2657"/>
                  </a:cubicBezTo>
                  <a:lnTo>
                    <a:pt x="4701" y="311"/>
                  </a:lnTo>
                  <a:cubicBezTo>
                    <a:pt x="4701" y="205"/>
                    <a:pt x="4701" y="107"/>
                    <a:pt x="4594"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1825050" y="6535088"/>
              <a:ext cx="120175" cy="69100"/>
            </a:xfrm>
            <a:custGeom>
              <a:avLst/>
              <a:gdLst/>
              <a:ahLst/>
              <a:cxnLst/>
              <a:rect l="l" t="t" r="r" b="b"/>
              <a:pathLst>
                <a:path w="4807" h="2764" extrusionOk="0">
                  <a:moveTo>
                    <a:pt x="4602" y="1"/>
                  </a:moveTo>
                  <a:lnTo>
                    <a:pt x="1" y="2453"/>
                  </a:lnTo>
                  <a:cubicBezTo>
                    <a:pt x="1" y="2453"/>
                    <a:pt x="1" y="2559"/>
                    <a:pt x="107" y="2559"/>
                  </a:cubicBezTo>
                  <a:lnTo>
                    <a:pt x="107" y="2763"/>
                  </a:lnTo>
                  <a:lnTo>
                    <a:pt x="4807" y="311"/>
                  </a:lnTo>
                  <a:cubicBezTo>
                    <a:pt x="4700" y="311"/>
                    <a:pt x="4700" y="205"/>
                    <a:pt x="4700" y="205"/>
                  </a:cubicBezTo>
                  <a:cubicBezTo>
                    <a:pt x="4700" y="107"/>
                    <a:pt x="4602" y="107"/>
                    <a:pt x="4602" y="1"/>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1988525" y="6425163"/>
              <a:ext cx="130400" cy="130375"/>
            </a:xfrm>
            <a:custGeom>
              <a:avLst/>
              <a:gdLst/>
              <a:ahLst/>
              <a:cxnLst/>
              <a:rect l="l" t="t" r="r" b="b"/>
              <a:pathLst>
                <a:path w="5216" h="5215" extrusionOk="0">
                  <a:moveTo>
                    <a:pt x="2638" y="0"/>
                  </a:moveTo>
                  <a:cubicBezTo>
                    <a:pt x="1305" y="0"/>
                    <a:pt x="194" y="895"/>
                    <a:pt x="0" y="2150"/>
                  </a:cubicBezTo>
                  <a:lnTo>
                    <a:pt x="0" y="2354"/>
                  </a:lnTo>
                  <a:lnTo>
                    <a:pt x="0" y="2460"/>
                  </a:lnTo>
                  <a:lnTo>
                    <a:pt x="0" y="2558"/>
                  </a:lnTo>
                  <a:lnTo>
                    <a:pt x="0" y="2665"/>
                  </a:lnTo>
                  <a:cubicBezTo>
                    <a:pt x="0" y="2967"/>
                    <a:pt x="0" y="3171"/>
                    <a:pt x="107" y="3376"/>
                  </a:cubicBezTo>
                  <a:cubicBezTo>
                    <a:pt x="107" y="3482"/>
                    <a:pt x="107" y="3580"/>
                    <a:pt x="205" y="3580"/>
                  </a:cubicBezTo>
                  <a:lnTo>
                    <a:pt x="205" y="3686"/>
                  </a:lnTo>
                  <a:cubicBezTo>
                    <a:pt x="205" y="3686"/>
                    <a:pt x="205" y="3785"/>
                    <a:pt x="311" y="3785"/>
                  </a:cubicBezTo>
                  <a:lnTo>
                    <a:pt x="311" y="3891"/>
                  </a:lnTo>
                  <a:cubicBezTo>
                    <a:pt x="311" y="3989"/>
                    <a:pt x="409" y="3989"/>
                    <a:pt x="409" y="4095"/>
                  </a:cubicBezTo>
                  <a:cubicBezTo>
                    <a:pt x="515" y="4095"/>
                    <a:pt x="515" y="4193"/>
                    <a:pt x="515" y="4193"/>
                  </a:cubicBezTo>
                  <a:lnTo>
                    <a:pt x="613" y="4299"/>
                  </a:lnTo>
                  <a:lnTo>
                    <a:pt x="720" y="4398"/>
                  </a:lnTo>
                  <a:lnTo>
                    <a:pt x="720" y="4504"/>
                  </a:lnTo>
                  <a:cubicBezTo>
                    <a:pt x="818" y="4504"/>
                    <a:pt x="818" y="4602"/>
                    <a:pt x="924" y="4602"/>
                  </a:cubicBezTo>
                  <a:cubicBezTo>
                    <a:pt x="1022" y="4708"/>
                    <a:pt x="1022" y="4708"/>
                    <a:pt x="1128" y="4708"/>
                  </a:cubicBezTo>
                  <a:lnTo>
                    <a:pt x="1128" y="4806"/>
                  </a:lnTo>
                  <a:cubicBezTo>
                    <a:pt x="1226" y="4806"/>
                    <a:pt x="1226" y="4806"/>
                    <a:pt x="1333" y="4912"/>
                  </a:cubicBezTo>
                  <a:cubicBezTo>
                    <a:pt x="1431" y="4912"/>
                    <a:pt x="1537" y="5011"/>
                    <a:pt x="1537" y="5011"/>
                  </a:cubicBezTo>
                  <a:cubicBezTo>
                    <a:pt x="1635" y="5011"/>
                    <a:pt x="1741" y="5117"/>
                    <a:pt x="1839" y="5117"/>
                  </a:cubicBezTo>
                  <a:lnTo>
                    <a:pt x="2150" y="5117"/>
                  </a:lnTo>
                  <a:cubicBezTo>
                    <a:pt x="2150" y="5215"/>
                    <a:pt x="2248" y="5215"/>
                    <a:pt x="2354" y="5215"/>
                  </a:cubicBezTo>
                  <a:cubicBezTo>
                    <a:pt x="2763" y="5215"/>
                    <a:pt x="3172" y="5215"/>
                    <a:pt x="3580" y="5011"/>
                  </a:cubicBezTo>
                  <a:cubicBezTo>
                    <a:pt x="3678" y="5011"/>
                    <a:pt x="3785" y="4912"/>
                    <a:pt x="3785" y="4912"/>
                  </a:cubicBezTo>
                  <a:cubicBezTo>
                    <a:pt x="3883" y="4806"/>
                    <a:pt x="3989" y="4806"/>
                    <a:pt x="4087" y="4806"/>
                  </a:cubicBezTo>
                  <a:cubicBezTo>
                    <a:pt x="4087" y="4708"/>
                    <a:pt x="4193" y="4708"/>
                    <a:pt x="4193" y="4602"/>
                  </a:cubicBezTo>
                  <a:cubicBezTo>
                    <a:pt x="4398" y="4504"/>
                    <a:pt x="4496" y="4398"/>
                    <a:pt x="4602" y="4299"/>
                  </a:cubicBezTo>
                  <a:cubicBezTo>
                    <a:pt x="4806" y="3989"/>
                    <a:pt x="5011" y="3580"/>
                    <a:pt x="5109" y="3171"/>
                  </a:cubicBezTo>
                  <a:lnTo>
                    <a:pt x="5109" y="3073"/>
                  </a:lnTo>
                  <a:lnTo>
                    <a:pt x="5109" y="2967"/>
                  </a:lnTo>
                  <a:lnTo>
                    <a:pt x="5215" y="2967"/>
                  </a:lnTo>
                  <a:lnTo>
                    <a:pt x="5215" y="2869"/>
                  </a:lnTo>
                  <a:lnTo>
                    <a:pt x="5215" y="2665"/>
                  </a:lnTo>
                  <a:lnTo>
                    <a:pt x="5215" y="2558"/>
                  </a:lnTo>
                  <a:lnTo>
                    <a:pt x="5215" y="2354"/>
                  </a:lnTo>
                  <a:lnTo>
                    <a:pt x="5215" y="2256"/>
                  </a:lnTo>
                  <a:cubicBezTo>
                    <a:pt x="5109" y="2256"/>
                    <a:pt x="5109" y="2150"/>
                    <a:pt x="5109" y="2150"/>
                  </a:cubicBezTo>
                  <a:lnTo>
                    <a:pt x="5109" y="2052"/>
                  </a:lnTo>
                  <a:lnTo>
                    <a:pt x="5109" y="1847"/>
                  </a:lnTo>
                  <a:lnTo>
                    <a:pt x="5011" y="1741"/>
                  </a:lnTo>
                  <a:lnTo>
                    <a:pt x="5011" y="1643"/>
                  </a:lnTo>
                  <a:cubicBezTo>
                    <a:pt x="5011" y="1643"/>
                    <a:pt x="5011" y="1537"/>
                    <a:pt x="4904" y="1537"/>
                  </a:cubicBezTo>
                  <a:lnTo>
                    <a:pt x="4904" y="1439"/>
                  </a:lnTo>
                  <a:cubicBezTo>
                    <a:pt x="4904" y="1439"/>
                    <a:pt x="4904" y="1332"/>
                    <a:pt x="4806" y="1332"/>
                  </a:cubicBezTo>
                  <a:cubicBezTo>
                    <a:pt x="4398" y="621"/>
                    <a:pt x="3678" y="106"/>
                    <a:pt x="2861" y="8"/>
                  </a:cubicBezTo>
                  <a:cubicBezTo>
                    <a:pt x="2786" y="3"/>
                    <a:pt x="2712" y="0"/>
                    <a:pt x="2638"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1965625" y="6422313"/>
              <a:ext cx="148175" cy="129975"/>
            </a:xfrm>
            <a:custGeom>
              <a:avLst/>
              <a:gdLst/>
              <a:ahLst/>
              <a:cxnLst/>
              <a:rect l="l" t="t" r="r" b="b"/>
              <a:pathLst>
                <a:path w="5927" h="5199" extrusionOk="0">
                  <a:moveTo>
                    <a:pt x="2987" y="1"/>
                  </a:moveTo>
                  <a:cubicBezTo>
                    <a:pt x="2572" y="1"/>
                    <a:pt x="2144" y="105"/>
                    <a:pt x="1734" y="327"/>
                  </a:cubicBezTo>
                  <a:cubicBezTo>
                    <a:pt x="508" y="940"/>
                    <a:pt x="1" y="2574"/>
                    <a:pt x="614" y="3800"/>
                  </a:cubicBezTo>
                  <a:cubicBezTo>
                    <a:pt x="1108" y="4721"/>
                    <a:pt x="2002" y="5199"/>
                    <a:pt x="2945" y="5199"/>
                  </a:cubicBezTo>
                  <a:cubicBezTo>
                    <a:pt x="3359" y="5199"/>
                    <a:pt x="3782" y="5107"/>
                    <a:pt x="4186" y="4920"/>
                  </a:cubicBezTo>
                  <a:cubicBezTo>
                    <a:pt x="5412" y="4209"/>
                    <a:pt x="5927" y="2672"/>
                    <a:pt x="5207" y="1446"/>
                  </a:cubicBezTo>
                  <a:cubicBezTo>
                    <a:pt x="4783" y="530"/>
                    <a:pt x="3920" y="1"/>
                    <a:pt x="2987"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1998750" y="6430463"/>
              <a:ext cx="115050" cy="122175"/>
            </a:xfrm>
            <a:custGeom>
              <a:avLst/>
              <a:gdLst/>
              <a:ahLst/>
              <a:cxnLst/>
              <a:rect l="l" t="t" r="r" b="b"/>
              <a:pathLst>
                <a:path w="4602" h="4887" extrusionOk="0">
                  <a:moveTo>
                    <a:pt x="2763" y="1"/>
                  </a:moveTo>
                  <a:lnTo>
                    <a:pt x="2763" y="1"/>
                  </a:lnTo>
                  <a:cubicBezTo>
                    <a:pt x="3065" y="205"/>
                    <a:pt x="3269" y="409"/>
                    <a:pt x="3474" y="712"/>
                  </a:cubicBezTo>
                  <a:cubicBezTo>
                    <a:pt x="4087" y="2044"/>
                    <a:pt x="3580" y="3573"/>
                    <a:pt x="2354" y="4292"/>
                  </a:cubicBezTo>
                  <a:cubicBezTo>
                    <a:pt x="1945" y="4496"/>
                    <a:pt x="1537" y="4598"/>
                    <a:pt x="1140" y="4598"/>
                  </a:cubicBezTo>
                  <a:cubicBezTo>
                    <a:pt x="744" y="4598"/>
                    <a:pt x="360" y="4496"/>
                    <a:pt x="0" y="4292"/>
                  </a:cubicBezTo>
                  <a:lnTo>
                    <a:pt x="0" y="4292"/>
                  </a:lnTo>
                  <a:cubicBezTo>
                    <a:pt x="438" y="4665"/>
                    <a:pt x="1025" y="4887"/>
                    <a:pt x="1647" y="4887"/>
                  </a:cubicBezTo>
                  <a:cubicBezTo>
                    <a:pt x="2047" y="4887"/>
                    <a:pt x="2461" y="4795"/>
                    <a:pt x="2861" y="4594"/>
                  </a:cubicBezTo>
                  <a:cubicBezTo>
                    <a:pt x="4087" y="3883"/>
                    <a:pt x="4602" y="2346"/>
                    <a:pt x="3882" y="1120"/>
                  </a:cubicBezTo>
                  <a:cubicBezTo>
                    <a:pt x="3678" y="614"/>
                    <a:pt x="3269" y="205"/>
                    <a:pt x="2763"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1980950" y="6458463"/>
              <a:ext cx="119975" cy="66425"/>
            </a:xfrm>
            <a:custGeom>
              <a:avLst/>
              <a:gdLst/>
              <a:ahLst/>
              <a:cxnLst/>
              <a:rect l="l" t="t" r="r" b="b"/>
              <a:pathLst>
                <a:path w="4799" h="2657" extrusionOk="0">
                  <a:moveTo>
                    <a:pt x="4594" y="0"/>
                  </a:moveTo>
                  <a:lnTo>
                    <a:pt x="1" y="2354"/>
                  </a:lnTo>
                  <a:lnTo>
                    <a:pt x="99" y="2453"/>
                  </a:lnTo>
                  <a:cubicBezTo>
                    <a:pt x="99" y="2559"/>
                    <a:pt x="205" y="2559"/>
                    <a:pt x="205" y="2657"/>
                  </a:cubicBezTo>
                  <a:lnTo>
                    <a:pt x="4799" y="311"/>
                  </a:lnTo>
                  <a:cubicBezTo>
                    <a:pt x="4799" y="205"/>
                    <a:pt x="4701" y="107"/>
                    <a:pt x="470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1980950" y="6453363"/>
              <a:ext cx="117525" cy="69075"/>
            </a:xfrm>
            <a:custGeom>
              <a:avLst/>
              <a:gdLst/>
              <a:ahLst/>
              <a:cxnLst/>
              <a:rect l="l" t="t" r="r" b="b"/>
              <a:pathLst>
                <a:path w="4701" h="2763" extrusionOk="0">
                  <a:moveTo>
                    <a:pt x="4594" y="0"/>
                  </a:moveTo>
                  <a:lnTo>
                    <a:pt x="1" y="2452"/>
                  </a:lnTo>
                  <a:lnTo>
                    <a:pt x="1" y="2558"/>
                  </a:lnTo>
                  <a:cubicBezTo>
                    <a:pt x="99" y="2657"/>
                    <a:pt x="99" y="2657"/>
                    <a:pt x="99" y="2763"/>
                  </a:cubicBezTo>
                  <a:lnTo>
                    <a:pt x="4701" y="311"/>
                  </a:lnTo>
                  <a:cubicBezTo>
                    <a:pt x="4701" y="311"/>
                    <a:pt x="4701" y="204"/>
                    <a:pt x="4594" y="204"/>
                  </a:cubicBezTo>
                  <a:lnTo>
                    <a:pt x="4594" y="0"/>
                  </a:ln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2141775" y="6343413"/>
              <a:ext cx="130400" cy="130400"/>
            </a:xfrm>
            <a:custGeom>
              <a:avLst/>
              <a:gdLst/>
              <a:ahLst/>
              <a:cxnLst/>
              <a:rect l="l" t="t" r="r" b="b"/>
              <a:pathLst>
                <a:path w="5216" h="5216" extrusionOk="0">
                  <a:moveTo>
                    <a:pt x="2654" y="1"/>
                  </a:moveTo>
                  <a:cubicBezTo>
                    <a:pt x="1411" y="1"/>
                    <a:pt x="300" y="896"/>
                    <a:pt x="107" y="2150"/>
                  </a:cubicBezTo>
                  <a:lnTo>
                    <a:pt x="107" y="2355"/>
                  </a:lnTo>
                  <a:cubicBezTo>
                    <a:pt x="0" y="2355"/>
                    <a:pt x="0" y="2461"/>
                    <a:pt x="0" y="2461"/>
                  </a:cubicBezTo>
                  <a:lnTo>
                    <a:pt x="0" y="2559"/>
                  </a:lnTo>
                  <a:lnTo>
                    <a:pt x="0" y="2665"/>
                  </a:lnTo>
                  <a:cubicBezTo>
                    <a:pt x="107" y="2968"/>
                    <a:pt x="107" y="3172"/>
                    <a:pt x="205" y="3376"/>
                  </a:cubicBezTo>
                  <a:lnTo>
                    <a:pt x="205" y="3581"/>
                  </a:lnTo>
                  <a:lnTo>
                    <a:pt x="311" y="3687"/>
                  </a:lnTo>
                  <a:lnTo>
                    <a:pt x="311" y="3785"/>
                  </a:lnTo>
                  <a:lnTo>
                    <a:pt x="409" y="3891"/>
                  </a:lnTo>
                  <a:cubicBezTo>
                    <a:pt x="409" y="3891"/>
                    <a:pt x="409" y="3989"/>
                    <a:pt x="515" y="4096"/>
                  </a:cubicBezTo>
                  <a:lnTo>
                    <a:pt x="613" y="4194"/>
                  </a:lnTo>
                  <a:cubicBezTo>
                    <a:pt x="613" y="4300"/>
                    <a:pt x="613" y="4300"/>
                    <a:pt x="720" y="4300"/>
                  </a:cubicBezTo>
                  <a:cubicBezTo>
                    <a:pt x="720" y="4300"/>
                    <a:pt x="720" y="4398"/>
                    <a:pt x="818" y="4398"/>
                  </a:cubicBezTo>
                  <a:lnTo>
                    <a:pt x="818" y="4504"/>
                  </a:lnTo>
                  <a:cubicBezTo>
                    <a:pt x="924" y="4504"/>
                    <a:pt x="924" y="4602"/>
                    <a:pt x="1022" y="4602"/>
                  </a:cubicBezTo>
                  <a:cubicBezTo>
                    <a:pt x="1022" y="4709"/>
                    <a:pt x="1128" y="4709"/>
                    <a:pt x="1128" y="4709"/>
                  </a:cubicBezTo>
                  <a:lnTo>
                    <a:pt x="1226" y="4807"/>
                  </a:lnTo>
                  <a:cubicBezTo>
                    <a:pt x="1226" y="4807"/>
                    <a:pt x="1333" y="4807"/>
                    <a:pt x="1333" y="4913"/>
                  </a:cubicBezTo>
                  <a:lnTo>
                    <a:pt x="1431" y="4913"/>
                  </a:lnTo>
                  <a:cubicBezTo>
                    <a:pt x="1537" y="4913"/>
                    <a:pt x="1537" y="5011"/>
                    <a:pt x="1635" y="5011"/>
                  </a:cubicBezTo>
                  <a:cubicBezTo>
                    <a:pt x="1741" y="5011"/>
                    <a:pt x="1741" y="5011"/>
                    <a:pt x="1839" y="5117"/>
                  </a:cubicBezTo>
                  <a:lnTo>
                    <a:pt x="2150" y="5117"/>
                  </a:lnTo>
                  <a:cubicBezTo>
                    <a:pt x="2248" y="5215"/>
                    <a:pt x="2354" y="5215"/>
                    <a:pt x="2354" y="5215"/>
                  </a:cubicBezTo>
                  <a:cubicBezTo>
                    <a:pt x="2861" y="5215"/>
                    <a:pt x="3270" y="5117"/>
                    <a:pt x="3678" y="5011"/>
                  </a:cubicBezTo>
                  <a:cubicBezTo>
                    <a:pt x="3785" y="5011"/>
                    <a:pt x="3785" y="4913"/>
                    <a:pt x="3883" y="4913"/>
                  </a:cubicBezTo>
                  <a:cubicBezTo>
                    <a:pt x="3989" y="4807"/>
                    <a:pt x="3989" y="4807"/>
                    <a:pt x="4087" y="4807"/>
                  </a:cubicBezTo>
                  <a:lnTo>
                    <a:pt x="4291" y="4602"/>
                  </a:lnTo>
                  <a:cubicBezTo>
                    <a:pt x="4398" y="4504"/>
                    <a:pt x="4602" y="4398"/>
                    <a:pt x="4700" y="4300"/>
                  </a:cubicBez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215" y="1946"/>
                    <a:pt x="5109" y="1946"/>
                    <a:pt x="5109" y="1848"/>
                  </a:cubicBezTo>
                  <a:lnTo>
                    <a:pt x="5109" y="1742"/>
                  </a:lnTo>
                  <a:cubicBezTo>
                    <a:pt x="5109" y="1742"/>
                    <a:pt x="5109" y="1644"/>
                    <a:pt x="5011" y="1644"/>
                  </a:cubicBezTo>
                  <a:lnTo>
                    <a:pt x="5011" y="1537"/>
                  </a:lnTo>
                  <a:lnTo>
                    <a:pt x="5011" y="1439"/>
                  </a:lnTo>
                  <a:cubicBezTo>
                    <a:pt x="4904" y="1439"/>
                    <a:pt x="4904" y="1333"/>
                    <a:pt x="4904" y="1333"/>
                  </a:cubicBezTo>
                  <a:cubicBezTo>
                    <a:pt x="4496" y="622"/>
                    <a:pt x="3785" y="107"/>
                    <a:pt x="2861" y="9"/>
                  </a:cubicBezTo>
                  <a:cubicBezTo>
                    <a:pt x="2792" y="3"/>
                    <a:pt x="2723" y="1"/>
                    <a:pt x="2654" y="1"/>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2118900" y="6340513"/>
              <a:ext cx="150600" cy="130050"/>
            </a:xfrm>
            <a:custGeom>
              <a:avLst/>
              <a:gdLst/>
              <a:ahLst/>
              <a:cxnLst/>
              <a:rect l="l" t="t" r="r" b="b"/>
              <a:pathLst>
                <a:path w="6024" h="5202" extrusionOk="0">
                  <a:moveTo>
                    <a:pt x="3063" y="1"/>
                  </a:moveTo>
                  <a:cubicBezTo>
                    <a:pt x="2644" y="1"/>
                    <a:pt x="2222" y="105"/>
                    <a:pt x="1839" y="329"/>
                  </a:cubicBezTo>
                  <a:cubicBezTo>
                    <a:pt x="507" y="942"/>
                    <a:pt x="0" y="2577"/>
                    <a:pt x="711" y="3803"/>
                  </a:cubicBezTo>
                  <a:cubicBezTo>
                    <a:pt x="1137" y="4724"/>
                    <a:pt x="2057" y="5202"/>
                    <a:pt x="2990" y="5202"/>
                  </a:cubicBezTo>
                  <a:cubicBezTo>
                    <a:pt x="3399" y="5202"/>
                    <a:pt x="3811" y="5110"/>
                    <a:pt x="4185" y="4923"/>
                  </a:cubicBezTo>
                  <a:cubicBezTo>
                    <a:pt x="5517" y="4212"/>
                    <a:pt x="6024" y="2675"/>
                    <a:pt x="5313" y="1351"/>
                  </a:cubicBezTo>
                  <a:cubicBezTo>
                    <a:pt x="4891" y="508"/>
                    <a:pt x="3986" y="1"/>
                    <a:pt x="3063"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2152000" y="6348738"/>
              <a:ext cx="117500" cy="122175"/>
            </a:xfrm>
            <a:custGeom>
              <a:avLst/>
              <a:gdLst/>
              <a:ahLst/>
              <a:cxnLst/>
              <a:rect l="l" t="t" r="r" b="b"/>
              <a:pathLst>
                <a:path w="4700" h="4887" extrusionOk="0">
                  <a:moveTo>
                    <a:pt x="2861" y="0"/>
                  </a:moveTo>
                  <a:lnTo>
                    <a:pt x="2861" y="0"/>
                  </a:lnTo>
                  <a:cubicBezTo>
                    <a:pt x="3171" y="205"/>
                    <a:pt x="3376" y="409"/>
                    <a:pt x="3474" y="711"/>
                  </a:cubicBezTo>
                  <a:cubicBezTo>
                    <a:pt x="4193" y="2044"/>
                    <a:pt x="3678" y="3572"/>
                    <a:pt x="2452" y="4291"/>
                  </a:cubicBezTo>
                  <a:cubicBezTo>
                    <a:pt x="2074" y="4481"/>
                    <a:pt x="1674" y="4560"/>
                    <a:pt x="1282" y="4560"/>
                  </a:cubicBezTo>
                  <a:cubicBezTo>
                    <a:pt x="829" y="4560"/>
                    <a:pt x="386" y="4454"/>
                    <a:pt x="0" y="4291"/>
                  </a:cubicBezTo>
                  <a:lnTo>
                    <a:pt x="0" y="4291"/>
                  </a:lnTo>
                  <a:cubicBezTo>
                    <a:pt x="498" y="4665"/>
                    <a:pt x="1111" y="4887"/>
                    <a:pt x="1721" y="4887"/>
                  </a:cubicBezTo>
                  <a:cubicBezTo>
                    <a:pt x="2113" y="4887"/>
                    <a:pt x="2503" y="4795"/>
                    <a:pt x="2861" y="4594"/>
                  </a:cubicBezTo>
                  <a:cubicBezTo>
                    <a:pt x="4193" y="3883"/>
                    <a:pt x="4700" y="2346"/>
                    <a:pt x="3989" y="1022"/>
                  </a:cubicBezTo>
                  <a:cubicBezTo>
                    <a:pt x="3784" y="613"/>
                    <a:pt x="3376" y="205"/>
                    <a:pt x="286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2136675" y="6376738"/>
              <a:ext cx="117500" cy="66425"/>
            </a:xfrm>
            <a:custGeom>
              <a:avLst/>
              <a:gdLst/>
              <a:ahLst/>
              <a:cxnLst/>
              <a:rect l="l" t="t" r="r" b="b"/>
              <a:pathLst>
                <a:path w="4700" h="2657" extrusionOk="0">
                  <a:moveTo>
                    <a:pt x="4602" y="0"/>
                  </a:moveTo>
                  <a:lnTo>
                    <a:pt x="0" y="2354"/>
                  </a:lnTo>
                  <a:lnTo>
                    <a:pt x="0" y="2452"/>
                  </a:lnTo>
                  <a:lnTo>
                    <a:pt x="204" y="2656"/>
                  </a:lnTo>
                  <a:lnTo>
                    <a:pt x="4700" y="311"/>
                  </a:lnTo>
                  <a:lnTo>
                    <a:pt x="4700"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2134225" y="6371613"/>
              <a:ext cx="119950" cy="66450"/>
            </a:xfrm>
            <a:custGeom>
              <a:avLst/>
              <a:gdLst/>
              <a:ahLst/>
              <a:cxnLst/>
              <a:rect l="l" t="t" r="r" b="b"/>
              <a:pathLst>
                <a:path w="4798" h="2658" extrusionOk="0">
                  <a:moveTo>
                    <a:pt x="4593" y="1"/>
                  </a:moveTo>
                  <a:lnTo>
                    <a:pt x="0" y="2453"/>
                  </a:lnTo>
                  <a:lnTo>
                    <a:pt x="98" y="2559"/>
                  </a:lnTo>
                  <a:cubicBezTo>
                    <a:pt x="98" y="2657"/>
                    <a:pt x="98" y="2657"/>
                    <a:pt x="204" y="2657"/>
                  </a:cubicBezTo>
                  <a:lnTo>
                    <a:pt x="4798" y="311"/>
                  </a:lnTo>
                  <a:cubicBezTo>
                    <a:pt x="4798" y="205"/>
                    <a:pt x="4700" y="205"/>
                    <a:pt x="4700" y="107"/>
                  </a:cubicBezTo>
                  <a:lnTo>
                    <a:pt x="4593" y="1"/>
                  </a:ln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2297675" y="6261688"/>
              <a:ext cx="130200" cy="130400"/>
            </a:xfrm>
            <a:custGeom>
              <a:avLst/>
              <a:gdLst/>
              <a:ahLst/>
              <a:cxnLst/>
              <a:rect l="l" t="t" r="r" b="b"/>
              <a:pathLst>
                <a:path w="5208" h="5216" extrusionOk="0">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409" y="3891"/>
                    <a:pt x="409" y="3989"/>
                    <a:pt x="409" y="4095"/>
                  </a:cubicBezTo>
                  <a:lnTo>
                    <a:pt x="507" y="4095"/>
                  </a:lnTo>
                  <a:cubicBezTo>
                    <a:pt x="507" y="4095"/>
                    <a:pt x="507" y="4193"/>
                    <a:pt x="614" y="4193"/>
                  </a:cubicBezTo>
                  <a:lnTo>
                    <a:pt x="614" y="4300"/>
                  </a:lnTo>
                  <a:lnTo>
                    <a:pt x="712" y="4398"/>
                  </a:lnTo>
                  <a:cubicBezTo>
                    <a:pt x="712" y="4398"/>
                    <a:pt x="818" y="4398"/>
                    <a:pt x="818" y="4504"/>
                  </a:cubicBezTo>
                  <a:lnTo>
                    <a:pt x="916" y="4602"/>
                  </a:lnTo>
                  <a:cubicBezTo>
                    <a:pt x="1022" y="4708"/>
                    <a:pt x="1022" y="4708"/>
                    <a:pt x="1121" y="4708"/>
                  </a:cubicBezTo>
                  <a:cubicBezTo>
                    <a:pt x="1121" y="4806"/>
                    <a:pt x="1121" y="4806"/>
                    <a:pt x="1227" y="4806"/>
                  </a:cubicBezTo>
                  <a:cubicBezTo>
                    <a:pt x="1227" y="4806"/>
                    <a:pt x="1325" y="4806"/>
                    <a:pt x="1325" y="4913"/>
                  </a:cubicBezTo>
                  <a:lnTo>
                    <a:pt x="1431" y="4913"/>
                  </a:lnTo>
                  <a:cubicBezTo>
                    <a:pt x="1431" y="4913"/>
                    <a:pt x="1529" y="5011"/>
                    <a:pt x="1635" y="5011"/>
                  </a:cubicBezTo>
                  <a:cubicBezTo>
                    <a:pt x="1635" y="5011"/>
                    <a:pt x="1734" y="5011"/>
                    <a:pt x="1840" y="5117"/>
                  </a:cubicBezTo>
                  <a:lnTo>
                    <a:pt x="2142" y="5117"/>
                  </a:lnTo>
                  <a:cubicBezTo>
                    <a:pt x="2248" y="5215"/>
                    <a:pt x="2248" y="5215"/>
                    <a:pt x="2347" y="5215"/>
                  </a:cubicBezTo>
                  <a:cubicBezTo>
                    <a:pt x="2755" y="5215"/>
                    <a:pt x="3270" y="5117"/>
                    <a:pt x="3573" y="5011"/>
                  </a:cubicBezTo>
                  <a:cubicBezTo>
                    <a:pt x="3679" y="5011"/>
                    <a:pt x="3777" y="4913"/>
                    <a:pt x="3883" y="4913"/>
                  </a:cubicBezTo>
                  <a:cubicBezTo>
                    <a:pt x="3883" y="4806"/>
                    <a:pt x="3981" y="4806"/>
                    <a:pt x="4087" y="4806"/>
                  </a:cubicBezTo>
                  <a:cubicBezTo>
                    <a:pt x="4087" y="4708"/>
                    <a:pt x="4186" y="4708"/>
                    <a:pt x="4292" y="4602"/>
                  </a:cubicBezTo>
                  <a:lnTo>
                    <a:pt x="4594" y="4300"/>
                  </a:lnTo>
                  <a:cubicBezTo>
                    <a:pt x="4905" y="3989"/>
                    <a:pt x="5003" y="3580"/>
                    <a:pt x="5109" y="3172"/>
                  </a:cubicBezTo>
                  <a:cubicBezTo>
                    <a:pt x="5109" y="3074"/>
                    <a:pt x="5207" y="3074"/>
                    <a:pt x="5207" y="2967"/>
                  </a:cubicBezTo>
                  <a:lnTo>
                    <a:pt x="5207" y="2869"/>
                  </a:lnTo>
                  <a:lnTo>
                    <a:pt x="5207" y="2665"/>
                  </a:lnTo>
                  <a:lnTo>
                    <a:pt x="5207" y="2559"/>
                  </a:lnTo>
                  <a:lnTo>
                    <a:pt x="5207" y="2354"/>
                  </a:lnTo>
                  <a:lnTo>
                    <a:pt x="5207" y="2256"/>
                  </a:lnTo>
                  <a:lnTo>
                    <a:pt x="5207" y="2150"/>
                  </a:lnTo>
                  <a:lnTo>
                    <a:pt x="5109" y="2052"/>
                  </a:lnTo>
                  <a:lnTo>
                    <a:pt x="5109" y="1848"/>
                  </a:lnTo>
                  <a:lnTo>
                    <a:pt x="5109" y="1741"/>
                  </a:lnTo>
                  <a:cubicBezTo>
                    <a:pt x="5003" y="1741"/>
                    <a:pt x="5003" y="1643"/>
                    <a:pt x="5003" y="1643"/>
                  </a:cubicBezTo>
                  <a:lnTo>
                    <a:pt x="5003" y="1537"/>
                  </a:lnTo>
                  <a:lnTo>
                    <a:pt x="4905" y="1439"/>
                  </a:lnTo>
                  <a:lnTo>
                    <a:pt x="4905" y="1333"/>
                  </a:lnTo>
                  <a:cubicBezTo>
                    <a:pt x="4496" y="622"/>
                    <a:pt x="3679" y="107"/>
                    <a:pt x="2861" y="9"/>
                  </a:cubicBezTo>
                  <a:cubicBezTo>
                    <a:pt x="2786" y="3"/>
                    <a:pt x="2712" y="0"/>
                    <a:pt x="2638"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2274600" y="6258788"/>
              <a:ext cx="148150" cy="129600"/>
            </a:xfrm>
            <a:custGeom>
              <a:avLst/>
              <a:gdLst/>
              <a:ahLst/>
              <a:cxnLst/>
              <a:rect l="l" t="t" r="r" b="b"/>
              <a:pathLst>
                <a:path w="5926" h="5184" extrusionOk="0">
                  <a:moveTo>
                    <a:pt x="3011" y="0"/>
                  </a:moveTo>
                  <a:cubicBezTo>
                    <a:pt x="2588" y="0"/>
                    <a:pt x="2154" y="105"/>
                    <a:pt x="1741" y="329"/>
                  </a:cubicBezTo>
                  <a:cubicBezTo>
                    <a:pt x="515" y="942"/>
                    <a:pt x="0" y="2577"/>
                    <a:pt x="719" y="3803"/>
                  </a:cubicBezTo>
                  <a:cubicBezTo>
                    <a:pt x="1155" y="4675"/>
                    <a:pt x="2055" y="5183"/>
                    <a:pt x="3017" y="5183"/>
                  </a:cubicBezTo>
                  <a:cubicBezTo>
                    <a:pt x="3408" y="5183"/>
                    <a:pt x="3809" y="5099"/>
                    <a:pt x="4193" y="4922"/>
                  </a:cubicBezTo>
                  <a:cubicBezTo>
                    <a:pt x="5419" y="4211"/>
                    <a:pt x="5926" y="2675"/>
                    <a:pt x="5313" y="1351"/>
                  </a:cubicBezTo>
                  <a:cubicBezTo>
                    <a:pt x="4824" y="507"/>
                    <a:pt x="3944" y="0"/>
                    <a:pt x="3011" y="0"/>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2307900" y="6267013"/>
              <a:ext cx="114850" cy="122175"/>
            </a:xfrm>
            <a:custGeom>
              <a:avLst/>
              <a:gdLst/>
              <a:ahLst/>
              <a:cxnLst/>
              <a:rect l="l" t="t" r="r" b="b"/>
              <a:pathLst>
                <a:path w="4594" h="4887" extrusionOk="0">
                  <a:moveTo>
                    <a:pt x="2861" y="0"/>
                  </a:moveTo>
                  <a:lnTo>
                    <a:pt x="2861" y="0"/>
                  </a:lnTo>
                  <a:cubicBezTo>
                    <a:pt x="3065" y="204"/>
                    <a:pt x="3270" y="409"/>
                    <a:pt x="3474" y="711"/>
                  </a:cubicBezTo>
                  <a:cubicBezTo>
                    <a:pt x="4087" y="2043"/>
                    <a:pt x="3678" y="3572"/>
                    <a:pt x="2346" y="4291"/>
                  </a:cubicBezTo>
                  <a:cubicBezTo>
                    <a:pt x="2017" y="4480"/>
                    <a:pt x="1642" y="4559"/>
                    <a:pt x="1263" y="4559"/>
                  </a:cubicBezTo>
                  <a:cubicBezTo>
                    <a:pt x="825" y="4559"/>
                    <a:pt x="382" y="4453"/>
                    <a:pt x="0" y="4291"/>
                  </a:cubicBezTo>
                  <a:lnTo>
                    <a:pt x="0" y="4291"/>
                  </a:lnTo>
                  <a:cubicBezTo>
                    <a:pt x="433" y="4664"/>
                    <a:pt x="1058" y="4886"/>
                    <a:pt x="1688" y="4886"/>
                  </a:cubicBezTo>
                  <a:cubicBezTo>
                    <a:pt x="2093" y="4886"/>
                    <a:pt x="2500" y="4795"/>
                    <a:pt x="2861" y="4593"/>
                  </a:cubicBezTo>
                  <a:cubicBezTo>
                    <a:pt x="4087" y="3882"/>
                    <a:pt x="4594" y="2346"/>
                    <a:pt x="3981" y="1022"/>
                  </a:cubicBezTo>
                  <a:cubicBezTo>
                    <a:pt x="3678" y="613"/>
                    <a:pt x="3270" y="204"/>
                    <a:pt x="286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2292575" y="6292538"/>
              <a:ext cx="117525" cy="68900"/>
            </a:xfrm>
            <a:custGeom>
              <a:avLst/>
              <a:gdLst/>
              <a:ahLst/>
              <a:cxnLst/>
              <a:rect l="l" t="t" r="r" b="b"/>
              <a:pathLst>
                <a:path w="4701" h="2756" extrusionOk="0">
                  <a:moveTo>
                    <a:pt x="4594" y="1"/>
                  </a:moveTo>
                  <a:lnTo>
                    <a:pt x="0" y="2453"/>
                  </a:lnTo>
                  <a:lnTo>
                    <a:pt x="0" y="2551"/>
                  </a:lnTo>
                  <a:cubicBezTo>
                    <a:pt x="0" y="2657"/>
                    <a:pt x="98" y="2657"/>
                    <a:pt x="98" y="2755"/>
                  </a:cubicBezTo>
                  <a:lnTo>
                    <a:pt x="4700" y="303"/>
                  </a:lnTo>
                  <a:cubicBezTo>
                    <a:pt x="4700" y="303"/>
                    <a:pt x="4594" y="205"/>
                    <a:pt x="4594" y="99"/>
                  </a:cubicBezTo>
                  <a:lnTo>
                    <a:pt x="4594"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2289925" y="6289888"/>
              <a:ext cx="117500" cy="66425"/>
            </a:xfrm>
            <a:custGeom>
              <a:avLst/>
              <a:gdLst/>
              <a:ahLst/>
              <a:cxnLst/>
              <a:rect l="l" t="t" r="r" b="b"/>
              <a:pathLst>
                <a:path w="4700" h="2657" extrusionOk="0">
                  <a:moveTo>
                    <a:pt x="4602" y="0"/>
                  </a:moveTo>
                  <a:lnTo>
                    <a:pt x="0" y="2452"/>
                  </a:lnTo>
                  <a:cubicBezTo>
                    <a:pt x="0" y="2452"/>
                    <a:pt x="0" y="2559"/>
                    <a:pt x="106" y="2559"/>
                  </a:cubicBezTo>
                  <a:lnTo>
                    <a:pt x="106" y="2657"/>
                  </a:lnTo>
                  <a:lnTo>
                    <a:pt x="4700" y="311"/>
                  </a:lnTo>
                  <a:lnTo>
                    <a:pt x="4700" y="107"/>
                  </a:lnTo>
                  <a:cubicBezTo>
                    <a:pt x="4602" y="107"/>
                    <a:pt x="4602" y="0"/>
                    <a:pt x="460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2453375" y="6179963"/>
              <a:ext cx="130400" cy="130375"/>
            </a:xfrm>
            <a:custGeom>
              <a:avLst/>
              <a:gdLst/>
              <a:ahLst/>
              <a:cxnLst/>
              <a:rect l="l" t="t" r="r" b="b"/>
              <a:pathLst>
                <a:path w="5216" h="5215" extrusionOk="0">
                  <a:moveTo>
                    <a:pt x="2638" y="0"/>
                  </a:moveTo>
                  <a:cubicBezTo>
                    <a:pt x="1305" y="0"/>
                    <a:pt x="194" y="895"/>
                    <a:pt x="1" y="2150"/>
                  </a:cubicBezTo>
                  <a:lnTo>
                    <a:pt x="1" y="2354"/>
                  </a:lnTo>
                  <a:lnTo>
                    <a:pt x="1" y="2460"/>
                  </a:lnTo>
                  <a:lnTo>
                    <a:pt x="1" y="2558"/>
                  </a:lnTo>
                  <a:lnTo>
                    <a:pt x="1" y="2665"/>
                  </a:lnTo>
                  <a:cubicBezTo>
                    <a:pt x="1" y="2967"/>
                    <a:pt x="1" y="3171"/>
                    <a:pt x="107" y="3376"/>
                  </a:cubicBezTo>
                  <a:cubicBezTo>
                    <a:pt x="107" y="3482"/>
                    <a:pt x="107" y="3482"/>
                    <a:pt x="205" y="3580"/>
                  </a:cubicBezTo>
                  <a:lnTo>
                    <a:pt x="205" y="3686"/>
                  </a:lnTo>
                  <a:cubicBezTo>
                    <a:pt x="205" y="3686"/>
                    <a:pt x="205" y="3784"/>
                    <a:pt x="311" y="3784"/>
                  </a:cubicBezTo>
                  <a:lnTo>
                    <a:pt x="311" y="3891"/>
                  </a:lnTo>
                  <a:cubicBezTo>
                    <a:pt x="311" y="3891"/>
                    <a:pt x="410" y="3989"/>
                    <a:pt x="410" y="4095"/>
                  </a:cubicBezTo>
                  <a:lnTo>
                    <a:pt x="516" y="4193"/>
                  </a:lnTo>
                  <a:cubicBezTo>
                    <a:pt x="516" y="4299"/>
                    <a:pt x="614" y="4299"/>
                    <a:pt x="614" y="4299"/>
                  </a:cubicBezTo>
                  <a:cubicBezTo>
                    <a:pt x="614" y="4299"/>
                    <a:pt x="614" y="4397"/>
                    <a:pt x="720" y="4397"/>
                  </a:cubicBezTo>
                  <a:lnTo>
                    <a:pt x="720" y="4504"/>
                  </a:lnTo>
                  <a:cubicBezTo>
                    <a:pt x="818" y="4504"/>
                    <a:pt x="818" y="4602"/>
                    <a:pt x="924" y="4602"/>
                  </a:cubicBezTo>
                  <a:cubicBezTo>
                    <a:pt x="1023" y="4708"/>
                    <a:pt x="1023" y="4708"/>
                    <a:pt x="1129" y="4708"/>
                  </a:cubicBezTo>
                  <a:lnTo>
                    <a:pt x="1129" y="4806"/>
                  </a:lnTo>
                  <a:cubicBezTo>
                    <a:pt x="1227" y="4806"/>
                    <a:pt x="1227" y="4806"/>
                    <a:pt x="1333" y="4912"/>
                  </a:cubicBezTo>
                  <a:cubicBezTo>
                    <a:pt x="1431" y="4912"/>
                    <a:pt x="1537" y="5010"/>
                    <a:pt x="1537" y="5010"/>
                  </a:cubicBezTo>
                  <a:cubicBezTo>
                    <a:pt x="1636" y="5010"/>
                    <a:pt x="1742" y="5010"/>
                    <a:pt x="1742" y="5117"/>
                  </a:cubicBezTo>
                  <a:lnTo>
                    <a:pt x="2044" y="5117"/>
                  </a:lnTo>
                  <a:cubicBezTo>
                    <a:pt x="2150" y="5215"/>
                    <a:pt x="2249" y="5215"/>
                    <a:pt x="2355" y="5215"/>
                  </a:cubicBezTo>
                  <a:cubicBezTo>
                    <a:pt x="2763" y="5215"/>
                    <a:pt x="3172" y="5117"/>
                    <a:pt x="3581" y="5010"/>
                  </a:cubicBezTo>
                  <a:cubicBezTo>
                    <a:pt x="3679" y="4912"/>
                    <a:pt x="3785" y="4912"/>
                    <a:pt x="3785" y="4912"/>
                  </a:cubicBezTo>
                  <a:cubicBezTo>
                    <a:pt x="3883" y="4806"/>
                    <a:pt x="3989" y="4806"/>
                    <a:pt x="3989" y="4708"/>
                  </a:cubicBezTo>
                  <a:cubicBezTo>
                    <a:pt x="4088" y="4708"/>
                    <a:pt x="4194" y="4708"/>
                    <a:pt x="4194" y="4602"/>
                  </a:cubicBezTo>
                  <a:cubicBezTo>
                    <a:pt x="4398" y="4504"/>
                    <a:pt x="4496" y="4397"/>
                    <a:pt x="4602" y="4299"/>
                  </a:cubicBezTo>
                  <a:cubicBezTo>
                    <a:pt x="4807" y="3989"/>
                    <a:pt x="5011" y="3580"/>
                    <a:pt x="5109" y="3171"/>
                  </a:cubicBez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cubicBezTo>
                    <a:pt x="5011" y="1537"/>
                    <a:pt x="4905" y="1537"/>
                    <a:pt x="4905" y="1537"/>
                  </a:cubicBezTo>
                  <a:lnTo>
                    <a:pt x="4905" y="1439"/>
                  </a:lnTo>
                  <a:cubicBezTo>
                    <a:pt x="4905" y="1332"/>
                    <a:pt x="4807" y="1332"/>
                    <a:pt x="4807" y="1332"/>
                  </a:cubicBezTo>
                  <a:cubicBezTo>
                    <a:pt x="4398" y="621"/>
                    <a:pt x="3679" y="106"/>
                    <a:pt x="2862" y="8"/>
                  </a:cubicBezTo>
                  <a:cubicBezTo>
                    <a:pt x="2787" y="3"/>
                    <a:pt x="2712" y="0"/>
                    <a:pt x="2638"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2430500" y="6177038"/>
              <a:ext cx="148175" cy="129600"/>
            </a:xfrm>
            <a:custGeom>
              <a:avLst/>
              <a:gdLst/>
              <a:ahLst/>
              <a:cxnLst/>
              <a:rect l="l" t="t" r="r" b="b"/>
              <a:pathLst>
                <a:path w="5927" h="5184" extrusionOk="0">
                  <a:moveTo>
                    <a:pt x="2957" y="1"/>
                  </a:moveTo>
                  <a:cubicBezTo>
                    <a:pt x="2538" y="1"/>
                    <a:pt x="2116" y="105"/>
                    <a:pt x="1733" y="330"/>
                  </a:cubicBezTo>
                  <a:cubicBezTo>
                    <a:pt x="409" y="943"/>
                    <a:pt x="0" y="2577"/>
                    <a:pt x="613" y="3803"/>
                  </a:cubicBezTo>
                  <a:cubicBezTo>
                    <a:pt x="1119" y="4676"/>
                    <a:pt x="2043" y="5184"/>
                    <a:pt x="3011" y="5184"/>
                  </a:cubicBezTo>
                  <a:cubicBezTo>
                    <a:pt x="3403" y="5184"/>
                    <a:pt x="3803" y="5100"/>
                    <a:pt x="4185" y="4923"/>
                  </a:cubicBezTo>
                  <a:cubicBezTo>
                    <a:pt x="5411" y="4212"/>
                    <a:pt x="5926" y="2675"/>
                    <a:pt x="5207" y="1351"/>
                  </a:cubicBezTo>
                  <a:cubicBezTo>
                    <a:pt x="4785" y="508"/>
                    <a:pt x="3880" y="1"/>
                    <a:pt x="2957"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2461150" y="6182613"/>
              <a:ext cx="117525" cy="124825"/>
            </a:xfrm>
            <a:custGeom>
              <a:avLst/>
              <a:gdLst/>
              <a:ahLst/>
              <a:cxnLst/>
              <a:rect l="l" t="t" r="r" b="b"/>
              <a:pathLst>
                <a:path w="4701" h="4993" extrusionOk="0">
                  <a:moveTo>
                    <a:pt x="2861" y="0"/>
                  </a:moveTo>
                  <a:lnTo>
                    <a:pt x="2861" y="0"/>
                  </a:lnTo>
                  <a:cubicBezTo>
                    <a:pt x="3164" y="311"/>
                    <a:pt x="3368" y="515"/>
                    <a:pt x="3572" y="818"/>
                  </a:cubicBezTo>
                  <a:cubicBezTo>
                    <a:pt x="4185" y="2150"/>
                    <a:pt x="3678" y="3678"/>
                    <a:pt x="2452" y="4398"/>
                  </a:cubicBezTo>
                  <a:cubicBezTo>
                    <a:pt x="2074" y="4587"/>
                    <a:pt x="1695" y="4666"/>
                    <a:pt x="1317" y="4666"/>
                  </a:cubicBezTo>
                  <a:cubicBezTo>
                    <a:pt x="878" y="4666"/>
                    <a:pt x="439" y="4560"/>
                    <a:pt x="0" y="4398"/>
                  </a:cubicBezTo>
                  <a:lnTo>
                    <a:pt x="0" y="4398"/>
                  </a:lnTo>
                  <a:cubicBezTo>
                    <a:pt x="498" y="4771"/>
                    <a:pt x="1108" y="4993"/>
                    <a:pt x="1740" y="4993"/>
                  </a:cubicBezTo>
                  <a:cubicBezTo>
                    <a:pt x="2145" y="4993"/>
                    <a:pt x="2560" y="4901"/>
                    <a:pt x="2959" y="4700"/>
                  </a:cubicBezTo>
                  <a:cubicBezTo>
                    <a:pt x="4185" y="3989"/>
                    <a:pt x="4700" y="2452"/>
                    <a:pt x="3981" y="1128"/>
                  </a:cubicBezTo>
                  <a:cubicBezTo>
                    <a:pt x="3777" y="720"/>
                    <a:pt x="3368" y="311"/>
                    <a:pt x="286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2445825" y="6210813"/>
              <a:ext cx="119975" cy="68875"/>
            </a:xfrm>
            <a:custGeom>
              <a:avLst/>
              <a:gdLst/>
              <a:ahLst/>
              <a:cxnLst/>
              <a:rect l="l" t="t" r="r" b="b"/>
              <a:pathLst>
                <a:path w="4799" h="2755" extrusionOk="0">
                  <a:moveTo>
                    <a:pt x="4594" y="0"/>
                  </a:moveTo>
                  <a:lnTo>
                    <a:pt x="0" y="2452"/>
                  </a:lnTo>
                  <a:cubicBezTo>
                    <a:pt x="0" y="2452"/>
                    <a:pt x="0" y="2550"/>
                    <a:pt x="99" y="2550"/>
                  </a:cubicBezTo>
                  <a:cubicBezTo>
                    <a:pt x="99" y="2657"/>
                    <a:pt x="99" y="2657"/>
                    <a:pt x="205" y="2755"/>
                  </a:cubicBezTo>
                  <a:lnTo>
                    <a:pt x="4798" y="303"/>
                  </a:lnTo>
                  <a:cubicBezTo>
                    <a:pt x="4700" y="303"/>
                    <a:pt x="4700" y="205"/>
                    <a:pt x="4700" y="98"/>
                  </a:cubicBezTo>
                  <a:cubicBezTo>
                    <a:pt x="4700" y="98"/>
                    <a:pt x="4594" y="98"/>
                    <a:pt x="4594"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2443175" y="6208163"/>
              <a:ext cx="120175" cy="66425"/>
            </a:xfrm>
            <a:custGeom>
              <a:avLst/>
              <a:gdLst/>
              <a:ahLst/>
              <a:cxnLst/>
              <a:rect l="l" t="t" r="r" b="b"/>
              <a:pathLst>
                <a:path w="4807" h="2657" extrusionOk="0">
                  <a:moveTo>
                    <a:pt x="4602" y="0"/>
                  </a:moveTo>
                  <a:lnTo>
                    <a:pt x="0" y="2354"/>
                  </a:lnTo>
                  <a:cubicBezTo>
                    <a:pt x="106" y="2452"/>
                    <a:pt x="106" y="2452"/>
                    <a:pt x="106" y="2558"/>
                  </a:cubicBezTo>
                  <a:lnTo>
                    <a:pt x="205" y="2656"/>
                  </a:lnTo>
                  <a:lnTo>
                    <a:pt x="4806" y="311"/>
                  </a:lnTo>
                  <a:cubicBezTo>
                    <a:pt x="4806" y="204"/>
                    <a:pt x="4806" y="204"/>
                    <a:pt x="4700" y="106"/>
                  </a:cubicBezTo>
                  <a:cubicBezTo>
                    <a:pt x="4700" y="106"/>
                    <a:pt x="4700" y="0"/>
                    <a:pt x="460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 name="Google Shape;172;p3"/>
          <p:cNvGrpSpPr/>
          <p:nvPr/>
        </p:nvGrpSpPr>
        <p:grpSpPr>
          <a:xfrm>
            <a:off x="580675" y="3130200"/>
            <a:ext cx="531275" cy="821125"/>
            <a:chOff x="238125" y="3188925"/>
            <a:chExt cx="531275" cy="821125"/>
          </a:xfrm>
        </p:grpSpPr>
        <p:sp>
          <p:nvSpPr>
            <p:cNvPr id="173" name="Google Shape;173;p3"/>
            <p:cNvSpPr/>
            <p:nvPr/>
          </p:nvSpPr>
          <p:spPr>
            <a:xfrm>
              <a:off x="281625" y="3275750"/>
              <a:ext cx="487775" cy="734300"/>
            </a:xfrm>
            <a:custGeom>
              <a:avLst/>
              <a:gdLst/>
              <a:ahLst/>
              <a:cxnLst/>
              <a:rect l="l" t="t" r="r" b="b"/>
              <a:pathLst>
                <a:path w="19511" h="29372" extrusionOk="0">
                  <a:moveTo>
                    <a:pt x="11950" y="1"/>
                  </a:moveTo>
                  <a:lnTo>
                    <a:pt x="1" y="3475"/>
                  </a:lnTo>
                  <a:lnTo>
                    <a:pt x="7357" y="28403"/>
                  </a:lnTo>
                  <a:cubicBezTo>
                    <a:pt x="7526" y="28991"/>
                    <a:pt x="8040" y="29371"/>
                    <a:pt x="8619" y="29371"/>
                  </a:cubicBezTo>
                  <a:cubicBezTo>
                    <a:pt x="8741" y="29371"/>
                    <a:pt x="8866" y="29354"/>
                    <a:pt x="8992" y="29319"/>
                  </a:cubicBezTo>
                  <a:lnTo>
                    <a:pt x="18391" y="26564"/>
                  </a:lnTo>
                  <a:cubicBezTo>
                    <a:pt x="19102" y="26360"/>
                    <a:pt x="19511" y="25641"/>
                    <a:pt x="19306" y="24930"/>
                  </a:cubicBezTo>
                  <a:lnTo>
                    <a:pt x="11950" y="1"/>
                  </a:ln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324950" y="3418800"/>
              <a:ext cx="365375" cy="316750"/>
            </a:xfrm>
            <a:custGeom>
              <a:avLst/>
              <a:gdLst/>
              <a:ahLst/>
              <a:cxnLst/>
              <a:rect l="l" t="t" r="r" b="b"/>
              <a:pathLst>
                <a:path w="14615" h="12670" extrusionOk="0">
                  <a:moveTo>
                    <a:pt x="11852" y="0"/>
                  </a:moveTo>
                  <a:lnTo>
                    <a:pt x="1" y="3474"/>
                  </a:lnTo>
                  <a:lnTo>
                    <a:pt x="2657" y="12669"/>
                  </a:lnTo>
                  <a:lnTo>
                    <a:pt x="14615" y="9195"/>
                  </a:lnTo>
                  <a:lnTo>
                    <a:pt x="1185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238125" y="3188925"/>
              <a:ext cx="360250" cy="178800"/>
            </a:xfrm>
            <a:custGeom>
              <a:avLst/>
              <a:gdLst/>
              <a:ahLst/>
              <a:cxnLst/>
              <a:rect l="l" t="t" r="r" b="b"/>
              <a:pathLst>
                <a:path w="14410" h="7152" extrusionOk="0">
                  <a:moveTo>
                    <a:pt x="13486" y="0"/>
                  </a:moveTo>
                  <a:lnTo>
                    <a:pt x="0" y="3981"/>
                  </a:lnTo>
                  <a:lnTo>
                    <a:pt x="1022" y="7152"/>
                  </a:lnTo>
                  <a:lnTo>
                    <a:pt x="14410" y="3270"/>
                  </a:lnTo>
                  <a:lnTo>
                    <a:pt x="134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250975" y="3280875"/>
              <a:ext cx="38250" cy="84200"/>
            </a:xfrm>
            <a:custGeom>
              <a:avLst/>
              <a:gdLst/>
              <a:ahLst/>
              <a:cxnLst/>
              <a:rect l="l" t="t" r="r" b="b"/>
              <a:pathLst>
                <a:path w="1530" h="3368" extrusionOk="0">
                  <a:moveTo>
                    <a:pt x="614" y="0"/>
                  </a:moveTo>
                  <a:lnTo>
                    <a:pt x="1" y="205"/>
                  </a:lnTo>
                  <a:lnTo>
                    <a:pt x="916" y="3368"/>
                  </a:lnTo>
                  <a:lnTo>
                    <a:pt x="1529" y="3163"/>
                  </a:lnTo>
                  <a:lnTo>
                    <a:pt x="614"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281625" y="3273100"/>
              <a:ext cx="35800" cy="84425"/>
            </a:xfrm>
            <a:custGeom>
              <a:avLst/>
              <a:gdLst/>
              <a:ahLst/>
              <a:cxnLst/>
              <a:rect l="l" t="t" r="r" b="b"/>
              <a:pathLst>
                <a:path w="1432" h="3377" extrusionOk="0">
                  <a:moveTo>
                    <a:pt x="508" y="1"/>
                  </a:moveTo>
                  <a:lnTo>
                    <a:pt x="1" y="107"/>
                  </a:lnTo>
                  <a:lnTo>
                    <a:pt x="916" y="3376"/>
                  </a:lnTo>
                  <a:lnTo>
                    <a:pt x="1431" y="3172"/>
                  </a:lnTo>
                  <a:lnTo>
                    <a:pt x="508"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309625" y="3262875"/>
              <a:ext cx="38450" cy="84425"/>
            </a:xfrm>
            <a:custGeom>
              <a:avLst/>
              <a:gdLst/>
              <a:ahLst/>
              <a:cxnLst/>
              <a:rect l="l" t="t" r="r" b="b"/>
              <a:pathLst>
                <a:path w="1538" h="3377" extrusionOk="0">
                  <a:moveTo>
                    <a:pt x="614" y="1"/>
                  </a:moveTo>
                  <a:lnTo>
                    <a:pt x="1" y="205"/>
                  </a:lnTo>
                  <a:lnTo>
                    <a:pt x="1022" y="3377"/>
                  </a:lnTo>
                  <a:lnTo>
                    <a:pt x="1537" y="3270"/>
                  </a:lnTo>
                  <a:lnTo>
                    <a:pt x="614"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340275" y="3255325"/>
              <a:ext cx="38450" cy="84200"/>
            </a:xfrm>
            <a:custGeom>
              <a:avLst/>
              <a:gdLst/>
              <a:ahLst/>
              <a:cxnLst/>
              <a:rect l="l" t="t" r="r" b="b"/>
              <a:pathLst>
                <a:path w="1538" h="3368" extrusionOk="0">
                  <a:moveTo>
                    <a:pt x="614" y="1"/>
                  </a:moveTo>
                  <a:lnTo>
                    <a:pt x="1" y="205"/>
                  </a:lnTo>
                  <a:lnTo>
                    <a:pt x="924" y="3368"/>
                  </a:lnTo>
                  <a:lnTo>
                    <a:pt x="1537" y="3164"/>
                  </a:lnTo>
                  <a:lnTo>
                    <a:pt x="614"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370925" y="3245100"/>
              <a:ext cx="38450" cy="84225"/>
            </a:xfrm>
            <a:custGeom>
              <a:avLst/>
              <a:gdLst/>
              <a:ahLst/>
              <a:cxnLst/>
              <a:rect l="l" t="t" r="r" b="b"/>
              <a:pathLst>
                <a:path w="1538" h="3369" extrusionOk="0">
                  <a:moveTo>
                    <a:pt x="516" y="1"/>
                  </a:moveTo>
                  <a:lnTo>
                    <a:pt x="1" y="205"/>
                  </a:lnTo>
                  <a:lnTo>
                    <a:pt x="924" y="3368"/>
                  </a:lnTo>
                  <a:lnTo>
                    <a:pt x="1537" y="3270"/>
                  </a:lnTo>
                  <a:lnTo>
                    <a:pt x="516"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401575" y="3237350"/>
              <a:ext cx="35800" cy="84400"/>
            </a:xfrm>
            <a:custGeom>
              <a:avLst/>
              <a:gdLst/>
              <a:ahLst/>
              <a:cxnLst/>
              <a:rect l="l" t="t" r="r" b="b"/>
              <a:pathLst>
                <a:path w="1432" h="3376" extrusionOk="0">
                  <a:moveTo>
                    <a:pt x="516" y="0"/>
                  </a:moveTo>
                  <a:lnTo>
                    <a:pt x="1" y="205"/>
                  </a:lnTo>
                  <a:lnTo>
                    <a:pt x="924" y="3376"/>
                  </a:lnTo>
                  <a:lnTo>
                    <a:pt x="1431" y="3172"/>
                  </a:lnTo>
                  <a:lnTo>
                    <a:pt x="516"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429775" y="3229775"/>
              <a:ext cx="38250" cy="81775"/>
            </a:xfrm>
            <a:custGeom>
              <a:avLst/>
              <a:gdLst/>
              <a:ahLst/>
              <a:cxnLst/>
              <a:rect l="l" t="t" r="r" b="b"/>
              <a:pathLst>
                <a:path w="1530" h="3271" extrusionOk="0">
                  <a:moveTo>
                    <a:pt x="614" y="1"/>
                  </a:moveTo>
                  <a:lnTo>
                    <a:pt x="1" y="99"/>
                  </a:lnTo>
                  <a:lnTo>
                    <a:pt x="916" y="3270"/>
                  </a:lnTo>
                  <a:lnTo>
                    <a:pt x="1529" y="3164"/>
                  </a:lnTo>
                  <a:lnTo>
                    <a:pt x="614"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460425" y="3219575"/>
              <a:ext cx="38250" cy="84200"/>
            </a:xfrm>
            <a:custGeom>
              <a:avLst/>
              <a:gdLst/>
              <a:ahLst/>
              <a:cxnLst/>
              <a:rect l="l" t="t" r="r" b="b"/>
              <a:pathLst>
                <a:path w="1530" h="3368" extrusionOk="0">
                  <a:moveTo>
                    <a:pt x="614" y="0"/>
                  </a:moveTo>
                  <a:lnTo>
                    <a:pt x="1" y="205"/>
                  </a:lnTo>
                  <a:lnTo>
                    <a:pt x="916" y="3368"/>
                  </a:lnTo>
                  <a:lnTo>
                    <a:pt x="1529" y="3163"/>
                  </a:lnTo>
                  <a:lnTo>
                    <a:pt x="614"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491075" y="3211800"/>
              <a:ext cx="35800" cy="84425"/>
            </a:xfrm>
            <a:custGeom>
              <a:avLst/>
              <a:gdLst/>
              <a:ahLst/>
              <a:cxnLst/>
              <a:rect l="l" t="t" r="r" b="b"/>
              <a:pathLst>
                <a:path w="1432" h="3377" extrusionOk="0">
                  <a:moveTo>
                    <a:pt x="507" y="1"/>
                  </a:moveTo>
                  <a:lnTo>
                    <a:pt x="1" y="107"/>
                  </a:lnTo>
                  <a:lnTo>
                    <a:pt x="916" y="3376"/>
                  </a:lnTo>
                  <a:lnTo>
                    <a:pt x="1431" y="3172"/>
                  </a:lnTo>
                  <a:lnTo>
                    <a:pt x="507"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519075" y="3201575"/>
              <a:ext cx="38450" cy="84425"/>
            </a:xfrm>
            <a:custGeom>
              <a:avLst/>
              <a:gdLst/>
              <a:ahLst/>
              <a:cxnLst/>
              <a:rect l="l" t="t" r="r" b="b"/>
              <a:pathLst>
                <a:path w="1538" h="3377" extrusionOk="0">
                  <a:moveTo>
                    <a:pt x="613" y="1"/>
                  </a:moveTo>
                  <a:lnTo>
                    <a:pt x="0" y="205"/>
                  </a:lnTo>
                  <a:lnTo>
                    <a:pt x="1022" y="3377"/>
                  </a:lnTo>
                  <a:lnTo>
                    <a:pt x="1537" y="3270"/>
                  </a:lnTo>
                  <a:lnTo>
                    <a:pt x="613"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549725" y="3194025"/>
              <a:ext cx="38450" cy="84200"/>
            </a:xfrm>
            <a:custGeom>
              <a:avLst/>
              <a:gdLst/>
              <a:ahLst/>
              <a:cxnLst/>
              <a:rect l="l" t="t" r="r" b="b"/>
              <a:pathLst>
                <a:path w="1538" h="3368" extrusionOk="0">
                  <a:moveTo>
                    <a:pt x="613" y="1"/>
                  </a:moveTo>
                  <a:lnTo>
                    <a:pt x="0" y="99"/>
                  </a:lnTo>
                  <a:lnTo>
                    <a:pt x="924" y="3368"/>
                  </a:lnTo>
                  <a:lnTo>
                    <a:pt x="1537" y="3164"/>
                  </a:lnTo>
                  <a:lnTo>
                    <a:pt x="613"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281625" y="3275750"/>
              <a:ext cx="309000" cy="122625"/>
            </a:xfrm>
            <a:custGeom>
              <a:avLst/>
              <a:gdLst/>
              <a:ahLst/>
              <a:cxnLst/>
              <a:rect l="l" t="t" r="r" b="b"/>
              <a:pathLst>
                <a:path w="12360" h="4905" extrusionOk="0">
                  <a:moveTo>
                    <a:pt x="11950" y="1"/>
                  </a:moveTo>
                  <a:lnTo>
                    <a:pt x="1" y="3475"/>
                  </a:lnTo>
                  <a:lnTo>
                    <a:pt x="410" y="4905"/>
                  </a:lnTo>
                  <a:lnTo>
                    <a:pt x="12359" y="1325"/>
                  </a:lnTo>
                  <a:lnTo>
                    <a:pt x="11950" y="1"/>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557500" y="3574500"/>
              <a:ext cx="86850" cy="38425"/>
            </a:xfrm>
            <a:custGeom>
              <a:avLst/>
              <a:gdLst/>
              <a:ahLst/>
              <a:cxnLst/>
              <a:rect l="l" t="t" r="r" b="b"/>
              <a:pathLst>
                <a:path w="3474" h="1537" extrusionOk="0">
                  <a:moveTo>
                    <a:pt x="3367" y="0"/>
                  </a:moveTo>
                  <a:lnTo>
                    <a:pt x="0" y="1022"/>
                  </a:lnTo>
                  <a:lnTo>
                    <a:pt x="204" y="1537"/>
                  </a:lnTo>
                  <a:lnTo>
                    <a:pt x="3474" y="613"/>
                  </a:lnTo>
                  <a:lnTo>
                    <a:pt x="3367"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549725" y="3546500"/>
              <a:ext cx="86875" cy="38250"/>
            </a:xfrm>
            <a:custGeom>
              <a:avLst/>
              <a:gdLst/>
              <a:ahLst/>
              <a:cxnLst/>
              <a:rect l="l" t="t" r="r" b="b"/>
              <a:pathLst>
                <a:path w="3475" h="1530" extrusionOk="0">
                  <a:moveTo>
                    <a:pt x="3270" y="1"/>
                  </a:moveTo>
                  <a:lnTo>
                    <a:pt x="0" y="1022"/>
                  </a:lnTo>
                  <a:lnTo>
                    <a:pt x="205" y="1529"/>
                  </a:lnTo>
                  <a:lnTo>
                    <a:pt x="3474" y="614"/>
                  </a:lnTo>
                  <a:lnTo>
                    <a:pt x="3270"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542175" y="3518300"/>
              <a:ext cx="86850" cy="38450"/>
            </a:xfrm>
            <a:custGeom>
              <a:avLst/>
              <a:gdLst/>
              <a:ahLst/>
              <a:cxnLst/>
              <a:rect l="l" t="t" r="r" b="b"/>
              <a:pathLst>
                <a:path w="3474" h="1538" extrusionOk="0">
                  <a:moveTo>
                    <a:pt x="3269" y="1"/>
                  </a:moveTo>
                  <a:lnTo>
                    <a:pt x="0" y="1022"/>
                  </a:lnTo>
                  <a:lnTo>
                    <a:pt x="98" y="1537"/>
                  </a:lnTo>
                  <a:lnTo>
                    <a:pt x="3474" y="614"/>
                  </a:lnTo>
                  <a:lnTo>
                    <a:pt x="3269"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360725" y="3514550"/>
              <a:ext cx="84400" cy="75050"/>
            </a:xfrm>
            <a:custGeom>
              <a:avLst/>
              <a:gdLst/>
              <a:ahLst/>
              <a:cxnLst/>
              <a:rect l="l" t="t" r="r" b="b"/>
              <a:pathLst>
                <a:path w="3376" h="3002" extrusionOk="0">
                  <a:moveTo>
                    <a:pt x="1712" y="1"/>
                  </a:moveTo>
                  <a:cubicBezTo>
                    <a:pt x="1583" y="1"/>
                    <a:pt x="1454" y="18"/>
                    <a:pt x="1332" y="53"/>
                  </a:cubicBezTo>
                  <a:cubicBezTo>
                    <a:pt x="515" y="355"/>
                    <a:pt x="0" y="1172"/>
                    <a:pt x="311" y="1892"/>
                  </a:cubicBezTo>
                  <a:cubicBezTo>
                    <a:pt x="474" y="2546"/>
                    <a:pt x="1031" y="3002"/>
                    <a:pt x="1666" y="3002"/>
                  </a:cubicBezTo>
                  <a:cubicBezTo>
                    <a:pt x="1824" y="3002"/>
                    <a:pt x="1987" y="2974"/>
                    <a:pt x="2150" y="2913"/>
                  </a:cubicBezTo>
                  <a:cubicBezTo>
                    <a:pt x="2967" y="2709"/>
                    <a:pt x="3376" y="1892"/>
                    <a:pt x="3171" y="1074"/>
                  </a:cubicBezTo>
                  <a:cubicBezTo>
                    <a:pt x="3002" y="397"/>
                    <a:pt x="2339" y="1"/>
                    <a:pt x="1712"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450200" y="3847900"/>
              <a:ext cx="319200" cy="162150"/>
            </a:xfrm>
            <a:custGeom>
              <a:avLst/>
              <a:gdLst/>
              <a:ahLst/>
              <a:cxnLst/>
              <a:rect l="l" t="t" r="r" b="b"/>
              <a:pathLst>
                <a:path w="12768" h="6486" extrusionOk="0">
                  <a:moveTo>
                    <a:pt x="1" y="3572"/>
                  </a:moveTo>
                  <a:lnTo>
                    <a:pt x="1" y="3572"/>
                  </a:lnTo>
                  <a:cubicBezTo>
                    <a:pt x="9" y="3599"/>
                    <a:pt x="17" y="3625"/>
                    <a:pt x="26" y="3651"/>
                  </a:cubicBezTo>
                  <a:lnTo>
                    <a:pt x="26" y="3651"/>
                  </a:lnTo>
                  <a:lnTo>
                    <a:pt x="1" y="3572"/>
                  </a:lnTo>
                  <a:close/>
                  <a:moveTo>
                    <a:pt x="11950" y="0"/>
                  </a:moveTo>
                  <a:cubicBezTo>
                    <a:pt x="12155" y="711"/>
                    <a:pt x="11746" y="1431"/>
                    <a:pt x="11035" y="1635"/>
                  </a:cubicBezTo>
                  <a:lnTo>
                    <a:pt x="1636" y="4496"/>
                  </a:lnTo>
                  <a:cubicBezTo>
                    <a:pt x="1510" y="4531"/>
                    <a:pt x="1385" y="4548"/>
                    <a:pt x="1263" y="4548"/>
                  </a:cubicBezTo>
                  <a:cubicBezTo>
                    <a:pt x="710" y="4548"/>
                    <a:pt x="216" y="4200"/>
                    <a:pt x="26" y="3651"/>
                  </a:cubicBezTo>
                  <a:lnTo>
                    <a:pt x="26" y="3651"/>
                  </a:lnTo>
                  <a:lnTo>
                    <a:pt x="614" y="5517"/>
                  </a:lnTo>
                  <a:cubicBezTo>
                    <a:pt x="783" y="6105"/>
                    <a:pt x="1297" y="6485"/>
                    <a:pt x="1876" y="6485"/>
                  </a:cubicBezTo>
                  <a:cubicBezTo>
                    <a:pt x="1998" y="6485"/>
                    <a:pt x="2123" y="6468"/>
                    <a:pt x="2249" y="6433"/>
                  </a:cubicBezTo>
                  <a:lnTo>
                    <a:pt x="11648" y="3678"/>
                  </a:lnTo>
                  <a:cubicBezTo>
                    <a:pt x="12359" y="3474"/>
                    <a:pt x="12768" y="2755"/>
                    <a:pt x="12563" y="2044"/>
                  </a:cubicBezTo>
                  <a:lnTo>
                    <a:pt x="11950" y="0"/>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93;p3"/>
          <p:cNvGrpSpPr/>
          <p:nvPr/>
        </p:nvGrpSpPr>
        <p:grpSpPr>
          <a:xfrm>
            <a:off x="7950550" y="4029050"/>
            <a:ext cx="480225" cy="615300"/>
            <a:chOff x="912850" y="4743425"/>
            <a:chExt cx="480225" cy="615300"/>
          </a:xfrm>
        </p:grpSpPr>
        <p:sp>
          <p:nvSpPr>
            <p:cNvPr id="194" name="Google Shape;194;p3"/>
            <p:cNvSpPr/>
            <p:nvPr/>
          </p:nvSpPr>
          <p:spPr>
            <a:xfrm>
              <a:off x="912850" y="4825175"/>
              <a:ext cx="480225" cy="533550"/>
            </a:xfrm>
            <a:custGeom>
              <a:avLst/>
              <a:gdLst/>
              <a:ahLst/>
              <a:cxnLst/>
              <a:rect l="l" t="t" r="r" b="b"/>
              <a:pathLst>
                <a:path w="19209" h="21342" extrusionOk="0">
                  <a:moveTo>
                    <a:pt x="5927" y="0"/>
                  </a:moveTo>
                  <a:lnTo>
                    <a:pt x="5722" y="1022"/>
                  </a:lnTo>
                  <a:cubicBezTo>
                    <a:pt x="4194" y="1120"/>
                    <a:pt x="2968" y="2044"/>
                    <a:pt x="2763" y="3270"/>
                  </a:cubicBezTo>
                  <a:lnTo>
                    <a:pt x="311" y="15832"/>
                  </a:lnTo>
                  <a:cubicBezTo>
                    <a:pt x="1" y="17467"/>
                    <a:pt x="1227" y="19101"/>
                    <a:pt x="3172" y="19412"/>
                  </a:cubicBezTo>
                  <a:lnTo>
                    <a:pt x="12572" y="21251"/>
                  </a:lnTo>
                  <a:cubicBezTo>
                    <a:pt x="12846" y="21312"/>
                    <a:pt x="13120" y="21341"/>
                    <a:pt x="13390" y="21341"/>
                  </a:cubicBezTo>
                  <a:cubicBezTo>
                    <a:pt x="14925" y="21341"/>
                    <a:pt x="16295" y="20394"/>
                    <a:pt x="16552" y="19003"/>
                  </a:cubicBezTo>
                  <a:lnTo>
                    <a:pt x="19004" y="6539"/>
                  </a:lnTo>
                  <a:cubicBezTo>
                    <a:pt x="19208" y="5207"/>
                    <a:pt x="18497" y="3883"/>
                    <a:pt x="17165" y="3270"/>
                  </a:cubicBezTo>
                  <a:lnTo>
                    <a:pt x="17369" y="2248"/>
                  </a:lnTo>
                  <a:lnTo>
                    <a:pt x="5927" y="0"/>
                  </a:ln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1055900" y="4825175"/>
              <a:ext cx="291200" cy="71525"/>
            </a:xfrm>
            <a:custGeom>
              <a:avLst/>
              <a:gdLst/>
              <a:ahLst/>
              <a:cxnLst/>
              <a:rect l="l" t="t" r="r" b="b"/>
              <a:pathLst>
                <a:path w="11648" h="2861" extrusionOk="0">
                  <a:moveTo>
                    <a:pt x="205" y="0"/>
                  </a:moveTo>
                  <a:lnTo>
                    <a:pt x="0" y="613"/>
                  </a:lnTo>
                  <a:lnTo>
                    <a:pt x="11549" y="2861"/>
                  </a:lnTo>
                  <a:lnTo>
                    <a:pt x="11647" y="2248"/>
                  </a:lnTo>
                  <a:lnTo>
                    <a:pt x="205"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1038125" y="4743425"/>
              <a:ext cx="344725" cy="143075"/>
            </a:xfrm>
            <a:custGeom>
              <a:avLst/>
              <a:gdLst/>
              <a:ahLst/>
              <a:cxnLst/>
              <a:rect l="l" t="t" r="r" b="b"/>
              <a:pathLst>
                <a:path w="13789" h="5723" extrusionOk="0">
                  <a:moveTo>
                    <a:pt x="613" y="1"/>
                  </a:moveTo>
                  <a:lnTo>
                    <a:pt x="0" y="3066"/>
                  </a:lnTo>
                  <a:lnTo>
                    <a:pt x="13176" y="5722"/>
                  </a:lnTo>
                  <a:lnTo>
                    <a:pt x="13789" y="2657"/>
                  </a:lnTo>
                  <a:lnTo>
                    <a:pt x="6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1050775" y="4745900"/>
              <a:ext cx="28225" cy="79300"/>
            </a:xfrm>
            <a:custGeom>
              <a:avLst/>
              <a:gdLst/>
              <a:ahLst/>
              <a:cxnLst/>
              <a:rect l="l" t="t" r="r" b="b"/>
              <a:pathLst>
                <a:path w="1129" h="3172" extrusionOk="0">
                  <a:moveTo>
                    <a:pt x="614" y="0"/>
                  </a:moveTo>
                  <a:lnTo>
                    <a:pt x="1" y="3065"/>
                  </a:lnTo>
                  <a:lnTo>
                    <a:pt x="516" y="3171"/>
                  </a:lnTo>
                  <a:lnTo>
                    <a:pt x="1129" y="106"/>
                  </a:lnTo>
                  <a:lnTo>
                    <a:pt x="614"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1078975" y="4751000"/>
              <a:ext cx="30675" cy="81750"/>
            </a:xfrm>
            <a:custGeom>
              <a:avLst/>
              <a:gdLst/>
              <a:ahLst/>
              <a:cxnLst/>
              <a:rect l="l" t="t" r="r" b="b"/>
              <a:pathLst>
                <a:path w="1227" h="3270" extrusionOk="0">
                  <a:moveTo>
                    <a:pt x="614" y="0"/>
                  </a:moveTo>
                  <a:lnTo>
                    <a:pt x="1" y="3172"/>
                  </a:lnTo>
                  <a:lnTo>
                    <a:pt x="614" y="3270"/>
                  </a:lnTo>
                  <a:lnTo>
                    <a:pt x="1227" y="107"/>
                  </a:lnTo>
                  <a:lnTo>
                    <a:pt x="614"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1109625" y="4756100"/>
              <a:ext cx="28025" cy="81775"/>
            </a:xfrm>
            <a:custGeom>
              <a:avLst/>
              <a:gdLst/>
              <a:ahLst/>
              <a:cxnLst/>
              <a:rect l="l" t="t" r="r" b="b"/>
              <a:pathLst>
                <a:path w="1121" h="3271" extrusionOk="0">
                  <a:moveTo>
                    <a:pt x="614" y="1"/>
                  </a:moveTo>
                  <a:lnTo>
                    <a:pt x="1" y="3172"/>
                  </a:lnTo>
                  <a:lnTo>
                    <a:pt x="508" y="3270"/>
                  </a:lnTo>
                  <a:lnTo>
                    <a:pt x="1121" y="107"/>
                  </a:lnTo>
                  <a:lnTo>
                    <a:pt x="614"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1137625" y="4763875"/>
              <a:ext cx="30675" cy="79100"/>
            </a:xfrm>
            <a:custGeom>
              <a:avLst/>
              <a:gdLst/>
              <a:ahLst/>
              <a:cxnLst/>
              <a:rect l="l" t="t" r="r" b="b"/>
              <a:pathLst>
                <a:path w="1227" h="3164" extrusionOk="0">
                  <a:moveTo>
                    <a:pt x="614" y="0"/>
                  </a:moveTo>
                  <a:lnTo>
                    <a:pt x="1" y="3065"/>
                  </a:lnTo>
                  <a:lnTo>
                    <a:pt x="516" y="3163"/>
                  </a:lnTo>
                  <a:lnTo>
                    <a:pt x="1227" y="98"/>
                  </a:lnTo>
                  <a:lnTo>
                    <a:pt x="614"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1165825" y="4768975"/>
              <a:ext cx="30675" cy="79100"/>
            </a:xfrm>
            <a:custGeom>
              <a:avLst/>
              <a:gdLst/>
              <a:ahLst/>
              <a:cxnLst/>
              <a:rect l="l" t="t" r="r" b="b"/>
              <a:pathLst>
                <a:path w="1227" h="3164" extrusionOk="0">
                  <a:moveTo>
                    <a:pt x="712" y="1"/>
                  </a:moveTo>
                  <a:lnTo>
                    <a:pt x="1" y="3066"/>
                  </a:lnTo>
                  <a:lnTo>
                    <a:pt x="614" y="3164"/>
                  </a:lnTo>
                  <a:lnTo>
                    <a:pt x="1227" y="99"/>
                  </a:lnTo>
                  <a:lnTo>
                    <a:pt x="712"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1196475" y="4774075"/>
              <a:ext cx="28025" cy="81775"/>
            </a:xfrm>
            <a:custGeom>
              <a:avLst/>
              <a:gdLst/>
              <a:ahLst/>
              <a:cxnLst/>
              <a:rect l="l" t="t" r="r" b="b"/>
              <a:pathLst>
                <a:path w="1121" h="3271" extrusionOk="0">
                  <a:moveTo>
                    <a:pt x="614" y="1"/>
                  </a:moveTo>
                  <a:lnTo>
                    <a:pt x="1" y="3164"/>
                  </a:lnTo>
                  <a:lnTo>
                    <a:pt x="507" y="3270"/>
                  </a:lnTo>
                  <a:lnTo>
                    <a:pt x="1120" y="99"/>
                  </a:lnTo>
                  <a:lnTo>
                    <a:pt x="614"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1224475" y="4779200"/>
              <a:ext cx="30675" cy="81750"/>
            </a:xfrm>
            <a:custGeom>
              <a:avLst/>
              <a:gdLst/>
              <a:ahLst/>
              <a:cxnLst/>
              <a:rect l="l" t="t" r="r" b="b"/>
              <a:pathLst>
                <a:path w="1227" h="3270" extrusionOk="0">
                  <a:moveTo>
                    <a:pt x="613" y="0"/>
                  </a:moveTo>
                  <a:lnTo>
                    <a:pt x="0" y="3163"/>
                  </a:lnTo>
                  <a:lnTo>
                    <a:pt x="613" y="3270"/>
                  </a:lnTo>
                  <a:lnTo>
                    <a:pt x="1226" y="98"/>
                  </a:lnTo>
                  <a:lnTo>
                    <a:pt x="613"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1255125" y="4786750"/>
              <a:ext cx="28225" cy="79300"/>
            </a:xfrm>
            <a:custGeom>
              <a:avLst/>
              <a:gdLst/>
              <a:ahLst/>
              <a:cxnLst/>
              <a:rect l="l" t="t" r="r" b="b"/>
              <a:pathLst>
                <a:path w="1129" h="3172" extrusionOk="0">
                  <a:moveTo>
                    <a:pt x="613" y="1"/>
                  </a:moveTo>
                  <a:lnTo>
                    <a:pt x="0" y="3066"/>
                  </a:lnTo>
                  <a:lnTo>
                    <a:pt x="515" y="3172"/>
                  </a:lnTo>
                  <a:lnTo>
                    <a:pt x="1128" y="107"/>
                  </a:lnTo>
                  <a:lnTo>
                    <a:pt x="613"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1283325" y="4791875"/>
              <a:ext cx="30675" cy="81750"/>
            </a:xfrm>
            <a:custGeom>
              <a:avLst/>
              <a:gdLst/>
              <a:ahLst/>
              <a:cxnLst/>
              <a:rect l="l" t="t" r="r" b="b"/>
              <a:pathLst>
                <a:path w="1227" h="3270" extrusionOk="0">
                  <a:moveTo>
                    <a:pt x="613" y="0"/>
                  </a:moveTo>
                  <a:lnTo>
                    <a:pt x="0" y="3171"/>
                  </a:lnTo>
                  <a:lnTo>
                    <a:pt x="613" y="3269"/>
                  </a:lnTo>
                  <a:lnTo>
                    <a:pt x="1226" y="106"/>
                  </a:lnTo>
                  <a:lnTo>
                    <a:pt x="613"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1313975" y="4796975"/>
              <a:ext cx="28000" cy="81750"/>
            </a:xfrm>
            <a:custGeom>
              <a:avLst/>
              <a:gdLst/>
              <a:ahLst/>
              <a:cxnLst/>
              <a:rect l="l" t="t" r="r" b="b"/>
              <a:pathLst>
                <a:path w="1120" h="3270" extrusionOk="0">
                  <a:moveTo>
                    <a:pt x="613" y="0"/>
                  </a:moveTo>
                  <a:lnTo>
                    <a:pt x="0" y="3172"/>
                  </a:lnTo>
                  <a:lnTo>
                    <a:pt x="507" y="3270"/>
                  </a:lnTo>
                  <a:lnTo>
                    <a:pt x="1120" y="107"/>
                  </a:lnTo>
                  <a:lnTo>
                    <a:pt x="613"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1341950" y="4804725"/>
              <a:ext cx="30675" cy="79125"/>
            </a:xfrm>
            <a:custGeom>
              <a:avLst/>
              <a:gdLst/>
              <a:ahLst/>
              <a:cxnLst/>
              <a:rect l="l" t="t" r="r" b="b"/>
              <a:pathLst>
                <a:path w="1227" h="3165" extrusionOk="0">
                  <a:moveTo>
                    <a:pt x="614" y="1"/>
                  </a:moveTo>
                  <a:lnTo>
                    <a:pt x="1" y="3066"/>
                  </a:lnTo>
                  <a:lnTo>
                    <a:pt x="516" y="3164"/>
                  </a:lnTo>
                  <a:lnTo>
                    <a:pt x="1227" y="99"/>
                  </a:lnTo>
                  <a:lnTo>
                    <a:pt x="614"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935950" y="4963100"/>
              <a:ext cx="441800" cy="260550"/>
            </a:xfrm>
            <a:custGeom>
              <a:avLst/>
              <a:gdLst/>
              <a:ahLst/>
              <a:cxnLst/>
              <a:rect l="l" t="t" r="r" b="b"/>
              <a:pathLst>
                <a:path w="17672" h="10422" extrusionOk="0">
                  <a:moveTo>
                    <a:pt x="1431" y="0"/>
                  </a:moveTo>
                  <a:lnTo>
                    <a:pt x="0" y="7250"/>
                  </a:lnTo>
                  <a:lnTo>
                    <a:pt x="16241" y="10421"/>
                  </a:lnTo>
                  <a:lnTo>
                    <a:pt x="17671" y="3163"/>
                  </a:lnTo>
                  <a:lnTo>
                    <a:pt x="14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912850" y="5169875"/>
              <a:ext cx="424025" cy="188850"/>
            </a:xfrm>
            <a:custGeom>
              <a:avLst/>
              <a:gdLst/>
              <a:ahLst/>
              <a:cxnLst/>
              <a:rect l="l" t="t" r="r" b="b"/>
              <a:pathLst>
                <a:path w="16961" h="7554" extrusionOk="0">
                  <a:moveTo>
                    <a:pt x="16961" y="3172"/>
                  </a:moveTo>
                  <a:lnTo>
                    <a:pt x="16946" y="3244"/>
                  </a:lnTo>
                  <a:lnTo>
                    <a:pt x="16946" y="3244"/>
                  </a:lnTo>
                  <a:cubicBezTo>
                    <a:pt x="16951" y="3220"/>
                    <a:pt x="16956" y="3196"/>
                    <a:pt x="16961" y="3172"/>
                  </a:cubicBezTo>
                  <a:close/>
                  <a:moveTo>
                    <a:pt x="720" y="1"/>
                  </a:moveTo>
                  <a:lnTo>
                    <a:pt x="311" y="2044"/>
                  </a:lnTo>
                  <a:cubicBezTo>
                    <a:pt x="1" y="3679"/>
                    <a:pt x="1227" y="5313"/>
                    <a:pt x="3172" y="5624"/>
                  </a:cubicBezTo>
                  <a:lnTo>
                    <a:pt x="12572" y="7463"/>
                  </a:lnTo>
                  <a:cubicBezTo>
                    <a:pt x="12846" y="7524"/>
                    <a:pt x="13120" y="7553"/>
                    <a:pt x="13390" y="7553"/>
                  </a:cubicBezTo>
                  <a:cubicBezTo>
                    <a:pt x="14925" y="7553"/>
                    <a:pt x="16295" y="6606"/>
                    <a:pt x="16552" y="5215"/>
                  </a:cubicBezTo>
                  <a:lnTo>
                    <a:pt x="16946" y="3244"/>
                  </a:lnTo>
                  <a:lnTo>
                    <a:pt x="16946" y="3244"/>
                  </a:lnTo>
                  <a:cubicBezTo>
                    <a:pt x="16656" y="4596"/>
                    <a:pt x="15307" y="5510"/>
                    <a:pt x="13798" y="5510"/>
                  </a:cubicBezTo>
                  <a:cubicBezTo>
                    <a:pt x="13529" y="5510"/>
                    <a:pt x="13255" y="5481"/>
                    <a:pt x="12980" y="5420"/>
                  </a:cubicBezTo>
                  <a:lnTo>
                    <a:pt x="3475" y="3581"/>
                  </a:lnTo>
                  <a:cubicBezTo>
                    <a:pt x="1636" y="3270"/>
                    <a:pt x="410" y="1635"/>
                    <a:pt x="720"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963950" y="4963100"/>
              <a:ext cx="413800" cy="112400"/>
            </a:xfrm>
            <a:custGeom>
              <a:avLst/>
              <a:gdLst/>
              <a:ahLst/>
              <a:cxnLst/>
              <a:rect l="l" t="t" r="r" b="b"/>
              <a:pathLst>
                <a:path w="16552" h="4496" extrusionOk="0">
                  <a:moveTo>
                    <a:pt x="311" y="0"/>
                  </a:moveTo>
                  <a:lnTo>
                    <a:pt x="0" y="1324"/>
                  </a:lnTo>
                  <a:lnTo>
                    <a:pt x="16249" y="4496"/>
                  </a:lnTo>
                  <a:lnTo>
                    <a:pt x="16551" y="3163"/>
                  </a:lnTo>
                  <a:lnTo>
                    <a:pt x="311" y="0"/>
                  </a:ln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984375" y="5034625"/>
              <a:ext cx="94625" cy="94425"/>
            </a:xfrm>
            <a:custGeom>
              <a:avLst/>
              <a:gdLst/>
              <a:ahLst/>
              <a:cxnLst/>
              <a:rect l="l" t="t" r="r" b="b"/>
              <a:pathLst>
                <a:path w="3785" h="3777" extrusionOk="0">
                  <a:moveTo>
                    <a:pt x="1537" y="0"/>
                  </a:moveTo>
                  <a:lnTo>
                    <a:pt x="1333" y="1022"/>
                  </a:lnTo>
                  <a:lnTo>
                    <a:pt x="311" y="817"/>
                  </a:lnTo>
                  <a:lnTo>
                    <a:pt x="1" y="2248"/>
                  </a:lnTo>
                  <a:lnTo>
                    <a:pt x="1022" y="2452"/>
                  </a:lnTo>
                  <a:lnTo>
                    <a:pt x="818" y="3474"/>
                  </a:lnTo>
                  <a:lnTo>
                    <a:pt x="2248" y="3776"/>
                  </a:lnTo>
                  <a:lnTo>
                    <a:pt x="2453" y="2754"/>
                  </a:lnTo>
                  <a:lnTo>
                    <a:pt x="3474" y="2959"/>
                  </a:lnTo>
                  <a:lnTo>
                    <a:pt x="3785" y="1528"/>
                  </a:lnTo>
                  <a:lnTo>
                    <a:pt x="2763" y="1324"/>
                  </a:lnTo>
                  <a:lnTo>
                    <a:pt x="2967" y="302"/>
                  </a:lnTo>
                  <a:lnTo>
                    <a:pt x="1537" y="0"/>
                  </a:ln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1178500" y="5075475"/>
              <a:ext cx="145700" cy="43350"/>
            </a:xfrm>
            <a:custGeom>
              <a:avLst/>
              <a:gdLst/>
              <a:ahLst/>
              <a:cxnLst/>
              <a:rect l="l" t="t" r="r" b="b"/>
              <a:pathLst>
                <a:path w="5828" h="1734" extrusionOk="0">
                  <a:moveTo>
                    <a:pt x="205" y="1"/>
                  </a:moveTo>
                  <a:lnTo>
                    <a:pt x="0" y="614"/>
                  </a:lnTo>
                  <a:lnTo>
                    <a:pt x="5722" y="1733"/>
                  </a:lnTo>
                  <a:lnTo>
                    <a:pt x="5828" y="1120"/>
                  </a:lnTo>
                  <a:lnTo>
                    <a:pt x="205"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1170925" y="5113700"/>
              <a:ext cx="145525" cy="43550"/>
            </a:xfrm>
            <a:custGeom>
              <a:avLst/>
              <a:gdLst/>
              <a:ahLst/>
              <a:cxnLst/>
              <a:rect l="l" t="t" r="r" b="b"/>
              <a:pathLst>
                <a:path w="5821" h="1742" extrusionOk="0">
                  <a:moveTo>
                    <a:pt x="205" y="0"/>
                  </a:moveTo>
                  <a:lnTo>
                    <a:pt x="1" y="719"/>
                  </a:lnTo>
                  <a:lnTo>
                    <a:pt x="5722" y="1741"/>
                  </a:lnTo>
                  <a:lnTo>
                    <a:pt x="5820" y="1128"/>
                  </a:lnTo>
                  <a:lnTo>
                    <a:pt x="205"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3"/>
          <p:cNvGrpSpPr/>
          <p:nvPr/>
        </p:nvGrpSpPr>
        <p:grpSpPr>
          <a:xfrm>
            <a:off x="6710472" y="173020"/>
            <a:ext cx="2270722" cy="1272963"/>
            <a:chOff x="5158247" y="5768045"/>
            <a:chExt cx="2270722" cy="1272963"/>
          </a:xfrm>
        </p:grpSpPr>
        <p:sp>
          <p:nvSpPr>
            <p:cNvPr id="215" name="Google Shape;215;p3"/>
            <p:cNvSpPr/>
            <p:nvPr/>
          </p:nvSpPr>
          <p:spPr>
            <a:xfrm>
              <a:off x="7002455" y="6557766"/>
              <a:ext cx="257321" cy="257560"/>
            </a:xfrm>
            <a:custGeom>
              <a:avLst/>
              <a:gdLst/>
              <a:ahLst/>
              <a:cxnLst/>
              <a:rect l="l" t="t" r="r" b="b"/>
              <a:pathLst>
                <a:path w="3971" h="3975" extrusionOk="0">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5637767" y="5768045"/>
              <a:ext cx="243518" cy="243435"/>
            </a:xfrm>
            <a:custGeom>
              <a:avLst/>
              <a:gdLst/>
              <a:ahLst/>
              <a:cxnLst/>
              <a:rect l="l" t="t" r="r" b="b"/>
              <a:pathLst>
                <a:path w="3758" h="3757" extrusionOk="0">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7372528" y="6980813"/>
              <a:ext cx="56441" cy="60195"/>
            </a:xfrm>
            <a:custGeom>
              <a:avLst/>
              <a:gdLst/>
              <a:ahLst/>
              <a:cxnLst/>
              <a:rect l="l" t="t" r="r" b="b"/>
              <a:pathLst>
                <a:path w="871" h="929" extrusionOk="0">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6910763" y="6282776"/>
              <a:ext cx="56506" cy="60130"/>
            </a:xfrm>
            <a:custGeom>
              <a:avLst/>
              <a:gdLst/>
              <a:ahLst/>
              <a:cxnLst/>
              <a:rect l="l" t="t" r="r" b="b"/>
              <a:pathLst>
                <a:path w="872" h="928" extrusionOk="0">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6812073" y="5866727"/>
              <a:ext cx="56441" cy="56501"/>
            </a:xfrm>
            <a:custGeom>
              <a:avLst/>
              <a:gdLst/>
              <a:ahLst/>
              <a:cxnLst/>
              <a:rect l="l" t="t" r="r" b="b"/>
              <a:pathLst>
                <a:path w="871" h="872" extrusionOk="0">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
            <p:cNvSpPr/>
            <p:nvPr/>
          </p:nvSpPr>
          <p:spPr>
            <a:xfrm>
              <a:off x="5158247" y="5976166"/>
              <a:ext cx="60199" cy="59871"/>
            </a:xfrm>
            <a:custGeom>
              <a:avLst/>
              <a:gdLst/>
              <a:ahLst/>
              <a:cxnLst/>
              <a:rect l="l" t="t" r="r" b="b"/>
              <a:pathLst>
                <a:path w="929" h="924" extrusionOk="0">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 name="Google Shape;221;p3"/>
          <p:cNvGrpSpPr/>
          <p:nvPr/>
        </p:nvGrpSpPr>
        <p:grpSpPr>
          <a:xfrm>
            <a:off x="7593350" y="539488"/>
            <a:ext cx="837425" cy="742113"/>
            <a:chOff x="6215925" y="6858088"/>
            <a:chExt cx="837425" cy="742113"/>
          </a:xfrm>
        </p:grpSpPr>
        <p:sp>
          <p:nvSpPr>
            <p:cNvPr id="222" name="Google Shape;222;p3"/>
            <p:cNvSpPr/>
            <p:nvPr/>
          </p:nvSpPr>
          <p:spPr>
            <a:xfrm>
              <a:off x="6215925" y="7421400"/>
              <a:ext cx="201900" cy="178800"/>
            </a:xfrm>
            <a:custGeom>
              <a:avLst/>
              <a:gdLst/>
              <a:ahLst/>
              <a:cxnLst/>
              <a:rect l="l" t="t" r="r" b="b"/>
              <a:pathLst>
                <a:path w="8076" h="7152" extrusionOk="0">
                  <a:moveTo>
                    <a:pt x="7561" y="0"/>
                  </a:moveTo>
                  <a:lnTo>
                    <a:pt x="0" y="6637"/>
                  </a:lnTo>
                  <a:lnTo>
                    <a:pt x="515" y="7152"/>
                  </a:lnTo>
                  <a:lnTo>
                    <a:pt x="8076" y="507"/>
                  </a:lnTo>
                  <a:lnTo>
                    <a:pt x="7561" y="0"/>
                  </a:lnTo>
                  <a:close/>
                </a:path>
              </a:pathLst>
            </a:custGeom>
            <a:solidFill>
              <a:srgbClr val="F1F0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
            <p:cNvSpPr/>
            <p:nvPr/>
          </p:nvSpPr>
          <p:spPr>
            <a:xfrm>
              <a:off x="6401775" y="7430925"/>
              <a:ext cx="25575" cy="22900"/>
            </a:xfrm>
            <a:custGeom>
              <a:avLst/>
              <a:gdLst/>
              <a:ahLst/>
              <a:cxnLst/>
              <a:rect l="l" t="t" r="r" b="b"/>
              <a:pathLst>
                <a:path w="1023" h="916" extrusionOk="0">
                  <a:moveTo>
                    <a:pt x="508" y="0"/>
                  </a:moveTo>
                  <a:lnTo>
                    <a:pt x="1" y="507"/>
                  </a:lnTo>
                  <a:lnTo>
                    <a:pt x="508" y="915"/>
                  </a:lnTo>
                  <a:lnTo>
                    <a:pt x="1023" y="507"/>
                  </a:lnTo>
                  <a:lnTo>
                    <a:pt x="508" y="0"/>
                  </a:lnTo>
                  <a:close/>
                </a:path>
              </a:pathLst>
            </a:custGeom>
            <a:solidFill>
              <a:srgbClr val="C1C0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4" name="Google Shape;224;p3"/>
            <p:cNvGrpSpPr/>
            <p:nvPr/>
          </p:nvGrpSpPr>
          <p:grpSpPr>
            <a:xfrm>
              <a:off x="6361025" y="6858088"/>
              <a:ext cx="692325" cy="623250"/>
              <a:chOff x="6361025" y="6858088"/>
              <a:chExt cx="692325" cy="623250"/>
            </a:xfrm>
          </p:grpSpPr>
          <p:sp>
            <p:nvSpPr>
              <p:cNvPr id="225" name="Google Shape;225;p3"/>
              <p:cNvSpPr/>
              <p:nvPr/>
            </p:nvSpPr>
            <p:spPr>
              <a:xfrm>
                <a:off x="6361025" y="7011338"/>
                <a:ext cx="510875" cy="470000"/>
              </a:xfrm>
              <a:custGeom>
                <a:avLst/>
                <a:gdLst/>
                <a:ahLst/>
                <a:cxnLst/>
                <a:rect l="l" t="t" r="r" b="b"/>
                <a:pathLst>
                  <a:path w="20435" h="18800" extrusionOk="0">
                    <a:moveTo>
                      <a:pt x="15228" y="0"/>
                    </a:moveTo>
                    <a:lnTo>
                      <a:pt x="1946" y="11647"/>
                    </a:lnTo>
                    <a:lnTo>
                      <a:pt x="1129" y="15530"/>
                    </a:lnTo>
                    <a:lnTo>
                      <a:pt x="107" y="16445"/>
                    </a:lnTo>
                    <a:cubicBezTo>
                      <a:pt x="107" y="16445"/>
                      <a:pt x="1" y="17164"/>
                      <a:pt x="720" y="17982"/>
                    </a:cubicBezTo>
                    <a:cubicBezTo>
                      <a:pt x="1431" y="18799"/>
                      <a:pt x="2150" y="18799"/>
                      <a:pt x="2150" y="18799"/>
                    </a:cubicBezTo>
                    <a:lnTo>
                      <a:pt x="3172" y="17875"/>
                    </a:lnTo>
                    <a:lnTo>
                      <a:pt x="7152" y="17573"/>
                    </a:lnTo>
                    <a:lnTo>
                      <a:pt x="20434" y="5926"/>
                    </a:lnTo>
                    <a:lnTo>
                      <a:pt x="152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6795250" y="6896288"/>
                <a:ext cx="217225" cy="207025"/>
              </a:xfrm>
              <a:custGeom>
                <a:avLst/>
                <a:gdLst/>
                <a:ahLst/>
                <a:cxnLst/>
                <a:rect l="l" t="t" r="r" b="b"/>
                <a:pathLst>
                  <a:path w="8689" h="8281" extrusionOk="0">
                    <a:moveTo>
                      <a:pt x="6539" y="1"/>
                    </a:moveTo>
                    <a:lnTo>
                      <a:pt x="0" y="5828"/>
                    </a:lnTo>
                    <a:lnTo>
                      <a:pt x="2150" y="8280"/>
                    </a:lnTo>
                    <a:lnTo>
                      <a:pt x="8688" y="2453"/>
                    </a:lnTo>
                    <a:lnTo>
                      <a:pt x="6539" y="1"/>
                    </a:lnTo>
                    <a:close/>
                  </a:path>
                </a:pathLst>
              </a:custGeom>
              <a:solidFill>
                <a:srgbClr val="F1F0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6795250" y="7018888"/>
                <a:ext cx="79300" cy="84425"/>
              </a:xfrm>
              <a:custGeom>
                <a:avLst/>
                <a:gdLst/>
                <a:ahLst/>
                <a:cxnLst/>
                <a:rect l="l" t="t" r="r" b="b"/>
                <a:pathLst>
                  <a:path w="3172" h="3377" extrusionOk="0">
                    <a:moveTo>
                      <a:pt x="1022" y="1"/>
                    </a:moveTo>
                    <a:lnTo>
                      <a:pt x="0" y="924"/>
                    </a:lnTo>
                    <a:lnTo>
                      <a:pt x="2150" y="3376"/>
                    </a:lnTo>
                    <a:lnTo>
                      <a:pt x="3171" y="2453"/>
                    </a:lnTo>
                    <a:lnTo>
                      <a:pt x="1022" y="1"/>
                    </a:lnTo>
                    <a:close/>
                  </a:path>
                </a:pathLst>
              </a:cu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6946050" y="6858088"/>
                <a:ext cx="107300" cy="114850"/>
              </a:xfrm>
              <a:custGeom>
                <a:avLst/>
                <a:gdLst/>
                <a:ahLst/>
                <a:cxnLst/>
                <a:rect l="l" t="t" r="r" b="b"/>
                <a:pathLst>
                  <a:path w="4292" h="4594" extrusionOk="0">
                    <a:moveTo>
                      <a:pt x="1120" y="0"/>
                    </a:moveTo>
                    <a:lnTo>
                      <a:pt x="0" y="1022"/>
                    </a:lnTo>
                    <a:lnTo>
                      <a:pt x="3163" y="4594"/>
                    </a:lnTo>
                    <a:lnTo>
                      <a:pt x="4291" y="3678"/>
                    </a:lnTo>
                    <a:lnTo>
                      <a:pt x="1120" y="0"/>
                    </a:ln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a:off x="6721275" y="6990888"/>
                <a:ext cx="176150" cy="189050"/>
              </a:xfrm>
              <a:custGeom>
                <a:avLst/>
                <a:gdLst/>
                <a:ahLst/>
                <a:cxnLst/>
                <a:rect l="l" t="t" r="r" b="b"/>
                <a:pathLst>
                  <a:path w="7046" h="7562" extrusionOk="0">
                    <a:moveTo>
                      <a:pt x="1733" y="1"/>
                    </a:moveTo>
                    <a:lnTo>
                      <a:pt x="0" y="1529"/>
                    </a:lnTo>
                    <a:lnTo>
                      <a:pt x="5313" y="7561"/>
                    </a:lnTo>
                    <a:lnTo>
                      <a:pt x="7046" y="6025"/>
                    </a:lnTo>
                    <a:lnTo>
                      <a:pt x="1733" y="1"/>
                    </a:ln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
              <p:cNvSpPr/>
              <p:nvPr/>
            </p:nvSpPr>
            <p:spPr>
              <a:xfrm>
                <a:off x="6739050" y="7149263"/>
                <a:ext cx="69100" cy="74000"/>
              </a:xfrm>
              <a:custGeom>
                <a:avLst/>
                <a:gdLst/>
                <a:ahLst/>
                <a:cxnLst/>
                <a:rect l="l" t="t" r="r" b="b"/>
                <a:pathLst>
                  <a:path w="2764" h="2960" extrusionOk="0">
                    <a:moveTo>
                      <a:pt x="409" y="0"/>
                    </a:moveTo>
                    <a:lnTo>
                      <a:pt x="0" y="303"/>
                    </a:lnTo>
                    <a:lnTo>
                      <a:pt x="2354" y="2959"/>
                    </a:lnTo>
                    <a:lnTo>
                      <a:pt x="2763" y="2657"/>
                    </a:lnTo>
                    <a:lnTo>
                      <a:pt x="409" y="0"/>
                    </a:lnTo>
                    <a:close/>
                  </a:path>
                </a:pathLst>
              </a:cu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
              <p:cNvSpPr/>
              <p:nvPr/>
            </p:nvSpPr>
            <p:spPr>
              <a:xfrm>
                <a:off x="6690625" y="7192588"/>
                <a:ext cx="66425" cy="74200"/>
              </a:xfrm>
              <a:custGeom>
                <a:avLst/>
                <a:gdLst/>
                <a:ahLst/>
                <a:cxnLst/>
                <a:rect l="l" t="t" r="r" b="b"/>
                <a:pathLst>
                  <a:path w="2657" h="2968" extrusionOk="0">
                    <a:moveTo>
                      <a:pt x="409" y="0"/>
                    </a:moveTo>
                    <a:lnTo>
                      <a:pt x="0" y="311"/>
                    </a:lnTo>
                    <a:lnTo>
                      <a:pt x="2346" y="2967"/>
                    </a:lnTo>
                    <a:lnTo>
                      <a:pt x="2657" y="2656"/>
                    </a:lnTo>
                    <a:lnTo>
                      <a:pt x="409" y="0"/>
                    </a:lnTo>
                    <a:close/>
                  </a:path>
                </a:pathLst>
              </a:cu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
              <p:cNvSpPr/>
              <p:nvPr/>
            </p:nvSpPr>
            <p:spPr>
              <a:xfrm>
                <a:off x="6642000" y="7236113"/>
                <a:ext cx="66425" cy="73975"/>
              </a:xfrm>
              <a:custGeom>
                <a:avLst/>
                <a:gdLst/>
                <a:ahLst/>
                <a:cxnLst/>
                <a:rect l="l" t="t" r="r" b="b"/>
                <a:pathLst>
                  <a:path w="2657" h="2959" extrusionOk="0">
                    <a:moveTo>
                      <a:pt x="409" y="0"/>
                    </a:moveTo>
                    <a:lnTo>
                      <a:pt x="0" y="302"/>
                    </a:lnTo>
                    <a:lnTo>
                      <a:pt x="2248" y="2959"/>
                    </a:lnTo>
                    <a:lnTo>
                      <a:pt x="2656" y="2656"/>
                    </a:lnTo>
                    <a:lnTo>
                      <a:pt x="409" y="0"/>
                    </a:lnTo>
                    <a:close/>
                  </a:path>
                </a:pathLst>
              </a:cu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
              <p:cNvSpPr/>
              <p:nvPr/>
            </p:nvSpPr>
            <p:spPr>
              <a:xfrm>
                <a:off x="6384125" y="7207913"/>
                <a:ext cx="268100" cy="252975"/>
              </a:xfrm>
              <a:custGeom>
                <a:avLst/>
                <a:gdLst/>
                <a:ahLst/>
                <a:cxnLst/>
                <a:rect l="l" t="t" r="r" b="b"/>
                <a:pathLst>
                  <a:path w="10724" h="10119" extrusionOk="0">
                    <a:moveTo>
                      <a:pt x="6539" y="0"/>
                    </a:moveTo>
                    <a:lnTo>
                      <a:pt x="2142" y="3882"/>
                    </a:lnTo>
                    <a:lnTo>
                      <a:pt x="1226" y="7765"/>
                    </a:lnTo>
                    <a:lnTo>
                      <a:pt x="0" y="8688"/>
                    </a:lnTo>
                    <a:cubicBezTo>
                      <a:pt x="0" y="8688"/>
                      <a:pt x="0" y="9195"/>
                      <a:pt x="409" y="9604"/>
                    </a:cubicBezTo>
                    <a:cubicBezTo>
                      <a:pt x="818" y="10119"/>
                      <a:pt x="1226" y="10119"/>
                      <a:pt x="1226" y="10119"/>
                    </a:cubicBezTo>
                    <a:lnTo>
                      <a:pt x="2346" y="8991"/>
                    </a:lnTo>
                    <a:lnTo>
                      <a:pt x="6228" y="8688"/>
                    </a:lnTo>
                    <a:lnTo>
                      <a:pt x="10724" y="4700"/>
                    </a:lnTo>
                    <a:lnTo>
                      <a:pt x="6539" y="0"/>
                    </a:ln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
              <p:cNvSpPr/>
              <p:nvPr/>
            </p:nvSpPr>
            <p:spPr>
              <a:xfrm>
                <a:off x="6384125" y="7312738"/>
                <a:ext cx="268100" cy="148150"/>
              </a:xfrm>
              <a:custGeom>
                <a:avLst/>
                <a:gdLst/>
                <a:ahLst/>
                <a:cxnLst/>
                <a:rect l="l" t="t" r="r" b="b"/>
                <a:pathLst>
                  <a:path w="10724" h="5926" extrusionOk="0">
                    <a:moveTo>
                      <a:pt x="10217" y="0"/>
                    </a:moveTo>
                    <a:lnTo>
                      <a:pt x="6228" y="3572"/>
                    </a:lnTo>
                    <a:lnTo>
                      <a:pt x="2346" y="3882"/>
                    </a:lnTo>
                    <a:lnTo>
                      <a:pt x="1226" y="5002"/>
                    </a:lnTo>
                    <a:cubicBezTo>
                      <a:pt x="1226" y="5002"/>
                      <a:pt x="818" y="5002"/>
                      <a:pt x="409" y="4495"/>
                    </a:cubicBezTo>
                    <a:cubicBezTo>
                      <a:pt x="303" y="4495"/>
                      <a:pt x="303" y="4389"/>
                      <a:pt x="205" y="4389"/>
                    </a:cubicBezTo>
                    <a:lnTo>
                      <a:pt x="0" y="4495"/>
                    </a:lnTo>
                    <a:cubicBezTo>
                      <a:pt x="0" y="4495"/>
                      <a:pt x="0" y="5002"/>
                      <a:pt x="409" y="5411"/>
                    </a:cubicBezTo>
                    <a:cubicBezTo>
                      <a:pt x="818" y="5926"/>
                      <a:pt x="1226" y="5926"/>
                      <a:pt x="1226" y="5926"/>
                    </a:cubicBezTo>
                    <a:lnTo>
                      <a:pt x="2346" y="4798"/>
                    </a:lnTo>
                    <a:lnTo>
                      <a:pt x="6228" y="4495"/>
                    </a:lnTo>
                    <a:lnTo>
                      <a:pt x="10724" y="507"/>
                    </a:lnTo>
                    <a:lnTo>
                      <a:pt x="10217"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5" name="Google Shape;235;p3"/>
          <p:cNvGrpSpPr/>
          <p:nvPr/>
        </p:nvGrpSpPr>
        <p:grpSpPr>
          <a:xfrm>
            <a:off x="713333" y="539498"/>
            <a:ext cx="987293" cy="324364"/>
            <a:chOff x="5694208" y="9209048"/>
            <a:chExt cx="987293" cy="324364"/>
          </a:xfrm>
        </p:grpSpPr>
        <p:sp>
          <p:nvSpPr>
            <p:cNvPr id="236" name="Google Shape;236;p3"/>
            <p:cNvSpPr/>
            <p:nvPr/>
          </p:nvSpPr>
          <p:spPr>
            <a:xfrm>
              <a:off x="6064540" y="9325484"/>
              <a:ext cx="207943" cy="207927"/>
            </a:xfrm>
            <a:custGeom>
              <a:avLst/>
              <a:gdLst/>
              <a:ahLst/>
              <a:cxnLst/>
              <a:rect l="l" t="t" r="r" b="b"/>
              <a:pathLst>
                <a:path w="3209" h="3209" extrusionOk="0">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
            <p:cNvSpPr/>
            <p:nvPr/>
          </p:nvSpPr>
          <p:spPr>
            <a:xfrm>
              <a:off x="5694208" y="9448789"/>
              <a:ext cx="60134" cy="60130"/>
            </a:xfrm>
            <a:custGeom>
              <a:avLst/>
              <a:gdLst/>
              <a:ahLst/>
              <a:cxnLst/>
              <a:rect l="l" t="t" r="r" b="b"/>
              <a:pathLst>
                <a:path w="928" h="928" extrusionOk="0">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
            <p:cNvSpPr/>
            <p:nvPr/>
          </p:nvSpPr>
          <p:spPr>
            <a:xfrm>
              <a:off x="6621626" y="9209048"/>
              <a:ext cx="59875" cy="56436"/>
            </a:xfrm>
            <a:custGeom>
              <a:avLst/>
              <a:gdLst/>
              <a:ahLst/>
              <a:cxnLst/>
              <a:rect l="l" t="t" r="r" b="b"/>
              <a:pathLst>
                <a:path w="924" h="871" extrusionOk="0">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9"/>
        <p:cNvGrpSpPr/>
        <p:nvPr/>
      </p:nvGrpSpPr>
      <p:grpSpPr>
        <a:xfrm>
          <a:off x="0" y="0"/>
          <a:ext cx="0" cy="0"/>
          <a:chOff x="0" y="0"/>
          <a:chExt cx="0" cy="0"/>
        </a:xfrm>
      </p:grpSpPr>
      <p:sp>
        <p:nvSpPr>
          <p:cNvPr id="240" name="Google Shape;240;p4"/>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1" name="Google Shape;241;p4"/>
          <p:cNvSpPr txBox="1">
            <a:spLocks noGrp="1"/>
          </p:cNvSpPr>
          <p:nvPr>
            <p:ph type="body" idx="1"/>
          </p:nvPr>
        </p:nvSpPr>
        <p:spPr>
          <a:xfrm>
            <a:off x="713225" y="1076275"/>
            <a:ext cx="7717500" cy="3523200"/>
          </a:xfrm>
          <a:prstGeom prst="rect">
            <a:avLst/>
          </a:prstGeom>
        </p:spPr>
        <p:txBody>
          <a:bodyPr spcFirstLastPara="1" wrap="square" lIns="91425" tIns="91425" rIns="91425" bIns="91425" anchor="t" anchorCtr="0">
            <a:noAutofit/>
          </a:bodyPr>
          <a:lstStyle>
            <a:lvl1pPr marL="457200" lvl="0" indent="-342900" rtl="0">
              <a:lnSpc>
                <a:spcPct val="100000"/>
              </a:lnSpc>
              <a:spcBef>
                <a:spcPts val="0"/>
              </a:spcBef>
              <a:spcAft>
                <a:spcPts val="0"/>
              </a:spcAft>
              <a:buSzPts val="1800"/>
              <a:buAutoNum type="arabicPeriod"/>
              <a:defRPr sz="1200"/>
            </a:lvl1pPr>
            <a:lvl2pPr marL="914400" lvl="1" indent="-317500" rtl="0">
              <a:spcBef>
                <a:spcPts val="0"/>
              </a:spcBef>
              <a:spcAft>
                <a:spcPts val="0"/>
              </a:spcAft>
              <a:buSzPts val="1400"/>
              <a:buAutoNum type="alphaLcPeriod"/>
              <a:defRPr/>
            </a:lvl2pPr>
            <a:lvl3pPr marL="1371600" lvl="2" indent="-317500" rtl="0">
              <a:spcBef>
                <a:spcPts val="1600"/>
              </a:spcBef>
              <a:spcAft>
                <a:spcPts val="0"/>
              </a:spcAft>
              <a:buSzPts val="1400"/>
              <a:buAutoNum type="romanLcPeriod"/>
              <a:defRPr/>
            </a:lvl3pPr>
            <a:lvl4pPr marL="1828800" lvl="3" indent="-317500" rtl="0">
              <a:spcBef>
                <a:spcPts val="1600"/>
              </a:spcBef>
              <a:spcAft>
                <a:spcPts val="0"/>
              </a:spcAft>
              <a:buSzPts val="1400"/>
              <a:buAutoNum type="arabicPeriod"/>
              <a:defRPr/>
            </a:lvl4pPr>
            <a:lvl5pPr marL="2286000" lvl="4" indent="-317500" rtl="0">
              <a:spcBef>
                <a:spcPts val="1600"/>
              </a:spcBef>
              <a:spcAft>
                <a:spcPts val="0"/>
              </a:spcAft>
              <a:buSzPts val="1400"/>
              <a:buAutoNum type="alphaLcPeriod"/>
              <a:defRPr/>
            </a:lvl5pPr>
            <a:lvl6pPr marL="2743200" lvl="5" indent="-317500" rtl="0">
              <a:spcBef>
                <a:spcPts val="1600"/>
              </a:spcBef>
              <a:spcAft>
                <a:spcPts val="0"/>
              </a:spcAft>
              <a:buSzPts val="1400"/>
              <a:buAutoNum type="romanLcPeriod"/>
              <a:defRPr/>
            </a:lvl6pPr>
            <a:lvl7pPr marL="3200400" lvl="6" indent="-317500" rtl="0">
              <a:spcBef>
                <a:spcPts val="1600"/>
              </a:spcBef>
              <a:spcAft>
                <a:spcPts val="0"/>
              </a:spcAft>
              <a:buSzPts val="1400"/>
              <a:buAutoNum type="arabicPeriod"/>
              <a:defRPr/>
            </a:lvl7pPr>
            <a:lvl8pPr marL="3657600" lvl="7" indent="-317500" rtl="0">
              <a:spcBef>
                <a:spcPts val="1600"/>
              </a:spcBef>
              <a:spcAft>
                <a:spcPts val="0"/>
              </a:spcAft>
              <a:buSzPts val="1400"/>
              <a:buAutoNum type="alphaLcPeriod"/>
              <a:defRPr/>
            </a:lvl8pPr>
            <a:lvl9pPr marL="4114800" lvl="8" indent="-317500" rtl="0">
              <a:spcBef>
                <a:spcPts val="1600"/>
              </a:spcBef>
              <a:spcAft>
                <a:spcPts val="1600"/>
              </a:spcAft>
              <a:buSzPts val="1400"/>
              <a:buAutoNum type="romanLcPeriod"/>
              <a:defRPr/>
            </a:lvl9pPr>
          </a:lstStyle>
          <a:p>
            <a:endParaRPr/>
          </a:p>
        </p:txBody>
      </p:sp>
      <p:sp>
        <p:nvSpPr>
          <p:cNvPr id="242" name="Google Shape;242;p4"/>
          <p:cNvSpPr/>
          <p:nvPr/>
        </p:nvSpPr>
        <p:spPr>
          <a:xfrm>
            <a:off x="6619463" y="1445974"/>
            <a:ext cx="2524525" cy="3718449"/>
          </a:xfrm>
          <a:custGeom>
            <a:avLst/>
            <a:gdLst/>
            <a:ahLst/>
            <a:cxnLst/>
            <a:rect l="l" t="t" r="r" b="b"/>
            <a:pathLst>
              <a:path w="49132" h="72368" extrusionOk="0">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rot="10800000">
            <a:off x="1" y="-1"/>
            <a:ext cx="2524525" cy="3718449"/>
          </a:xfrm>
          <a:custGeom>
            <a:avLst/>
            <a:gdLst/>
            <a:ahLst/>
            <a:cxnLst/>
            <a:rect l="l" t="t" r="r" b="b"/>
            <a:pathLst>
              <a:path w="49132" h="72368" extrusionOk="0">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4" name="Google Shape;244;p4"/>
          <p:cNvGrpSpPr/>
          <p:nvPr/>
        </p:nvGrpSpPr>
        <p:grpSpPr>
          <a:xfrm>
            <a:off x="5744381" y="4698442"/>
            <a:ext cx="966103" cy="469116"/>
            <a:chOff x="7362156" y="4422542"/>
            <a:chExt cx="966103" cy="469116"/>
          </a:xfrm>
        </p:grpSpPr>
        <p:sp>
          <p:nvSpPr>
            <p:cNvPr id="245" name="Google Shape;245;p4"/>
            <p:cNvSpPr/>
            <p:nvPr/>
          </p:nvSpPr>
          <p:spPr>
            <a:xfrm>
              <a:off x="7552538" y="4422542"/>
              <a:ext cx="260950" cy="257560"/>
            </a:xfrm>
            <a:custGeom>
              <a:avLst/>
              <a:gdLst/>
              <a:ahLst/>
              <a:cxnLst/>
              <a:rect l="l" t="t" r="r" b="b"/>
              <a:pathLst>
                <a:path w="4027" h="3975" extrusionOk="0">
                  <a:moveTo>
                    <a:pt x="2016" y="1"/>
                  </a:moveTo>
                  <a:lnTo>
                    <a:pt x="1633" y="1198"/>
                  </a:lnTo>
                  <a:lnTo>
                    <a:pt x="436" y="762"/>
                  </a:lnTo>
                  <a:lnTo>
                    <a:pt x="0" y="1959"/>
                  </a:lnTo>
                  <a:lnTo>
                    <a:pt x="1197" y="2395"/>
                  </a:lnTo>
                  <a:lnTo>
                    <a:pt x="819" y="3592"/>
                  </a:lnTo>
                  <a:lnTo>
                    <a:pt x="2016" y="3975"/>
                  </a:lnTo>
                  <a:lnTo>
                    <a:pt x="2394" y="2778"/>
                  </a:lnTo>
                  <a:lnTo>
                    <a:pt x="3591" y="3213"/>
                  </a:lnTo>
                  <a:lnTo>
                    <a:pt x="4027" y="2016"/>
                  </a:lnTo>
                  <a:lnTo>
                    <a:pt x="2830" y="1581"/>
                  </a:lnTo>
                  <a:lnTo>
                    <a:pt x="3213" y="384"/>
                  </a:lnTo>
                  <a:lnTo>
                    <a:pt x="20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a:off x="8268384" y="4496732"/>
              <a:ext cx="59875" cy="56436"/>
            </a:xfrm>
            <a:custGeom>
              <a:avLst/>
              <a:gdLst/>
              <a:ahLst/>
              <a:cxnLst/>
              <a:rect l="l" t="t" r="r" b="b"/>
              <a:pathLst>
                <a:path w="924" h="871" extrusionOk="0">
                  <a:moveTo>
                    <a:pt x="436" y="0"/>
                  </a:moveTo>
                  <a:cubicBezTo>
                    <a:pt x="219" y="0"/>
                    <a:pt x="1" y="161"/>
                    <a:pt x="1" y="436"/>
                  </a:cubicBezTo>
                  <a:cubicBezTo>
                    <a:pt x="1" y="653"/>
                    <a:pt x="219" y="871"/>
                    <a:pt x="436" y="871"/>
                  </a:cubicBezTo>
                  <a:cubicBezTo>
                    <a:pt x="706" y="871"/>
                    <a:pt x="924" y="653"/>
                    <a:pt x="924" y="436"/>
                  </a:cubicBezTo>
                  <a:cubicBezTo>
                    <a:pt x="924" y="161"/>
                    <a:pt x="706" y="0"/>
                    <a:pt x="4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a:off x="7362156" y="4835156"/>
              <a:ext cx="60134" cy="56501"/>
            </a:xfrm>
            <a:custGeom>
              <a:avLst/>
              <a:gdLst/>
              <a:ahLst/>
              <a:cxnLst/>
              <a:rect l="l" t="t" r="r" b="b"/>
              <a:pathLst>
                <a:path w="928" h="872" extrusionOk="0">
                  <a:moveTo>
                    <a:pt x="492" y="1"/>
                  </a:moveTo>
                  <a:cubicBezTo>
                    <a:pt x="218" y="1"/>
                    <a:pt x="0" y="162"/>
                    <a:pt x="0" y="436"/>
                  </a:cubicBezTo>
                  <a:cubicBezTo>
                    <a:pt x="0" y="706"/>
                    <a:pt x="218" y="872"/>
                    <a:pt x="492" y="872"/>
                  </a:cubicBezTo>
                  <a:cubicBezTo>
                    <a:pt x="710" y="872"/>
                    <a:pt x="927" y="706"/>
                    <a:pt x="927" y="436"/>
                  </a:cubicBezTo>
                  <a:cubicBezTo>
                    <a:pt x="927" y="162"/>
                    <a:pt x="710" y="1"/>
                    <a:pt x="4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8" name="Google Shape;248;p4"/>
          <p:cNvSpPr/>
          <p:nvPr/>
        </p:nvSpPr>
        <p:spPr>
          <a:xfrm>
            <a:off x="5734176" y="4658062"/>
            <a:ext cx="60134" cy="56501"/>
          </a:xfrm>
          <a:custGeom>
            <a:avLst/>
            <a:gdLst/>
            <a:ahLst/>
            <a:cxnLst/>
            <a:rect l="l" t="t" r="r" b="b"/>
            <a:pathLst>
              <a:path w="928" h="872" extrusionOk="0">
                <a:moveTo>
                  <a:pt x="435" y="1"/>
                </a:moveTo>
                <a:cubicBezTo>
                  <a:pt x="218" y="1"/>
                  <a:pt x="0" y="166"/>
                  <a:pt x="0" y="436"/>
                </a:cubicBezTo>
                <a:cubicBezTo>
                  <a:pt x="0" y="710"/>
                  <a:pt x="218" y="871"/>
                  <a:pt x="435" y="871"/>
                </a:cubicBezTo>
                <a:cubicBezTo>
                  <a:pt x="710" y="871"/>
                  <a:pt x="927" y="710"/>
                  <a:pt x="927" y="436"/>
                </a:cubicBezTo>
                <a:cubicBezTo>
                  <a:pt x="927" y="166"/>
                  <a:pt x="710" y="1"/>
                  <a:pt x="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 name="Google Shape;249;p4"/>
          <p:cNvGrpSpPr/>
          <p:nvPr/>
        </p:nvGrpSpPr>
        <p:grpSpPr>
          <a:xfrm>
            <a:off x="8061938" y="4275213"/>
            <a:ext cx="985925" cy="744150"/>
            <a:chOff x="1666700" y="5967688"/>
            <a:chExt cx="985925" cy="744150"/>
          </a:xfrm>
        </p:grpSpPr>
        <p:sp>
          <p:nvSpPr>
            <p:cNvPr id="250" name="Google Shape;250;p4"/>
            <p:cNvSpPr/>
            <p:nvPr/>
          </p:nvSpPr>
          <p:spPr>
            <a:xfrm>
              <a:off x="1666700" y="5967688"/>
              <a:ext cx="985925" cy="744150"/>
            </a:xfrm>
            <a:custGeom>
              <a:avLst/>
              <a:gdLst/>
              <a:ahLst/>
              <a:cxnLst/>
              <a:rect l="l" t="t" r="r" b="b"/>
              <a:pathLst>
                <a:path w="39437" h="29766" extrusionOk="0">
                  <a:moveTo>
                    <a:pt x="31419" y="0"/>
                  </a:moveTo>
                  <a:cubicBezTo>
                    <a:pt x="30988" y="0"/>
                    <a:pt x="30551" y="105"/>
                    <a:pt x="30144" y="326"/>
                  </a:cubicBezTo>
                  <a:lnTo>
                    <a:pt x="1839" y="15340"/>
                  </a:lnTo>
                  <a:cubicBezTo>
                    <a:pt x="515" y="16060"/>
                    <a:pt x="0" y="17694"/>
                    <a:pt x="720" y="19018"/>
                  </a:cubicBezTo>
                  <a:lnTo>
                    <a:pt x="5624" y="28320"/>
                  </a:lnTo>
                  <a:cubicBezTo>
                    <a:pt x="6116" y="29236"/>
                    <a:pt x="7051" y="29765"/>
                    <a:pt x="8022" y="29765"/>
                  </a:cubicBezTo>
                  <a:cubicBezTo>
                    <a:pt x="8453" y="29765"/>
                    <a:pt x="8892" y="29661"/>
                    <a:pt x="9302" y="29440"/>
                  </a:cubicBezTo>
                  <a:lnTo>
                    <a:pt x="37598" y="14523"/>
                  </a:lnTo>
                  <a:cubicBezTo>
                    <a:pt x="38930" y="13812"/>
                    <a:pt x="39437" y="12177"/>
                    <a:pt x="38726" y="10845"/>
                  </a:cubicBezTo>
                  <a:lnTo>
                    <a:pt x="33822" y="1446"/>
                  </a:lnTo>
                  <a:cubicBezTo>
                    <a:pt x="33324" y="529"/>
                    <a:pt x="32387" y="0"/>
                    <a:pt x="31419" y="0"/>
                  </a:cubicBezTo>
                  <a:close/>
                </a:path>
              </a:pathLst>
            </a:custGeom>
            <a:solidFill>
              <a:srgbClr val="F1F0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1758650" y="6363863"/>
              <a:ext cx="130375" cy="130375"/>
            </a:xfrm>
            <a:custGeom>
              <a:avLst/>
              <a:gdLst/>
              <a:ahLst/>
              <a:cxnLst/>
              <a:rect l="l" t="t" r="r" b="b"/>
              <a:pathLst>
                <a:path w="5215" h="5215" extrusionOk="0">
                  <a:moveTo>
                    <a:pt x="2555" y="0"/>
                  </a:moveTo>
                  <a:cubicBezTo>
                    <a:pt x="1305" y="0"/>
                    <a:pt x="194" y="901"/>
                    <a:pt x="0" y="2256"/>
                  </a:cubicBezTo>
                  <a:lnTo>
                    <a:pt x="0" y="2354"/>
                  </a:lnTo>
                  <a:lnTo>
                    <a:pt x="0" y="2460"/>
                  </a:lnTo>
                  <a:lnTo>
                    <a:pt x="0" y="2558"/>
                  </a:lnTo>
                  <a:lnTo>
                    <a:pt x="0" y="2665"/>
                  </a:lnTo>
                  <a:lnTo>
                    <a:pt x="0" y="2763"/>
                  </a:lnTo>
                  <a:cubicBezTo>
                    <a:pt x="0" y="2967"/>
                    <a:pt x="0" y="3171"/>
                    <a:pt x="107" y="3376"/>
                  </a:cubicBezTo>
                  <a:cubicBezTo>
                    <a:pt x="107" y="3482"/>
                    <a:pt x="107" y="3580"/>
                    <a:pt x="205" y="3580"/>
                  </a:cubicBezTo>
                  <a:lnTo>
                    <a:pt x="205" y="3686"/>
                  </a:lnTo>
                  <a:cubicBezTo>
                    <a:pt x="205" y="3686"/>
                    <a:pt x="205" y="3784"/>
                    <a:pt x="311" y="3784"/>
                  </a:cubicBezTo>
                  <a:lnTo>
                    <a:pt x="311" y="3891"/>
                  </a:lnTo>
                  <a:cubicBezTo>
                    <a:pt x="311" y="3989"/>
                    <a:pt x="409" y="3989"/>
                    <a:pt x="409" y="4095"/>
                  </a:cubicBezTo>
                  <a:cubicBezTo>
                    <a:pt x="409" y="4193"/>
                    <a:pt x="515" y="4193"/>
                    <a:pt x="515" y="4299"/>
                  </a:cubicBezTo>
                  <a:lnTo>
                    <a:pt x="613" y="4299"/>
                  </a:lnTo>
                  <a:cubicBezTo>
                    <a:pt x="613" y="4397"/>
                    <a:pt x="613" y="4397"/>
                    <a:pt x="720" y="4397"/>
                  </a:cubicBezTo>
                  <a:lnTo>
                    <a:pt x="720" y="4504"/>
                  </a:lnTo>
                  <a:cubicBezTo>
                    <a:pt x="818" y="4504"/>
                    <a:pt x="818" y="4602"/>
                    <a:pt x="924" y="4602"/>
                  </a:cubicBezTo>
                  <a:lnTo>
                    <a:pt x="1128" y="4806"/>
                  </a:lnTo>
                  <a:cubicBezTo>
                    <a:pt x="1226" y="4806"/>
                    <a:pt x="1226" y="4912"/>
                    <a:pt x="1333" y="4912"/>
                  </a:cubicBezTo>
                  <a:cubicBezTo>
                    <a:pt x="1431" y="4912"/>
                    <a:pt x="1537" y="5010"/>
                    <a:pt x="1537" y="5010"/>
                  </a:cubicBezTo>
                  <a:cubicBezTo>
                    <a:pt x="1635" y="5010"/>
                    <a:pt x="1741" y="5117"/>
                    <a:pt x="1741" y="5117"/>
                  </a:cubicBezTo>
                  <a:lnTo>
                    <a:pt x="2044" y="5117"/>
                  </a:lnTo>
                  <a:lnTo>
                    <a:pt x="2044" y="5215"/>
                  </a:lnTo>
                  <a:lnTo>
                    <a:pt x="2354" y="5215"/>
                  </a:lnTo>
                  <a:cubicBezTo>
                    <a:pt x="2763" y="5215"/>
                    <a:pt x="3172" y="5215"/>
                    <a:pt x="3580" y="5010"/>
                  </a:cubicBezTo>
                  <a:cubicBezTo>
                    <a:pt x="3678" y="5010"/>
                    <a:pt x="3785" y="4912"/>
                    <a:pt x="3785" y="4912"/>
                  </a:cubicBezTo>
                  <a:cubicBezTo>
                    <a:pt x="3883" y="4912"/>
                    <a:pt x="3989" y="4806"/>
                    <a:pt x="3989" y="4806"/>
                  </a:cubicBezTo>
                  <a:cubicBezTo>
                    <a:pt x="4087" y="4708"/>
                    <a:pt x="4193" y="4708"/>
                    <a:pt x="4193" y="4602"/>
                  </a:cubicBezTo>
                  <a:cubicBezTo>
                    <a:pt x="4398" y="4504"/>
                    <a:pt x="4496" y="4397"/>
                    <a:pt x="4602" y="4299"/>
                  </a:cubicBezTo>
                  <a:cubicBezTo>
                    <a:pt x="4806" y="3989"/>
                    <a:pt x="5011" y="3580"/>
                    <a:pt x="5109" y="3171"/>
                  </a:cubicBezTo>
                  <a:lnTo>
                    <a:pt x="5109" y="3073"/>
                  </a:ln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lnTo>
                    <a:pt x="4904" y="1537"/>
                  </a:lnTo>
                  <a:lnTo>
                    <a:pt x="4904" y="1439"/>
                  </a:lnTo>
                  <a:lnTo>
                    <a:pt x="4806" y="1332"/>
                  </a:lnTo>
                  <a:cubicBezTo>
                    <a:pt x="4398" y="621"/>
                    <a:pt x="3678" y="106"/>
                    <a:pt x="2763" y="8"/>
                  </a:cubicBezTo>
                  <a:cubicBezTo>
                    <a:pt x="2693" y="3"/>
                    <a:pt x="2624" y="0"/>
                    <a:pt x="2555"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a:off x="1735750" y="6361013"/>
              <a:ext cx="148175" cy="131150"/>
            </a:xfrm>
            <a:custGeom>
              <a:avLst/>
              <a:gdLst/>
              <a:ahLst/>
              <a:cxnLst/>
              <a:rect l="l" t="t" r="r" b="b"/>
              <a:pathLst>
                <a:path w="5927" h="5246" extrusionOk="0">
                  <a:moveTo>
                    <a:pt x="2940" y="1"/>
                  </a:moveTo>
                  <a:cubicBezTo>
                    <a:pt x="2527" y="1"/>
                    <a:pt x="2111" y="105"/>
                    <a:pt x="1734" y="327"/>
                  </a:cubicBezTo>
                  <a:cubicBezTo>
                    <a:pt x="410" y="940"/>
                    <a:pt x="1" y="2574"/>
                    <a:pt x="614" y="3800"/>
                  </a:cubicBezTo>
                  <a:cubicBezTo>
                    <a:pt x="1106" y="4717"/>
                    <a:pt x="1994" y="5246"/>
                    <a:pt x="2901" y="5246"/>
                  </a:cubicBezTo>
                  <a:cubicBezTo>
                    <a:pt x="3304" y="5246"/>
                    <a:pt x="3710" y="5141"/>
                    <a:pt x="4088" y="4920"/>
                  </a:cubicBezTo>
                  <a:cubicBezTo>
                    <a:pt x="5412" y="4307"/>
                    <a:pt x="5927" y="2672"/>
                    <a:pt x="5207" y="1446"/>
                  </a:cubicBezTo>
                  <a:cubicBezTo>
                    <a:pt x="4783" y="530"/>
                    <a:pt x="3869" y="1"/>
                    <a:pt x="2940"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
            <p:cNvSpPr/>
            <p:nvPr/>
          </p:nvSpPr>
          <p:spPr>
            <a:xfrm>
              <a:off x="1766400" y="6369163"/>
              <a:ext cx="117525" cy="122175"/>
            </a:xfrm>
            <a:custGeom>
              <a:avLst/>
              <a:gdLst/>
              <a:ahLst/>
              <a:cxnLst/>
              <a:rect l="l" t="t" r="r" b="b"/>
              <a:pathLst>
                <a:path w="4701" h="4887" extrusionOk="0">
                  <a:moveTo>
                    <a:pt x="2862" y="1"/>
                  </a:moveTo>
                  <a:lnTo>
                    <a:pt x="2862" y="1"/>
                  </a:lnTo>
                  <a:cubicBezTo>
                    <a:pt x="3164" y="205"/>
                    <a:pt x="3368" y="409"/>
                    <a:pt x="3573" y="818"/>
                  </a:cubicBezTo>
                  <a:cubicBezTo>
                    <a:pt x="4186" y="2044"/>
                    <a:pt x="3679" y="3572"/>
                    <a:pt x="2453" y="4292"/>
                  </a:cubicBezTo>
                  <a:cubicBezTo>
                    <a:pt x="2044" y="4496"/>
                    <a:pt x="1636" y="4598"/>
                    <a:pt x="1227" y="4598"/>
                  </a:cubicBezTo>
                  <a:cubicBezTo>
                    <a:pt x="818" y="4598"/>
                    <a:pt x="410" y="4496"/>
                    <a:pt x="1" y="4292"/>
                  </a:cubicBezTo>
                  <a:lnTo>
                    <a:pt x="1" y="4292"/>
                  </a:lnTo>
                  <a:cubicBezTo>
                    <a:pt x="499" y="4665"/>
                    <a:pt x="1109" y="4887"/>
                    <a:pt x="1718" y="4887"/>
                  </a:cubicBezTo>
                  <a:cubicBezTo>
                    <a:pt x="2109" y="4887"/>
                    <a:pt x="2501" y="4795"/>
                    <a:pt x="2862" y="4594"/>
                  </a:cubicBezTo>
                  <a:cubicBezTo>
                    <a:pt x="4186" y="3981"/>
                    <a:pt x="4701" y="2346"/>
                    <a:pt x="3981" y="1120"/>
                  </a:cubicBezTo>
                  <a:cubicBezTo>
                    <a:pt x="3777" y="614"/>
                    <a:pt x="3368" y="205"/>
                    <a:pt x="2862"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
            <p:cNvSpPr/>
            <p:nvPr/>
          </p:nvSpPr>
          <p:spPr>
            <a:xfrm>
              <a:off x="1751075" y="6397163"/>
              <a:ext cx="119975" cy="66425"/>
            </a:xfrm>
            <a:custGeom>
              <a:avLst/>
              <a:gdLst/>
              <a:ahLst/>
              <a:cxnLst/>
              <a:rect l="l" t="t" r="r" b="b"/>
              <a:pathLst>
                <a:path w="4799" h="2657" extrusionOk="0">
                  <a:moveTo>
                    <a:pt x="4594" y="0"/>
                  </a:moveTo>
                  <a:lnTo>
                    <a:pt x="1" y="2354"/>
                  </a:lnTo>
                  <a:cubicBezTo>
                    <a:pt x="1" y="2354"/>
                    <a:pt x="1" y="2452"/>
                    <a:pt x="99" y="2452"/>
                  </a:cubicBezTo>
                  <a:cubicBezTo>
                    <a:pt x="99" y="2559"/>
                    <a:pt x="99" y="2559"/>
                    <a:pt x="205" y="2657"/>
                  </a:cubicBezTo>
                  <a:lnTo>
                    <a:pt x="4799" y="311"/>
                  </a:lnTo>
                  <a:cubicBezTo>
                    <a:pt x="4701" y="205"/>
                    <a:pt x="4701" y="107"/>
                    <a:pt x="4701" y="107"/>
                  </a:cubicBezTo>
                  <a:cubicBezTo>
                    <a:pt x="4701" y="0"/>
                    <a:pt x="4594" y="0"/>
                    <a:pt x="4594"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
            <p:cNvSpPr/>
            <p:nvPr/>
          </p:nvSpPr>
          <p:spPr>
            <a:xfrm>
              <a:off x="1748425" y="6392063"/>
              <a:ext cx="120175" cy="69075"/>
            </a:xfrm>
            <a:custGeom>
              <a:avLst/>
              <a:gdLst/>
              <a:ahLst/>
              <a:cxnLst/>
              <a:rect l="l" t="t" r="r" b="b"/>
              <a:pathLst>
                <a:path w="4807" h="2763" extrusionOk="0">
                  <a:moveTo>
                    <a:pt x="4602" y="0"/>
                  </a:moveTo>
                  <a:lnTo>
                    <a:pt x="1" y="2452"/>
                  </a:lnTo>
                  <a:cubicBezTo>
                    <a:pt x="107" y="2452"/>
                    <a:pt x="107" y="2558"/>
                    <a:pt x="107" y="2558"/>
                  </a:cubicBezTo>
                  <a:cubicBezTo>
                    <a:pt x="107" y="2656"/>
                    <a:pt x="205" y="2656"/>
                    <a:pt x="205" y="2763"/>
                  </a:cubicBezTo>
                  <a:lnTo>
                    <a:pt x="4807" y="311"/>
                  </a:lnTo>
                  <a:cubicBezTo>
                    <a:pt x="4807" y="311"/>
                    <a:pt x="4807" y="204"/>
                    <a:pt x="4700" y="204"/>
                  </a:cubicBezTo>
                  <a:cubicBezTo>
                    <a:pt x="4700" y="106"/>
                    <a:pt x="4700" y="106"/>
                    <a:pt x="460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a:off x="1911900" y="6282113"/>
              <a:ext cx="130375" cy="130400"/>
            </a:xfrm>
            <a:custGeom>
              <a:avLst/>
              <a:gdLst/>
              <a:ahLst/>
              <a:cxnLst/>
              <a:rect l="l" t="t" r="r" b="b"/>
              <a:pathLst>
                <a:path w="5215" h="5216" extrusionOk="0">
                  <a:moveTo>
                    <a:pt x="2654" y="1"/>
                  </a:moveTo>
                  <a:cubicBezTo>
                    <a:pt x="1412" y="1"/>
                    <a:pt x="300" y="901"/>
                    <a:pt x="107" y="2257"/>
                  </a:cubicBezTo>
                  <a:lnTo>
                    <a:pt x="107" y="2150"/>
                  </a:lnTo>
                  <a:cubicBezTo>
                    <a:pt x="0" y="2257"/>
                    <a:pt x="0" y="2355"/>
                    <a:pt x="0" y="2355"/>
                  </a:cubicBezTo>
                  <a:lnTo>
                    <a:pt x="0" y="2461"/>
                  </a:lnTo>
                  <a:lnTo>
                    <a:pt x="0" y="2559"/>
                  </a:lnTo>
                  <a:lnTo>
                    <a:pt x="0" y="2665"/>
                  </a:lnTo>
                  <a:cubicBezTo>
                    <a:pt x="0" y="2968"/>
                    <a:pt x="107" y="3172"/>
                    <a:pt x="107" y="3376"/>
                  </a:cubicBezTo>
                  <a:cubicBezTo>
                    <a:pt x="205" y="3483"/>
                    <a:pt x="205" y="3581"/>
                    <a:pt x="205" y="3581"/>
                  </a:cubicBezTo>
                  <a:lnTo>
                    <a:pt x="205" y="3687"/>
                  </a:lnTo>
                  <a:cubicBezTo>
                    <a:pt x="311" y="3687"/>
                    <a:pt x="311" y="3785"/>
                    <a:pt x="311" y="3785"/>
                  </a:cubicBezTo>
                  <a:lnTo>
                    <a:pt x="311" y="3891"/>
                  </a:lnTo>
                  <a:lnTo>
                    <a:pt x="515" y="4096"/>
                  </a:lnTo>
                  <a:cubicBezTo>
                    <a:pt x="515" y="4194"/>
                    <a:pt x="515" y="4194"/>
                    <a:pt x="613" y="4300"/>
                  </a:cubicBezTo>
                  <a:lnTo>
                    <a:pt x="720" y="4398"/>
                  </a:lnTo>
                  <a:cubicBezTo>
                    <a:pt x="818" y="4398"/>
                    <a:pt x="818" y="4504"/>
                    <a:pt x="818" y="4504"/>
                  </a:cubicBezTo>
                  <a:cubicBezTo>
                    <a:pt x="818" y="4504"/>
                    <a:pt x="924" y="4602"/>
                    <a:pt x="1022" y="4602"/>
                  </a:cubicBezTo>
                  <a:cubicBezTo>
                    <a:pt x="1022" y="4709"/>
                    <a:pt x="1128" y="4709"/>
                    <a:pt x="1128" y="4807"/>
                  </a:cubicBezTo>
                  <a:lnTo>
                    <a:pt x="1226" y="4807"/>
                  </a:lnTo>
                  <a:lnTo>
                    <a:pt x="1333" y="4913"/>
                  </a:lnTo>
                  <a:lnTo>
                    <a:pt x="1431" y="4913"/>
                  </a:lnTo>
                  <a:cubicBezTo>
                    <a:pt x="1431" y="4913"/>
                    <a:pt x="1537" y="5011"/>
                    <a:pt x="1635" y="5011"/>
                  </a:cubicBezTo>
                  <a:cubicBezTo>
                    <a:pt x="1741" y="5011"/>
                    <a:pt x="1741" y="5117"/>
                    <a:pt x="1839" y="5117"/>
                  </a:cubicBezTo>
                  <a:lnTo>
                    <a:pt x="2044" y="5117"/>
                  </a:lnTo>
                  <a:cubicBezTo>
                    <a:pt x="2150" y="5117"/>
                    <a:pt x="2150" y="5215"/>
                    <a:pt x="2150" y="5215"/>
                  </a:cubicBezTo>
                  <a:lnTo>
                    <a:pt x="2354" y="5215"/>
                  </a:lnTo>
                  <a:cubicBezTo>
                    <a:pt x="2861" y="5215"/>
                    <a:pt x="3270" y="5215"/>
                    <a:pt x="3678" y="5011"/>
                  </a:cubicBezTo>
                  <a:cubicBezTo>
                    <a:pt x="3678" y="5011"/>
                    <a:pt x="3785" y="4913"/>
                    <a:pt x="3883" y="4913"/>
                  </a:cubicBezTo>
                  <a:cubicBezTo>
                    <a:pt x="3989" y="4913"/>
                    <a:pt x="3989" y="4807"/>
                    <a:pt x="4087" y="4807"/>
                  </a:cubicBezTo>
                  <a:lnTo>
                    <a:pt x="4291" y="4602"/>
                  </a:lnTo>
                  <a:lnTo>
                    <a:pt x="4602" y="4300"/>
                  </a:ln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109" y="1946"/>
                    <a:pt x="5109" y="1946"/>
                    <a:pt x="5109" y="1848"/>
                  </a:cubicBezTo>
                  <a:lnTo>
                    <a:pt x="5109" y="1742"/>
                  </a:lnTo>
                  <a:lnTo>
                    <a:pt x="5011" y="1644"/>
                  </a:lnTo>
                  <a:lnTo>
                    <a:pt x="5011" y="1537"/>
                  </a:lnTo>
                  <a:cubicBezTo>
                    <a:pt x="5011" y="1537"/>
                    <a:pt x="5011" y="1439"/>
                    <a:pt x="4904" y="1439"/>
                  </a:cubicBezTo>
                  <a:lnTo>
                    <a:pt x="4904" y="1333"/>
                  </a:lnTo>
                  <a:cubicBezTo>
                    <a:pt x="4496" y="622"/>
                    <a:pt x="3785" y="107"/>
                    <a:pt x="2861" y="9"/>
                  </a:cubicBezTo>
                  <a:cubicBezTo>
                    <a:pt x="2792" y="3"/>
                    <a:pt x="2723" y="1"/>
                    <a:pt x="2654" y="1"/>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1889000" y="6279288"/>
              <a:ext cx="148175" cy="129975"/>
            </a:xfrm>
            <a:custGeom>
              <a:avLst/>
              <a:gdLst/>
              <a:ahLst/>
              <a:cxnLst/>
              <a:rect l="l" t="t" r="r" b="b"/>
              <a:pathLst>
                <a:path w="5927" h="5199" extrusionOk="0">
                  <a:moveTo>
                    <a:pt x="3025" y="1"/>
                  </a:moveTo>
                  <a:cubicBezTo>
                    <a:pt x="2623" y="1"/>
                    <a:pt x="2217" y="105"/>
                    <a:pt x="1840" y="326"/>
                  </a:cubicBezTo>
                  <a:cubicBezTo>
                    <a:pt x="508" y="939"/>
                    <a:pt x="1" y="2574"/>
                    <a:pt x="712" y="3800"/>
                  </a:cubicBezTo>
                  <a:cubicBezTo>
                    <a:pt x="1138" y="4721"/>
                    <a:pt x="2058" y="5199"/>
                    <a:pt x="2991" y="5199"/>
                  </a:cubicBezTo>
                  <a:cubicBezTo>
                    <a:pt x="3400" y="5199"/>
                    <a:pt x="3812" y="5107"/>
                    <a:pt x="4186" y="4920"/>
                  </a:cubicBezTo>
                  <a:cubicBezTo>
                    <a:pt x="5518" y="4209"/>
                    <a:pt x="5927" y="2672"/>
                    <a:pt x="5314" y="1446"/>
                  </a:cubicBezTo>
                  <a:cubicBezTo>
                    <a:pt x="4816" y="529"/>
                    <a:pt x="3930" y="1"/>
                    <a:pt x="3025"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
            <p:cNvSpPr/>
            <p:nvPr/>
          </p:nvSpPr>
          <p:spPr>
            <a:xfrm>
              <a:off x="1922125" y="6287438"/>
              <a:ext cx="115050" cy="122175"/>
            </a:xfrm>
            <a:custGeom>
              <a:avLst/>
              <a:gdLst/>
              <a:ahLst/>
              <a:cxnLst/>
              <a:rect l="l" t="t" r="r" b="b"/>
              <a:pathLst>
                <a:path w="4602" h="4887" extrusionOk="0">
                  <a:moveTo>
                    <a:pt x="2861" y="0"/>
                  </a:moveTo>
                  <a:lnTo>
                    <a:pt x="2861" y="0"/>
                  </a:lnTo>
                  <a:cubicBezTo>
                    <a:pt x="3065" y="205"/>
                    <a:pt x="3376" y="409"/>
                    <a:pt x="3474" y="711"/>
                  </a:cubicBezTo>
                  <a:cubicBezTo>
                    <a:pt x="4193" y="2044"/>
                    <a:pt x="3678" y="3572"/>
                    <a:pt x="2354" y="4291"/>
                  </a:cubicBezTo>
                  <a:cubicBezTo>
                    <a:pt x="1994" y="4496"/>
                    <a:pt x="1586" y="4598"/>
                    <a:pt x="1177" y="4598"/>
                  </a:cubicBezTo>
                  <a:cubicBezTo>
                    <a:pt x="768" y="4598"/>
                    <a:pt x="360" y="4496"/>
                    <a:pt x="0" y="4291"/>
                  </a:cubicBezTo>
                  <a:lnTo>
                    <a:pt x="0" y="4291"/>
                  </a:lnTo>
                  <a:cubicBezTo>
                    <a:pt x="498" y="4665"/>
                    <a:pt x="1111" y="4886"/>
                    <a:pt x="1721" y="4886"/>
                  </a:cubicBezTo>
                  <a:cubicBezTo>
                    <a:pt x="2112" y="4886"/>
                    <a:pt x="2503" y="4795"/>
                    <a:pt x="2861" y="4594"/>
                  </a:cubicBezTo>
                  <a:cubicBezTo>
                    <a:pt x="4193" y="3883"/>
                    <a:pt x="4602" y="2346"/>
                    <a:pt x="3989" y="1120"/>
                  </a:cubicBezTo>
                  <a:cubicBezTo>
                    <a:pt x="3678" y="613"/>
                    <a:pt x="3269" y="205"/>
                    <a:pt x="286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
            <p:cNvSpPr/>
            <p:nvPr/>
          </p:nvSpPr>
          <p:spPr>
            <a:xfrm>
              <a:off x="1906800" y="6315438"/>
              <a:ext cx="117500" cy="66425"/>
            </a:xfrm>
            <a:custGeom>
              <a:avLst/>
              <a:gdLst/>
              <a:ahLst/>
              <a:cxnLst/>
              <a:rect l="l" t="t" r="r" b="b"/>
              <a:pathLst>
                <a:path w="4700" h="2657" extrusionOk="0">
                  <a:moveTo>
                    <a:pt x="4602" y="0"/>
                  </a:moveTo>
                  <a:lnTo>
                    <a:pt x="0" y="2354"/>
                  </a:lnTo>
                  <a:lnTo>
                    <a:pt x="0" y="2452"/>
                  </a:lnTo>
                  <a:cubicBezTo>
                    <a:pt x="106" y="2558"/>
                    <a:pt x="106" y="2558"/>
                    <a:pt x="106" y="2656"/>
                  </a:cubicBezTo>
                  <a:lnTo>
                    <a:pt x="4700" y="311"/>
                  </a:lnTo>
                  <a:cubicBezTo>
                    <a:pt x="4700" y="204"/>
                    <a:pt x="4700" y="106"/>
                    <a:pt x="4602"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1904325" y="6310313"/>
              <a:ext cx="119975" cy="69100"/>
            </a:xfrm>
            <a:custGeom>
              <a:avLst/>
              <a:gdLst/>
              <a:ahLst/>
              <a:cxnLst/>
              <a:rect l="l" t="t" r="r" b="b"/>
              <a:pathLst>
                <a:path w="4799" h="2764" extrusionOk="0">
                  <a:moveTo>
                    <a:pt x="4594" y="1"/>
                  </a:moveTo>
                  <a:lnTo>
                    <a:pt x="1" y="2453"/>
                  </a:lnTo>
                  <a:cubicBezTo>
                    <a:pt x="1" y="2453"/>
                    <a:pt x="1" y="2559"/>
                    <a:pt x="99" y="2559"/>
                  </a:cubicBezTo>
                  <a:cubicBezTo>
                    <a:pt x="99" y="2657"/>
                    <a:pt x="99" y="2657"/>
                    <a:pt x="205" y="2763"/>
                  </a:cubicBezTo>
                  <a:lnTo>
                    <a:pt x="4799" y="311"/>
                  </a:lnTo>
                  <a:cubicBezTo>
                    <a:pt x="4701" y="311"/>
                    <a:pt x="4701" y="205"/>
                    <a:pt x="4701" y="205"/>
                  </a:cubicBezTo>
                  <a:cubicBezTo>
                    <a:pt x="4701" y="107"/>
                    <a:pt x="4594" y="107"/>
                    <a:pt x="4594" y="1"/>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2067800" y="6200388"/>
              <a:ext cx="130200" cy="130400"/>
            </a:xfrm>
            <a:custGeom>
              <a:avLst/>
              <a:gdLst/>
              <a:ahLst/>
              <a:cxnLst/>
              <a:rect l="l" t="t" r="r" b="b"/>
              <a:pathLst>
                <a:path w="5208" h="5216" extrusionOk="0">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303" y="3989"/>
                    <a:pt x="409" y="3989"/>
                    <a:pt x="409" y="4095"/>
                  </a:cubicBezTo>
                  <a:lnTo>
                    <a:pt x="614" y="4300"/>
                  </a:lnTo>
                  <a:lnTo>
                    <a:pt x="712" y="4398"/>
                  </a:lnTo>
                  <a:cubicBezTo>
                    <a:pt x="712" y="4398"/>
                    <a:pt x="712" y="4504"/>
                    <a:pt x="818" y="4504"/>
                  </a:cubicBezTo>
                  <a:lnTo>
                    <a:pt x="916" y="4602"/>
                  </a:lnTo>
                  <a:lnTo>
                    <a:pt x="1120" y="4806"/>
                  </a:lnTo>
                  <a:cubicBezTo>
                    <a:pt x="1227" y="4806"/>
                    <a:pt x="1227" y="4806"/>
                    <a:pt x="1325" y="4913"/>
                  </a:cubicBezTo>
                  <a:cubicBezTo>
                    <a:pt x="1431" y="4913"/>
                    <a:pt x="1529" y="5011"/>
                    <a:pt x="1529" y="5011"/>
                  </a:cubicBezTo>
                  <a:lnTo>
                    <a:pt x="1635" y="5011"/>
                  </a:lnTo>
                  <a:cubicBezTo>
                    <a:pt x="1635" y="5011"/>
                    <a:pt x="1733" y="5117"/>
                    <a:pt x="1840" y="5117"/>
                  </a:cubicBezTo>
                  <a:lnTo>
                    <a:pt x="2044" y="5117"/>
                  </a:lnTo>
                  <a:cubicBezTo>
                    <a:pt x="2044" y="5117"/>
                    <a:pt x="2044" y="5215"/>
                    <a:pt x="2142" y="5215"/>
                  </a:cubicBezTo>
                  <a:lnTo>
                    <a:pt x="2346" y="5215"/>
                  </a:lnTo>
                  <a:cubicBezTo>
                    <a:pt x="2755" y="5215"/>
                    <a:pt x="3270" y="5215"/>
                    <a:pt x="3572" y="5011"/>
                  </a:cubicBezTo>
                  <a:cubicBezTo>
                    <a:pt x="3679" y="5011"/>
                    <a:pt x="3777" y="4913"/>
                    <a:pt x="3883" y="4913"/>
                  </a:cubicBezTo>
                  <a:cubicBezTo>
                    <a:pt x="3883" y="4913"/>
                    <a:pt x="3981" y="4806"/>
                    <a:pt x="4087" y="4806"/>
                  </a:cubicBezTo>
                  <a:cubicBezTo>
                    <a:pt x="4087" y="4708"/>
                    <a:pt x="4185" y="4708"/>
                    <a:pt x="4292" y="4602"/>
                  </a:cubicBezTo>
                  <a:lnTo>
                    <a:pt x="4594" y="4300"/>
                  </a:lnTo>
                  <a:cubicBezTo>
                    <a:pt x="4798" y="3989"/>
                    <a:pt x="5003" y="3580"/>
                    <a:pt x="5109" y="3172"/>
                  </a:cubicBezTo>
                  <a:lnTo>
                    <a:pt x="5109" y="3074"/>
                  </a:lnTo>
                  <a:cubicBezTo>
                    <a:pt x="5109" y="2967"/>
                    <a:pt x="5207" y="2967"/>
                    <a:pt x="5207" y="2967"/>
                  </a:cubicBezTo>
                  <a:lnTo>
                    <a:pt x="5207" y="2869"/>
                  </a:lnTo>
                  <a:lnTo>
                    <a:pt x="5207" y="2665"/>
                  </a:lnTo>
                  <a:lnTo>
                    <a:pt x="5207" y="2559"/>
                  </a:lnTo>
                  <a:lnTo>
                    <a:pt x="5207" y="2354"/>
                  </a:lnTo>
                  <a:lnTo>
                    <a:pt x="5207" y="2256"/>
                  </a:lnTo>
                  <a:lnTo>
                    <a:pt x="5109" y="2150"/>
                  </a:lnTo>
                  <a:lnTo>
                    <a:pt x="5109" y="2052"/>
                  </a:lnTo>
                  <a:lnTo>
                    <a:pt x="5109" y="1848"/>
                  </a:lnTo>
                  <a:lnTo>
                    <a:pt x="5003" y="1741"/>
                  </a:lnTo>
                  <a:lnTo>
                    <a:pt x="5003" y="1643"/>
                  </a:lnTo>
                  <a:lnTo>
                    <a:pt x="5003" y="1537"/>
                  </a:lnTo>
                  <a:cubicBezTo>
                    <a:pt x="4905" y="1537"/>
                    <a:pt x="4905" y="1439"/>
                    <a:pt x="4905" y="1439"/>
                  </a:cubicBezTo>
                  <a:cubicBezTo>
                    <a:pt x="4905" y="1439"/>
                    <a:pt x="4905" y="1333"/>
                    <a:pt x="4798" y="1333"/>
                  </a:cubicBezTo>
                  <a:cubicBezTo>
                    <a:pt x="4390" y="622"/>
                    <a:pt x="3679" y="107"/>
                    <a:pt x="2861" y="9"/>
                  </a:cubicBezTo>
                  <a:cubicBezTo>
                    <a:pt x="2786" y="3"/>
                    <a:pt x="2712" y="0"/>
                    <a:pt x="2638"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2044725" y="6197563"/>
              <a:ext cx="148150" cy="129975"/>
            </a:xfrm>
            <a:custGeom>
              <a:avLst/>
              <a:gdLst/>
              <a:ahLst/>
              <a:cxnLst/>
              <a:rect l="l" t="t" r="r" b="b"/>
              <a:pathLst>
                <a:path w="5926" h="5199" extrusionOk="0">
                  <a:moveTo>
                    <a:pt x="2993" y="0"/>
                  </a:moveTo>
                  <a:cubicBezTo>
                    <a:pt x="2576" y="0"/>
                    <a:pt x="2148" y="105"/>
                    <a:pt x="1741" y="326"/>
                  </a:cubicBezTo>
                  <a:cubicBezTo>
                    <a:pt x="515" y="939"/>
                    <a:pt x="0" y="2574"/>
                    <a:pt x="613" y="3800"/>
                  </a:cubicBezTo>
                  <a:cubicBezTo>
                    <a:pt x="1113" y="4720"/>
                    <a:pt x="2004" y="5198"/>
                    <a:pt x="2948" y="5198"/>
                  </a:cubicBezTo>
                  <a:cubicBezTo>
                    <a:pt x="3363" y="5198"/>
                    <a:pt x="3787" y="5106"/>
                    <a:pt x="4193" y="4919"/>
                  </a:cubicBezTo>
                  <a:cubicBezTo>
                    <a:pt x="5419" y="4208"/>
                    <a:pt x="5926" y="2672"/>
                    <a:pt x="5313" y="1446"/>
                  </a:cubicBezTo>
                  <a:cubicBezTo>
                    <a:pt x="4821" y="529"/>
                    <a:pt x="3933" y="0"/>
                    <a:pt x="2993" y="0"/>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2078025" y="6205713"/>
              <a:ext cx="114850" cy="122175"/>
            </a:xfrm>
            <a:custGeom>
              <a:avLst/>
              <a:gdLst/>
              <a:ahLst/>
              <a:cxnLst/>
              <a:rect l="l" t="t" r="r" b="b"/>
              <a:pathLst>
                <a:path w="4594" h="4887" extrusionOk="0">
                  <a:moveTo>
                    <a:pt x="2755" y="0"/>
                  </a:moveTo>
                  <a:lnTo>
                    <a:pt x="2755" y="0"/>
                  </a:lnTo>
                  <a:cubicBezTo>
                    <a:pt x="3065" y="204"/>
                    <a:pt x="3270" y="409"/>
                    <a:pt x="3474" y="711"/>
                  </a:cubicBezTo>
                  <a:cubicBezTo>
                    <a:pt x="4087" y="2043"/>
                    <a:pt x="3572" y="3572"/>
                    <a:pt x="2346" y="4291"/>
                  </a:cubicBezTo>
                  <a:cubicBezTo>
                    <a:pt x="1937" y="4495"/>
                    <a:pt x="1529" y="4598"/>
                    <a:pt x="1133" y="4598"/>
                  </a:cubicBezTo>
                  <a:cubicBezTo>
                    <a:pt x="738" y="4598"/>
                    <a:pt x="356" y="4495"/>
                    <a:pt x="0" y="4291"/>
                  </a:cubicBezTo>
                  <a:lnTo>
                    <a:pt x="0" y="4291"/>
                  </a:lnTo>
                  <a:cubicBezTo>
                    <a:pt x="433" y="4664"/>
                    <a:pt x="1021" y="4886"/>
                    <a:pt x="1645" y="4886"/>
                  </a:cubicBezTo>
                  <a:cubicBezTo>
                    <a:pt x="2046" y="4886"/>
                    <a:pt x="2462" y="4795"/>
                    <a:pt x="2861" y="4593"/>
                  </a:cubicBezTo>
                  <a:cubicBezTo>
                    <a:pt x="4087" y="3882"/>
                    <a:pt x="4594" y="2346"/>
                    <a:pt x="3981" y="1120"/>
                  </a:cubicBezTo>
                  <a:cubicBezTo>
                    <a:pt x="3678" y="613"/>
                    <a:pt x="3270" y="204"/>
                    <a:pt x="2755"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
            <p:cNvSpPr/>
            <p:nvPr/>
          </p:nvSpPr>
          <p:spPr>
            <a:xfrm>
              <a:off x="2060050" y="6233688"/>
              <a:ext cx="120175" cy="66450"/>
            </a:xfrm>
            <a:custGeom>
              <a:avLst/>
              <a:gdLst/>
              <a:ahLst/>
              <a:cxnLst/>
              <a:rect l="l" t="t" r="r" b="b"/>
              <a:pathLst>
                <a:path w="4807" h="2658" extrusionOk="0">
                  <a:moveTo>
                    <a:pt x="4602" y="1"/>
                  </a:moveTo>
                  <a:lnTo>
                    <a:pt x="0" y="2355"/>
                  </a:lnTo>
                  <a:cubicBezTo>
                    <a:pt x="106" y="2355"/>
                    <a:pt x="106" y="2453"/>
                    <a:pt x="106" y="2453"/>
                  </a:cubicBezTo>
                  <a:cubicBezTo>
                    <a:pt x="106" y="2559"/>
                    <a:pt x="204" y="2559"/>
                    <a:pt x="204" y="2657"/>
                  </a:cubicBezTo>
                  <a:lnTo>
                    <a:pt x="4806" y="311"/>
                  </a:lnTo>
                  <a:cubicBezTo>
                    <a:pt x="4806" y="205"/>
                    <a:pt x="4700" y="107"/>
                    <a:pt x="4700"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
            <p:cNvSpPr/>
            <p:nvPr/>
          </p:nvSpPr>
          <p:spPr>
            <a:xfrm>
              <a:off x="2060050" y="6228588"/>
              <a:ext cx="117500" cy="69100"/>
            </a:xfrm>
            <a:custGeom>
              <a:avLst/>
              <a:gdLst/>
              <a:ahLst/>
              <a:cxnLst/>
              <a:rect l="l" t="t" r="r" b="b"/>
              <a:pathLst>
                <a:path w="4700" h="2764" extrusionOk="0">
                  <a:moveTo>
                    <a:pt x="4602" y="0"/>
                  </a:moveTo>
                  <a:lnTo>
                    <a:pt x="0" y="2452"/>
                  </a:lnTo>
                  <a:lnTo>
                    <a:pt x="0" y="2559"/>
                  </a:lnTo>
                  <a:cubicBezTo>
                    <a:pt x="106" y="2657"/>
                    <a:pt x="106" y="2657"/>
                    <a:pt x="106" y="2763"/>
                  </a:cubicBezTo>
                  <a:lnTo>
                    <a:pt x="4700" y="311"/>
                  </a:lnTo>
                  <a:lnTo>
                    <a:pt x="4700" y="205"/>
                  </a:lnTo>
                  <a:cubicBezTo>
                    <a:pt x="4602" y="107"/>
                    <a:pt x="4602" y="107"/>
                    <a:pt x="460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
            <p:cNvSpPr/>
            <p:nvPr/>
          </p:nvSpPr>
          <p:spPr>
            <a:xfrm>
              <a:off x="2221050" y="6118663"/>
              <a:ext cx="130200" cy="130375"/>
            </a:xfrm>
            <a:custGeom>
              <a:avLst/>
              <a:gdLst/>
              <a:ahLst/>
              <a:cxnLst/>
              <a:rect l="l" t="t" r="r" b="b"/>
              <a:pathLst>
                <a:path w="5208" h="5215" extrusionOk="0">
                  <a:moveTo>
                    <a:pt x="2653" y="0"/>
                  </a:moveTo>
                  <a:cubicBezTo>
                    <a:pt x="1403" y="0"/>
                    <a:pt x="292" y="895"/>
                    <a:pt x="99" y="2150"/>
                  </a:cubicBezTo>
                  <a:lnTo>
                    <a:pt x="99" y="2354"/>
                  </a:lnTo>
                  <a:lnTo>
                    <a:pt x="99" y="2460"/>
                  </a:lnTo>
                  <a:lnTo>
                    <a:pt x="1" y="2460"/>
                  </a:lnTo>
                  <a:lnTo>
                    <a:pt x="1" y="2558"/>
                  </a:lnTo>
                  <a:lnTo>
                    <a:pt x="1" y="2665"/>
                  </a:lnTo>
                  <a:cubicBezTo>
                    <a:pt x="99" y="2967"/>
                    <a:pt x="99" y="3171"/>
                    <a:pt x="205" y="3376"/>
                  </a:cubicBezTo>
                  <a:lnTo>
                    <a:pt x="205" y="3580"/>
                  </a:lnTo>
                  <a:lnTo>
                    <a:pt x="303" y="3686"/>
                  </a:lnTo>
                  <a:lnTo>
                    <a:pt x="303" y="3784"/>
                  </a:lnTo>
                  <a:lnTo>
                    <a:pt x="409" y="3891"/>
                  </a:lnTo>
                  <a:cubicBezTo>
                    <a:pt x="409" y="3989"/>
                    <a:pt x="409" y="3989"/>
                    <a:pt x="507" y="4095"/>
                  </a:cubicBezTo>
                  <a:lnTo>
                    <a:pt x="614" y="4193"/>
                  </a:lnTo>
                  <a:cubicBezTo>
                    <a:pt x="614" y="4299"/>
                    <a:pt x="614" y="4299"/>
                    <a:pt x="712" y="4299"/>
                  </a:cubicBezTo>
                  <a:cubicBezTo>
                    <a:pt x="712" y="4299"/>
                    <a:pt x="712" y="4397"/>
                    <a:pt x="818" y="4397"/>
                  </a:cubicBezTo>
                  <a:lnTo>
                    <a:pt x="818" y="4504"/>
                  </a:lnTo>
                  <a:cubicBezTo>
                    <a:pt x="916" y="4504"/>
                    <a:pt x="916" y="4602"/>
                    <a:pt x="1022" y="4602"/>
                  </a:cubicBezTo>
                  <a:cubicBezTo>
                    <a:pt x="1022" y="4708"/>
                    <a:pt x="1120" y="4708"/>
                    <a:pt x="1227" y="4708"/>
                  </a:cubicBezTo>
                  <a:lnTo>
                    <a:pt x="1227" y="4806"/>
                  </a:lnTo>
                  <a:cubicBezTo>
                    <a:pt x="1325" y="4806"/>
                    <a:pt x="1325" y="4806"/>
                    <a:pt x="1325" y="4912"/>
                  </a:cubicBezTo>
                  <a:lnTo>
                    <a:pt x="1431" y="4912"/>
                  </a:lnTo>
                  <a:cubicBezTo>
                    <a:pt x="1529" y="4912"/>
                    <a:pt x="1529" y="5010"/>
                    <a:pt x="1635" y="5010"/>
                  </a:cubicBezTo>
                  <a:cubicBezTo>
                    <a:pt x="1733" y="5010"/>
                    <a:pt x="1840" y="5117"/>
                    <a:pt x="1840" y="5117"/>
                  </a:cubicBezTo>
                  <a:lnTo>
                    <a:pt x="2142" y="5117"/>
                  </a:lnTo>
                  <a:lnTo>
                    <a:pt x="2142" y="5215"/>
                  </a:lnTo>
                  <a:lnTo>
                    <a:pt x="2453" y="5215"/>
                  </a:lnTo>
                  <a:cubicBezTo>
                    <a:pt x="2861" y="5215"/>
                    <a:pt x="3270" y="5215"/>
                    <a:pt x="3679" y="5010"/>
                  </a:cubicBezTo>
                  <a:cubicBezTo>
                    <a:pt x="3777" y="5010"/>
                    <a:pt x="3777" y="4912"/>
                    <a:pt x="3883" y="4912"/>
                  </a:cubicBezTo>
                  <a:cubicBezTo>
                    <a:pt x="3981" y="4806"/>
                    <a:pt x="4087" y="4806"/>
                    <a:pt x="4087" y="4806"/>
                  </a:cubicBezTo>
                  <a:cubicBezTo>
                    <a:pt x="4186" y="4708"/>
                    <a:pt x="4292" y="4708"/>
                    <a:pt x="4292" y="4602"/>
                  </a:cubicBezTo>
                  <a:cubicBezTo>
                    <a:pt x="4390" y="4504"/>
                    <a:pt x="4594" y="4397"/>
                    <a:pt x="4700" y="4299"/>
                  </a:cubicBezTo>
                  <a:cubicBezTo>
                    <a:pt x="4905" y="3989"/>
                    <a:pt x="5109" y="3580"/>
                    <a:pt x="5207" y="3171"/>
                  </a:cubicBezTo>
                  <a:lnTo>
                    <a:pt x="5207" y="3073"/>
                  </a:lnTo>
                  <a:lnTo>
                    <a:pt x="5207" y="2967"/>
                  </a:lnTo>
                  <a:lnTo>
                    <a:pt x="5207" y="2869"/>
                  </a:lnTo>
                  <a:lnTo>
                    <a:pt x="5207" y="2665"/>
                  </a:lnTo>
                  <a:lnTo>
                    <a:pt x="5207" y="2558"/>
                  </a:lnTo>
                  <a:lnTo>
                    <a:pt x="5207" y="2354"/>
                  </a:lnTo>
                  <a:lnTo>
                    <a:pt x="5207" y="2256"/>
                  </a:lnTo>
                  <a:lnTo>
                    <a:pt x="5207" y="2150"/>
                  </a:lnTo>
                  <a:lnTo>
                    <a:pt x="5207" y="2052"/>
                  </a:lnTo>
                  <a:cubicBezTo>
                    <a:pt x="5207" y="1945"/>
                    <a:pt x="5109" y="1945"/>
                    <a:pt x="5109" y="1847"/>
                  </a:cubicBezTo>
                  <a:lnTo>
                    <a:pt x="5109" y="1741"/>
                  </a:lnTo>
                  <a:lnTo>
                    <a:pt x="5109" y="1643"/>
                  </a:lnTo>
                  <a:cubicBezTo>
                    <a:pt x="5003" y="1643"/>
                    <a:pt x="5003" y="1537"/>
                    <a:pt x="5003" y="1537"/>
                  </a:cubicBezTo>
                  <a:lnTo>
                    <a:pt x="5003" y="1439"/>
                  </a:lnTo>
                  <a:cubicBezTo>
                    <a:pt x="4905" y="1439"/>
                    <a:pt x="4905" y="1332"/>
                    <a:pt x="4905" y="1332"/>
                  </a:cubicBezTo>
                  <a:cubicBezTo>
                    <a:pt x="4496" y="621"/>
                    <a:pt x="3777" y="106"/>
                    <a:pt x="2861" y="8"/>
                  </a:cubicBezTo>
                  <a:cubicBezTo>
                    <a:pt x="2792" y="3"/>
                    <a:pt x="2722" y="0"/>
                    <a:pt x="2653"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2197975" y="6115813"/>
              <a:ext cx="150825" cy="129975"/>
            </a:xfrm>
            <a:custGeom>
              <a:avLst/>
              <a:gdLst/>
              <a:ahLst/>
              <a:cxnLst/>
              <a:rect l="l" t="t" r="r" b="b"/>
              <a:pathLst>
                <a:path w="6033" h="5199" extrusionOk="0">
                  <a:moveTo>
                    <a:pt x="3045" y="1"/>
                  </a:moveTo>
                  <a:cubicBezTo>
                    <a:pt x="2632" y="1"/>
                    <a:pt x="2216" y="105"/>
                    <a:pt x="1839" y="327"/>
                  </a:cubicBezTo>
                  <a:cubicBezTo>
                    <a:pt x="515" y="940"/>
                    <a:pt x="0" y="2574"/>
                    <a:pt x="719" y="3800"/>
                  </a:cubicBezTo>
                  <a:cubicBezTo>
                    <a:pt x="1146" y="4721"/>
                    <a:pt x="2065" y="5199"/>
                    <a:pt x="2998" y="5199"/>
                  </a:cubicBezTo>
                  <a:cubicBezTo>
                    <a:pt x="3408" y="5199"/>
                    <a:pt x="3819" y="5107"/>
                    <a:pt x="4193" y="4920"/>
                  </a:cubicBezTo>
                  <a:cubicBezTo>
                    <a:pt x="5517" y="4209"/>
                    <a:pt x="6032" y="2672"/>
                    <a:pt x="5313" y="1446"/>
                  </a:cubicBezTo>
                  <a:cubicBezTo>
                    <a:pt x="4888" y="530"/>
                    <a:pt x="3974" y="1"/>
                    <a:pt x="3045"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2231275" y="6123963"/>
              <a:ext cx="117525" cy="122175"/>
            </a:xfrm>
            <a:custGeom>
              <a:avLst/>
              <a:gdLst/>
              <a:ahLst/>
              <a:cxnLst/>
              <a:rect l="l" t="t" r="r" b="b"/>
              <a:pathLst>
                <a:path w="4701" h="4887" extrusionOk="0">
                  <a:moveTo>
                    <a:pt x="2861" y="1"/>
                  </a:moveTo>
                  <a:lnTo>
                    <a:pt x="2861" y="1"/>
                  </a:lnTo>
                  <a:cubicBezTo>
                    <a:pt x="3163" y="205"/>
                    <a:pt x="3368" y="409"/>
                    <a:pt x="3474" y="712"/>
                  </a:cubicBezTo>
                  <a:cubicBezTo>
                    <a:pt x="4185" y="2044"/>
                    <a:pt x="3678" y="3572"/>
                    <a:pt x="2452" y="4292"/>
                  </a:cubicBezTo>
                  <a:cubicBezTo>
                    <a:pt x="2044" y="4496"/>
                    <a:pt x="1609" y="4598"/>
                    <a:pt x="1187" y="4598"/>
                  </a:cubicBezTo>
                  <a:cubicBezTo>
                    <a:pt x="765" y="4598"/>
                    <a:pt x="356" y="4496"/>
                    <a:pt x="0" y="4292"/>
                  </a:cubicBezTo>
                  <a:lnTo>
                    <a:pt x="0" y="4292"/>
                  </a:lnTo>
                  <a:cubicBezTo>
                    <a:pt x="498" y="4665"/>
                    <a:pt x="1108" y="4887"/>
                    <a:pt x="1718" y="4887"/>
                  </a:cubicBezTo>
                  <a:cubicBezTo>
                    <a:pt x="2109" y="4887"/>
                    <a:pt x="2500" y="4795"/>
                    <a:pt x="2861" y="4594"/>
                  </a:cubicBezTo>
                  <a:cubicBezTo>
                    <a:pt x="4185" y="3883"/>
                    <a:pt x="4700" y="2346"/>
                    <a:pt x="3981" y="1120"/>
                  </a:cubicBezTo>
                  <a:cubicBezTo>
                    <a:pt x="3777" y="614"/>
                    <a:pt x="3368" y="205"/>
                    <a:pt x="2861"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
            <p:cNvSpPr/>
            <p:nvPr/>
          </p:nvSpPr>
          <p:spPr>
            <a:xfrm>
              <a:off x="2215950" y="6151963"/>
              <a:ext cx="117525" cy="66425"/>
            </a:xfrm>
            <a:custGeom>
              <a:avLst/>
              <a:gdLst/>
              <a:ahLst/>
              <a:cxnLst/>
              <a:rect l="l" t="t" r="r" b="b"/>
              <a:pathLst>
                <a:path w="4701" h="2657" extrusionOk="0">
                  <a:moveTo>
                    <a:pt x="4594" y="0"/>
                  </a:moveTo>
                  <a:lnTo>
                    <a:pt x="0" y="2354"/>
                  </a:lnTo>
                  <a:lnTo>
                    <a:pt x="0" y="2452"/>
                  </a:lnTo>
                  <a:lnTo>
                    <a:pt x="205" y="2657"/>
                  </a:lnTo>
                  <a:lnTo>
                    <a:pt x="4700" y="311"/>
                  </a:lnTo>
                  <a:lnTo>
                    <a:pt x="4700"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
            <p:cNvSpPr/>
            <p:nvPr/>
          </p:nvSpPr>
          <p:spPr>
            <a:xfrm>
              <a:off x="2213300" y="6146863"/>
              <a:ext cx="120175" cy="69075"/>
            </a:xfrm>
            <a:custGeom>
              <a:avLst/>
              <a:gdLst/>
              <a:ahLst/>
              <a:cxnLst/>
              <a:rect l="l" t="t" r="r" b="b"/>
              <a:pathLst>
                <a:path w="4807" h="2763" extrusionOk="0">
                  <a:moveTo>
                    <a:pt x="4602" y="0"/>
                  </a:moveTo>
                  <a:lnTo>
                    <a:pt x="0" y="2452"/>
                  </a:lnTo>
                  <a:lnTo>
                    <a:pt x="106" y="2558"/>
                  </a:lnTo>
                  <a:cubicBezTo>
                    <a:pt x="106" y="2656"/>
                    <a:pt x="106" y="2656"/>
                    <a:pt x="204" y="2763"/>
                  </a:cubicBezTo>
                  <a:lnTo>
                    <a:pt x="4806" y="311"/>
                  </a:lnTo>
                  <a:lnTo>
                    <a:pt x="4700" y="204"/>
                  </a:lnTo>
                  <a:cubicBezTo>
                    <a:pt x="4700" y="106"/>
                    <a:pt x="4700" y="106"/>
                    <a:pt x="460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
            <p:cNvSpPr/>
            <p:nvPr/>
          </p:nvSpPr>
          <p:spPr>
            <a:xfrm>
              <a:off x="2376750" y="6036913"/>
              <a:ext cx="130400" cy="130400"/>
            </a:xfrm>
            <a:custGeom>
              <a:avLst/>
              <a:gdLst/>
              <a:ahLst/>
              <a:cxnLst/>
              <a:rect l="l" t="t" r="r" b="b"/>
              <a:pathLst>
                <a:path w="5216" h="5216" extrusionOk="0">
                  <a:moveTo>
                    <a:pt x="2654" y="1"/>
                  </a:moveTo>
                  <a:cubicBezTo>
                    <a:pt x="1411" y="1"/>
                    <a:pt x="295" y="896"/>
                    <a:pt x="1" y="2150"/>
                  </a:cubicBezTo>
                  <a:lnTo>
                    <a:pt x="1" y="2355"/>
                  </a:lnTo>
                  <a:lnTo>
                    <a:pt x="1" y="2461"/>
                  </a:lnTo>
                  <a:lnTo>
                    <a:pt x="1" y="2559"/>
                  </a:lnTo>
                  <a:lnTo>
                    <a:pt x="1" y="2665"/>
                  </a:lnTo>
                  <a:cubicBezTo>
                    <a:pt x="1" y="2968"/>
                    <a:pt x="107" y="3172"/>
                    <a:pt x="107" y="3376"/>
                  </a:cubicBezTo>
                  <a:cubicBezTo>
                    <a:pt x="205" y="3483"/>
                    <a:pt x="205" y="3581"/>
                    <a:pt x="205" y="3581"/>
                  </a:cubicBezTo>
                  <a:lnTo>
                    <a:pt x="205" y="3687"/>
                  </a:lnTo>
                  <a:cubicBezTo>
                    <a:pt x="311" y="3687"/>
                    <a:pt x="311" y="3785"/>
                    <a:pt x="311" y="3785"/>
                  </a:cubicBezTo>
                  <a:lnTo>
                    <a:pt x="311" y="3891"/>
                  </a:lnTo>
                  <a:cubicBezTo>
                    <a:pt x="410" y="3891"/>
                    <a:pt x="410" y="3989"/>
                    <a:pt x="410" y="4096"/>
                  </a:cubicBezTo>
                  <a:lnTo>
                    <a:pt x="516" y="4096"/>
                  </a:lnTo>
                  <a:cubicBezTo>
                    <a:pt x="516" y="4096"/>
                    <a:pt x="516" y="4194"/>
                    <a:pt x="614" y="4194"/>
                  </a:cubicBezTo>
                  <a:lnTo>
                    <a:pt x="614" y="4300"/>
                  </a:lnTo>
                  <a:cubicBezTo>
                    <a:pt x="720" y="4300"/>
                    <a:pt x="720" y="4398"/>
                    <a:pt x="720" y="4398"/>
                  </a:cubicBezTo>
                  <a:lnTo>
                    <a:pt x="818" y="4504"/>
                  </a:lnTo>
                  <a:lnTo>
                    <a:pt x="924" y="4602"/>
                  </a:lnTo>
                  <a:cubicBezTo>
                    <a:pt x="1023" y="4709"/>
                    <a:pt x="1129" y="4709"/>
                    <a:pt x="1129" y="4709"/>
                  </a:cubicBezTo>
                  <a:cubicBezTo>
                    <a:pt x="1129" y="4807"/>
                    <a:pt x="1227" y="4807"/>
                    <a:pt x="1227" y="4807"/>
                  </a:cubicBezTo>
                  <a:cubicBezTo>
                    <a:pt x="1227" y="4807"/>
                    <a:pt x="1333" y="4807"/>
                    <a:pt x="1333" y="4913"/>
                  </a:cubicBezTo>
                  <a:lnTo>
                    <a:pt x="1431" y="4913"/>
                  </a:lnTo>
                  <a:cubicBezTo>
                    <a:pt x="1431" y="4913"/>
                    <a:pt x="1537" y="5011"/>
                    <a:pt x="1636" y="5011"/>
                  </a:cubicBezTo>
                  <a:cubicBezTo>
                    <a:pt x="1636" y="5011"/>
                    <a:pt x="1742" y="5117"/>
                    <a:pt x="1840" y="5117"/>
                  </a:cubicBezTo>
                  <a:lnTo>
                    <a:pt x="2150" y="5117"/>
                  </a:lnTo>
                  <a:cubicBezTo>
                    <a:pt x="2249" y="5215"/>
                    <a:pt x="2249" y="5215"/>
                    <a:pt x="2355" y="5215"/>
                  </a:cubicBezTo>
                  <a:cubicBezTo>
                    <a:pt x="2862" y="5215"/>
                    <a:pt x="3270" y="5215"/>
                    <a:pt x="3679" y="5011"/>
                  </a:cubicBezTo>
                  <a:cubicBezTo>
                    <a:pt x="3679" y="5011"/>
                    <a:pt x="3785" y="4913"/>
                    <a:pt x="3883" y="4913"/>
                  </a:cubicBezTo>
                  <a:cubicBezTo>
                    <a:pt x="3883" y="4807"/>
                    <a:pt x="3989" y="4807"/>
                    <a:pt x="4088" y="4807"/>
                  </a:cubicBezTo>
                  <a:lnTo>
                    <a:pt x="4292" y="4602"/>
                  </a:lnTo>
                  <a:lnTo>
                    <a:pt x="4602" y="4300"/>
                  </a:lnTo>
                  <a:cubicBezTo>
                    <a:pt x="4905" y="3989"/>
                    <a:pt x="5011" y="3581"/>
                    <a:pt x="5109" y="3172"/>
                  </a:cubicBezTo>
                  <a:lnTo>
                    <a:pt x="5215" y="3074"/>
                  </a:lnTo>
                  <a:lnTo>
                    <a:pt x="5215" y="2968"/>
                  </a:lnTo>
                  <a:lnTo>
                    <a:pt x="5215" y="2870"/>
                  </a:lnTo>
                  <a:lnTo>
                    <a:pt x="5215" y="2665"/>
                  </a:lnTo>
                  <a:lnTo>
                    <a:pt x="5215" y="2559"/>
                  </a:lnTo>
                  <a:lnTo>
                    <a:pt x="5215" y="2355"/>
                  </a:lnTo>
                  <a:lnTo>
                    <a:pt x="5215" y="2257"/>
                  </a:lnTo>
                  <a:lnTo>
                    <a:pt x="5215" y="2150"/>
                  </a:lnTo>
                  <a:lnTo>
                    <a:pt x="5109" y="2052"/>
                  </a:lnTo>
                  <a:lnTo>
                    <a:pt x="5109" y="1848"/>
                  </a:lnTo>
                  <a:lnTo>
                    <a:pt x="5109" y="1742"/>
                  </a:lnTo>
                  <a:cubicBezTo>
                    <a:pt x="5011" y="1742"/>
                    <a:pt x="5011" y="1644"/>
                    <a:pt x="5011" y="1644"/>
                  </a:cubicBezTo>
                  <a:lnTo>
                    <a:pt x="5011" y="1537"/>
                  </a:lnTo>
                  <a:lnTo>
                    <a:pt x="4905" y="1439"/>
                  </a:lnTo>
                  <a:lnTo>
                    <a:pt x="4905" y="1333"/>
                  </a:lnTo>
                  <a:cubicBezTo>
                    <a:pt x="4496" y="622"/>
                    <a:pt x="3679" y="107"/>
                    <a:pt x="2862" y="9"/>
                  </a:cubicBezTo>
                  <a:cubicBezTo>
                    <a:pt x="2792" y="3"/>
                    <a:pt x="2723" y="1"/>
                    <a:pt x="2654" y="1"/>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
            <p:cNvSpPr/>
            <p:nvPr/>
          </p:nvSpPr>
          <p:spPr>
            <a:xfrm>
              <a:off x="2353875" y="6034013"/>
              <a:ext cx="148175" cy="130050"/>
            </a:xfrm>
            <a:custGeom>
              <a:avLst/>
              <a:gdLst/>
              <a:ahLst/>
              <a:cxnLst/>
              <a:rect l="l" t="t" r="r" b="b"/>
              <a:pathLst>
                <a:path w="5927" h="5202" extrusionOk="0">
                  <a:moveTo>
                    <a:pt x="3007" y="1"/>
                  </a:moveTo>
                  <a:cubicBezTo>
                    <a:pt x="2584" y="1"/>
                    <a:pt x="2149" y="105"/>
                    <a:pt x="1733" y="329"/>
                  </a:cubicBezTo>
                  <a:cubicBezTo>
                    <a:pt x="507" y="942"/>
                    <a:pt x="0" y="2577"/>
                    <a:pt x="712" y="3803"/>
                  </a:cubicBezTo>
                  <a:cubicBezTo>
                    <a:pt x="1138" y="4723"/>
                    <a:pt x="2010" y="5202"/>
                    <a:pt x="2947" y="5202"/>
                  </a:cubicBezTo>
                  <a:cubicBezTo>
                    <a:pt x="3358" y="5202"/>
                    <a:pt x="3782" y="5110"/>
                    <a:pt x="4185" y="4923"/>
                  </a:cubicBezTo>
                  <a:cubicBezTo>
                    <a:pt x="5411" y="4212"/>
                    <a:pt x="5926" y="2675"/>
                    <a:pt x="5313" y="1351"/>
                  </a:cubicBezTo>
                  <a:cubicBezTo>
                    <a:pt x="4818" y="508"/>
                    <a:pt x="3940" y="1"/>
                    <a:pt x="3007"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
            <p:cNvSpPr/>
            <p:nvPr/>
          </p:nvSpPr>
          <p:spPr>
            <a:xfrm>
              <a:off x="2386975" y="6042238"/>
              <a:ext cx="115075" cy="122175"/>
            </a:xfrm>
            <a:custGeom>
              <a:avLst/>
              <a:gdLst/>
              <a:ahLst/>
              <a:cxnLst/>
              <a:rect l="l" t="t" r="r" b="b"/>
              <a:pathLst>
                <a:path w="4603" h="4887" extrusionOk="0">
                  <a:moveTo>
                    <a:pt x="2861" y="0"/>
                  </a:moveTo>
                  <a:cubicBezTo>
                    <a:pt x="3066" y="205"/>
                    <a:pt x="3270" y="409"/>
                    <a:pt x="3474" y="711"/>
                  </a:cubicBezTo>
                  <a:cubicBezTo>
                    <a:pt x="4193" y="2044"/>
                    <a:pt x="3679" y="3572"/>
                    <a:pt x="2354" y="4291"/>
                  </a:cubicBezTo>
                  <a:cubicBezTo>
                    <a:pt x="2021" y="4481"/>
                    <a:pt x="1646" y="4559"/>
                    <a:pt x="1268" y="4559"/>
                  </a:cubicBezTo>
                  <a:cubicBezTo>
                    <a:pt x="829" y="4559"/>
                    <a:pt x="387" y="4454"/>
                    <a:pt x="1" y="4291"/>
                  </a:cubicBezTo>
                  <a:lnTo>
                    <a:pt x="1" y="4291"/>
                  </a:lnTo>
                  <a:cubicBezTo>
                    <a:pt x="498" y="4665"/>
                    <a:pt x="1111" y="4886"/>
                    <a:pt x="1721" y="4886"/>
                  </a:cubicBezTo>
                  <a:cubicBezTo>
                    <a:pt x="2113" y="4886"/>
                    <a:pt x="2503" y="4795"/>
                    <a:pt x="2861" y="4594"/>
                  </a:cubicBezTo>
                  <a:cubicBezTo>
                    <a:pt x="4087" y="3883"/>
                    <a:pt x="4602" y="2346"/>
                    <a:pt x="3989" y="1022"/>
                  </a:cubicBezTo>
                  <a:cubicBezTo>
                    <a:pt x="3679" y="613"/>
                    <a:pt x="3270" y="205"/>
                    <a:pt x="286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
            <p:cNvSpPr/>
            <p:nvPr/>
          </p:nvSpPr>
          <p:spPr>
            <a:xfrm>
              <a:off x="2371650" y="6070238"/>
              <a:ext cx="117525" cy="66425"/>
            </a:xfrm>
            <a:custGeom>
              <a:avLst/>
              <a:gdLst/>
              <a:ahLst/>
              <a:cxnLst/>
              <a:rect l="l" t="t" r="r" b="b"/>
              <a:pathLst>
                <a:path w="4701" h="2657" extrusionOk="0">
                  <a:moveTo>
                    <a:pt x="4602" y="0"/>
                  </a:moveTo>
                  <a:lnTo>
                    <a:pt x="1" y="2354"/>
                  </a:lnTo>
                  <a:lnTo>
                    <a:pt x="1" y="2452"/>
                  </a:lnTo>
                  <a:cubicBezTo>
                    <a:pt x="1" y="2558"/>
                    <a:pt x="107" y="2558"/>
                    <a:pt x="107" y="2656"/>
                  </a:cubicBezTo>
                  <a:lnTo>
                    <a:pt x="4700" y="311"/>
                  </a:lnTo>
                  <a:cubicBezTo>
                    <a:pt x="4700" y="204"/>
                    <a:pt x="4700" y="106"/>
                    <a:pt x="4602"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
            <p:cNvSpPr/>
            <p:nvPr/>
          </p:nvSpPr>
          <p:spPr>
            <a:xfrm>
              <a:off x="2369200" y="6065113"/>
              <a:ext cx="117525" cy="69100"/>
            </a:xfrm>
            <a:custGeom>
              <a:avLst/>
              <a:gdLst/>
              <a:ahLst/>
              <a:cxnLst/>
              <a:rect l="l" t="t" r="r" b="b"/>
              <a:pathLst>
                <a:path w="4701" h="2764" extrusionOk="0">
                  <a:moveTo>
                    <a:pt x="4594" y="1"/>
                  </a:moveTo>
                  <a:lnTo>
                    <a:pt x="0" y="2453"/>
                  </a:lnTo>
                  <a:cubicBezTo>
                    <a:pt x="0" y="2453"/>
                    <a:pt x="0" y="2559"/>
                    <a:pt x="99" y="2559"/>
                  </a:cubicBezTo>
                  <a:lnTo>
                    <a:pt x="99" y="2763"/>
                  </a:lnTo>
                  <a:lnTo>
                    <a:pt x="4700" y="311"/>
                  </a:lnTo>
                  <a:lnTo>
                    <a:pt x="4700" y="107"/>
                  </a:lnTo>
                  <a:cubicBezTo>
                    <a:pt x="4700" y="107"/>
                    <a:pt x="4594" y="107"/>
                    <a:pt x="4594" y="1"/>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
            <p:cNvSpPr/>
            <p:nvPr/>
          </p:nvSpPr>
          <p:spPr>
            <a:xfrm>
              <a:off x="1832825" y="6506888"/>
              <a:ext cx="130175" cy="130400"/>
            </a:xfrm>
            <a:custGeom>
              <a:avLst/>
              <a:gdLst/>
              <a:ahLst/>
              <a:cxnLst/>
              <a:rect l="l" t="t" r="r" b="b"/>
              <a:pathLst>
                <a:path w="5207" h="5216" extrusionOk="0">
                  <a:moveTo>
                    <a:pt x="2652" y="0"/>
                  </a:moveTo>
                  <a:cubicBezTo>
                    <a:pt x="1403" y="0"/>
                    <a:pt x="292" y="896"/>
                    <a:pt x="98" y="2150"/>
                  </a:cubicBezTo>
                  <a:lnTo>
                    <a:pt x="0" y="2150"/>
                  </a:lnTo>
                  <a:lnTo>
                    <a:pt x="0" y="2355"/>
                  </a:lnTo>
                  <a:lnTo>
                    <a:pt x="0" y="2461"/>
                  </a:lnTo>
                  <a:lnTo>
                    <a:pt x="0" y="2559"/>
                  </a:lnTo>
                  <a:lnTo>
                    <a:pt x="0" y="2665"/>
                  </a:lnTo>
                  <a:cubicBezTo>
                    <a:pt x="0" y="2968"/>
                    <a:pt x="98" y="3172"/>
                    <a:pt x="98" y="3376"/>
                  </a:cubicBezTo>
                  <a:cubicBezTo>
                    <a:pt x="205" y="3482"/>
                    <a:pt x="205" y="3581"/>
                    <a:pt x="205" y="3581"/>
                  </a:cubicBezTo>
                  <a:lnTo>
                    <a:pt x="205" y="3687"/>
                  </a:lnTo>
                  <a:cubicBezTo>
                    <a:pt x="303" y="3687"/>
                    <a:pt x="303" y="3785"/>
                    <a:pt x="303" y="3785"/>
                  </a:cubicBezTo>
                  <a:lnTo>
                    <a:pt x="303" y="3891"/>
                  </a:lnTo>
                  <a:lnTo>
                    <a:pt x="507" y="4095"/>
                  </a:lnTo>
                  <a:cubicBezTo>
                    <a:pt x="507" y="4095"/>
                    <a:pt x="507" y="4194"/>
                    <a:pt x="613" y="4300"/>
                  </a:cubicBezTo>
                  <a:cubicBezTo>
                    <a:pt x="711" y="4300"/>
                    <a:pt x="711" y="4398"/>
                    <a:pt x="711" y="4398"/>
                  </a:cubicBezTo>
                  <a:cubicBezTo>
                    <a:pt x="818" y="4398"/>
                    <a:pt x="818" y="4504"/>
                    <a:pt x="818" y="4504"/>
                  </a:cubicBezTo>
                  <a:lnTo>
                    <a:pt x="916" y="4602"/>
                  </a:lnTo>
                  <a:lnTo>
                    <a:pt x="1022" y="4602"/>
                  </a:lnTo>
                  <a:cubicBezTo>
                    <a:pt x="1022" y="4708"/>
                    <a:pt x="1120" y="4708"/>
                    <a:pt x="1120" y="4807"/>
                  </a:cubicBezTo>
                  <a:lnTo>
                    <a:pt x="1226" y="4807"/>
                  </a:lnTo>
                  <a:cubicBezTo>
                    <a:pt x="1226" y="4807"/>
                    <a:pt x="1324" y="4807"/>
                    <a:pt x="1324" y="4913"/>
                  </a:cubicBezTo>
                  <a:lnTo>
                    <a:pt x="1431" y="4913"/>
                  </a:lnTo>
                  <a:cubicBezTo>
                    <a:pt x="1431" y="4913"/>
                    <a:pt x="1529" y="5011"/>
                    <a:pt x="1635" y="5011"/>
                  </a:cubicBezTo>
                  <a:cubicBezTo>
                    <a:pt x="1733" y="5011"/>
                    <a:pt x="1733" y="5117"/>
                    <a:pt x="1839" y="5117"/>
                  </a:cubicBezTo>
                  <a:lnTo>
                    <a:pt x="2044" y="5117"/>
                  </a:lnTo>
                  <a:cubicBezTo>
                    <a:pt x="2044" y="5117"/>
                    <a:pt x="2142" y="5117"/>
                    <a:pt x="2142" y="5215"/>
                  </a:cubicBezTo>
                  <a:lnTo>
                    <a:pt x="2346" y="5215"/>
                  </a:lnTo>
                  <a:cubicBezTo>
                    <a:pt x="2861" y="5215"/>
                    <a:pt x="3270" y="5215"/>
                    <a:pt x="3678" y="5011"/>
                  </a:cubicBezTo>
                  <a:cubicBezTo>
                    <a:pt x="3678" y="5011"/>
                    <a:pt x="3776" y="4913"/>
                    <a:pt x="3883" y="4913"/>
                  </a:cubicBezTo>
                  <a:cubicBezTo>
                    <a:pt x="3981" y="4807"/>
                    <a:pt x="3981" y="4807"/>
                    <a:pt x="4087" y="4807"/>
                  </a:cubicBezTo>
                  <a:lnTo>
                    <a:pt x="4291" y="4602"/>
                  </a:lnTo>
                  <a:lnTo>
                    <a:pt x="4594" y="4300"/>
                  </a:lnTo>
                  <a:cubicBezTo>
                    <a:pt x="4904" y="3989"/>
                    <a:pt x="5109" y="3581"/>
                    <a:pt x="5109" y="3172"/>
                  </a:cubicBezTo>
                  <a:lnTo>
                    <a:pt x="5207" y="3172"/>
                  </a:lnTo>
                  <a:lnTo>
                    <a:pt x="5207" y="3074"/>
                  </a:lnTo>
                  <a:lnTo>
                    <a:pt x="5207" y="2968"/>
                  </a:lnTo>
                  <a:lnTo>
                    <a:pt x="5207" y="2869"/>
                  </a:lnTo>
                  <a:lnTo>
                    <a:pt x="5207" y="2665"/>
                  </a:lnTo>
                  <a:lnTo>
                    <a:pt x="5207" y="2559"/>
                  </a:lnTo>
                  <a:lnTo>
                    <a:pt x="5207" y="2355"/>
                  </a:lnTo>
                  <a:lnTo>
                    <a:pt x="5207" y="2256"/>
                  </a:lnTo>
                  <a:lnTo>
                    <a:pt x="5207" y="2150"/>
                  </a:lnTo>
                  <a:lnTo>
                    <a:pt x="5207" y="2052"/>
                  </a:lnTo>
                  <a:cubicBezTo>
                    <a:pt x="5109" y="1946"/>
                    <a:pt x="5109" y="1946"/>
                    <a:pt x="5109" y="1848"/>
                  </a:cubicBezTo>
                  <a:lnTo>
                    <a:pt x="5109" y="1742"/>
                  </a:lnTo>
                  <a:lnTo>
                    <a:pt x="5002" y="1643"/>
                  </a:lnTo>
                  <a:lnTo>
                    <a:pt x="5002" y="1537"/>
                  </a:lnTo>
                  <a:lnTo>
                    <a:pt x="4904" y="1439"/>
                  </a:lnTo>
                  <a:lnTo>
                    <a:pt x="4904" y="1333"/>
                  </a:lnTo>
                  <a:cubicBezTo>
                    <a:pt x="4496" y="622"/>
                    <a:pt x="3776" y="107"/>
                    <a:pt x="2861" y="9"/>
                  </a:cubicBezTo>
                  <a:cubicBezTo>
                    <a:pt x="2791" y="3"/>
                    <a:pt x="2722" y="0"/>
                    <a:pt x="2652"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
            <p:cNvSpPr/>
            <p:nvPr/>
          </p:nvSpPr>
          <p:spPr>
            <a:xfrm>
              <a:off x="1809725" y="6504063"/>
              <a:ext cx="148175" cy="129975"/>
            </a:xfrm>
            <a:custGeom>
              <a:avLst/>
              <a:gdLst/>
              <a:ahLst/>
              <a:cxnLst/>
              <a:rect l="l" t="t" r="r" b="b"/>
              <a:pathLst>
                <a:path w="5927" h="5199" extrusionOk="0">
                  <a:moveTo>
                    <a:pt x="2994" y="0"/>
                  </a:moveTo>
                  <a:cubicBezTo>
                    <a:pt x="2577" y="0"/>
                    <a:pt x="2149" y="105"/>
                    <a:pt x="1742" y="326"/>
                  </a:cubicBezTo>
                  <a:cubicBezTo>
                    <a:pt x="516" y="939"/>
                    <a:pt x="1" y="2574"/>
                    <a:pt x="720" y="3800"/>
                  </a:cubicBezTo>
                  <a:cubicBezTo>
                    <a:pt x="1146" y="4720"/>
                    <a:pt x="2066" y="5198"/>
                    <a:pt x="2999" y="5198"/>
                  </a:cubicBezTo>
                  <a:cubicBezTo>
                    <a:pt x="3408" y="5198"/>
                    <a:pt x="3820" y="5106"/>
                    <a:pt x="4194" y="4920"/>
                  </a:cubicBezTo>
                  <a:cubicBezTo>
                    <a:pt x="5518" y="4208"/>
                    <a:pt x="5926" y="2672"/>
                    <a:pt x="5313" y="1446"/>
                  </a:cubicBezTo>
                  <a:cubicBezTo>
                    <a:pt x="4821" y="529"/>
                    <a:pt x="3933" y="0"/>
                    <a:pt x="2994" y="0"/>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4"/>
            <p:cNvSpPr/>
            <p:nvPr/>
          </p:nvSpPr>
          <p:spPr>
            <a:xfrm>
              <a:off x="1843025" y="6512213"/>
              <a:ext cx="114875" cy="122175"/>
            </a:xfrm>
            <a:custGeom>
              <a:avLst/>
              <a:gdLst/>
              <a:ahLst/>
              <a:cxnLst/>
              <a:rect l="l" t="t" r="r" b="b"/>
              <a:pathLst>
                <a:path w="4595" h="4887" extrusionOk="0">
                  <a:moveTo>
                    <a:pt x="2862" y="0"/>
                  </a:moveTo>
                  <a:lnTo>
                    <a:pt x="2862" y="0"/>
                  </a:lnTo>
                  <a:cubicBezTo>
                    <a:pt x="3066" y="204"/>
                    <a:pt x="3270" y="409"/>
                    <a:pt x="3475" y="711"/>
                  </a:cubicBezTo>
                  <a:cubicBezTo>
                    <a:pt x="4186" y="2043"/>
                    <a:pt x="3679" y="3572"/>
                    <a:pt x="2347" y="4291"/>
                  </a:cubicBezTo>
                  <a:cubicBezTo>
                    <a:pt x="1991" y="4495"/>
                    <a:pt x="1582" y="4598"/>
                    <a:pt x="1174" y="4598"/>
                  </a:cubicBezTo>
                  <a:cubicBezTo>
                    <a:pt x="765" y="4598"/>
                    <a:pt x="356" y="4495"/>
                    <a:pt x="1" y="4291"/>
                  </a:cubicBezTo>
                  <a:lnTo>
                    <a:pt x="1" y="4291"/>
                  </a:lnTo>
                  <a:cubicBezTo>
                    <a:pt x="499" y="4664"/>
                    <a:pt x="1109" y="4886"/>
                    <a:pt x="1718" y="4886"/>
                  </a:cubicBezTo>
                  <a:cubicBezTo>
                    <a:pt x="2109" y="4886"/>
                    <a:pt x="2501" y="4795"/>
                    <a:pt x="2862" y="4594"/>
                  </a:cubicBezTo>
                  <a:cubicBezTo>
                    <a:pt x="4186" y="3882"/>
                    <a:pt x="4594" y="2346"/>
                    <a:pt x="3981" y="1120"/>
                  </a:cubicBezTo>
                  <a:cubicBezTo>
                    <a:pt x="3679" y="613"/>
                    <a:pt x="3270" y="204"/>
                    <a:pt x="2862"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4"/>
            <p:cNvSpPr/>
            <p:nvPr/>
          </p:nvSpPr>
          <p:spPr>
            <a:xfrm>
              <a:off x="1827700" y="6540188"/>
              <a:ext cx="117525" cy="66450"/>
            </a:xfrm>
            <a:custGeom>
              <a:avLst/>
              <a:gdLst/>
              <a:ahLst/>
              <a:cxnLst/>
              <a:rect l="l" t="t" r="r" b="b"/>
              <a:pathLst>
                <a:path w="4701" h="2658" extrusionOk="0">
                  <a:moveTo>
                    <a:pt x="4594" y="1"/>
                  </a:moveTo>
                  <a:lnTo>
                    <a:pt x="1" y="2355"/>
                  </a:lnTo>
                  <a:lnTo>
                    <a:pt x="1" y="2453"/>
                  </a:lnTo>
                  <a:cubicBezTo>
                    <a:pt x="99" y="2559"/>
                    <a:pt x="99" y="2559"/>
                    <a:pt x="99" y="2657"/>
                  </a:cubicBezTo>
                  <a:lnTo>
                    <a:pt x="4701" y="311"/>
                  </a:lnTo>
                  <a:cubicBezTo>
                    <a:pt x="4701" y="205"/>
                    <a:pt x="4701" y="107"/>
                    <a:pt x="4594"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4"/>
            <p:cNvSpPr/>
            <p:nvPr/>
          </p:nvSpPr>
          <p:spPr>
            <a:xfrm>
              <a:off x="1825050" y="6535088"/>
              <a:ext cx="120175" cy="69100"/>
            </a:xfrm>
            <a:custGeom>
              <a:avLst/>
              <a:gdLst/>
              <a:ahLst/>
              <a:cxnLst/>
              <a:rect l="l" t="t" r="r" b="b"/>
              <a:pathLst>
                <a:path w="4807" h="2764" extrusionOk="0">
                  <a:moveTo>
                    <a:pt x="4602" y="1"/>
                  </a:moveTo>
                  <a:lnTo>
                    <a:pt x="1" y="2453"/>
                  </a:lnTo>
                  <a:cubicBezTo>
                    <a:pt x="1" y="2453"/>
                    <a:pt x="1" y="2559"/>
                    <a:pt x="107" y="2559"/>
                  </a:cubicBezTo>
                  <a:lnTo>
                    <a:pt x="107" y="2763"/>
                  </a:lnTo>
                  <a:lnTo>
                    <a:pt x="4807" y="311"/>
                  </a:lnTo>
                  <a:cubicBezTo>
                    <a:pt x="4700" y="311"/>
                    <a:pt x="4700" y="205"/>
                    <a:pt x="4700" y="205"/>
                  </a:cubicBezTo>
                  <a:cubicBezTo>
                    <a:pt x="4700" y="107"/>
                    <a:pt x="4602" y="107"/>
                    <a:pt x="4602" y="1"/>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
            <p:cNvSpPr/>
            <p:nvPr/>
          </p:nvSpPr>
          <p:spPr>
            <a:xfrm>
              <a:off x="1988525" y="6425163"/>
              <a:ext cx="130400" cy="130375"/>
            </a:xfrm>
            <a:custGeom>
              <a:avLst/>
              <a:gdLst/>
              <a:ahLst/>
              <a:cxnLst/>
              <a:rect l="l" t="t" r="r" b="b"/>
              <a:pathLst>
                <a:path w="5216" h="5215" extrusionOk="0">
                  <a:moveTo>
                    <a:pt x="2638" y="0"/>
                  </a:moveTo>
                  <a:cubicBezTo>
                    <a:pt x="1305" y="0"/>
                    <a:pt x="194" y="895"/>
                    <a:pt x="0" y="2150"/>
                  </a:cubicBezTo>
                  <a:lnTo>
                    <a:pt x="0" y="2354"/>
                  </a:lnTo>
                  <a:lnTo>
                    <a:pt x="0" y="2460"/>
                  </a:lnTo>
                  <a:lnTo>
                    <a:pt x="0" y="2558"/>
                  </a:lnTo>
                  <a:lnTo>
                    <a:pt x="0" y="2665"/>
                  </a:lnTo>
                  <a:cubicBezTo>
                    <a:pt x="0" y="2967"/>
                    <a:pt x="0" y="3171"/>
                    <a:pt x="107" y="3376"/>
                  </a:cubicBezTo>
                  <a:cubicBezTo>
                    <a:pt x="107" y="3482"/>
                    <a:pt x="107" y="3580"/>
                    <a:pt x="205" y="3580"/>
                  </a:cubicBezTo>
                  <a:lnTo>
                    <a:pt x="205" y="3686"/>
                  </a:lnTo>
                  <a:cubicBezTo>
                    <a:pt x="205" y="3686"/>
                    <a:pt x="205" y="3785"/>
                    <a:pt x="311" y="3785"/>
                  </a:cubicBezTo>
                  <a:lnTo>
                    <a:pt x="311" y="3891"/>
                  </a:lnTo>
                  <a:cubicBezTo>
                    <a:pt x="311" y="3989"/>
                    <a:pt x="409" y="3989"/>
                    <a:pt x="409" y="4095"/>
                  </a:cubicBezTo>
                  <a:cubicBezTo>
                    <a:pt x="515" y="4095"/>
                    <a:pt x="515" y="4193"/>
                    <a:pt x="515" y="4193"/>
                  </a:cubicBezTo>
                  <a:lnTo>
                    <a:pt x="613" y="4299"/>
                  </a:lnTo>
                  <a:lnTo>
                    <a:pt x="720" y="4398"/>
                  </a:lnTo>
                  <a:lnTo>
                    <a:pt x="720" y="4504"/>
                  </a:lnTo>
                  <a:cubicBezTo>
                    <a:pt x="818" y="4504"/>
                    <a:pt x="818" y="4602"/>
                    <a:pt x="924" y="4602"/>
                  </a:cubicBezTo>
                  <a:cubicBezTo>
                    <a:pt x="1022" y="4708"/>
                    <a:pt x="1022" y="4708"/>
                    <a:pt x="1128" y="4708"/>
                  </a:cubicBezTo>
                  <a:lnTo>
                    <a:pt x="1128" y="4806"/>
                  </a:lnTo>
                  <a:cubicBezTo>
                    <a:pt x="1226" y="4806"/>
                    <a:pt x="1226" y="4806"/>
                    <a:pt x="1333" y="4912"/>
                  </a:cubicBezTo>
                  <a:cubicBezTo>
                    <a:pt x="1431" y="4912"/>
                    <a:pt x="1537" y="5011"/>
                    <a:pt x="1537" y="5011"/>
                  </a:cubicBezTo>
                  <a:cubicBezTo>
                    <a:pt x="1635" y="5011"/>
                    <a:pt x="1741" y="5117"/>
                    <a:pt x="1839" y="5117"/>
                  </a:cubicBezTo>
                  <a:lnTo>
                    <a:pt x="2150" y="5117"/>
                  </a:lnTo>
                  <a:cubicBezTo>
                    <a:pt x="2150" y="5215"/>
                    <a:pt x="2248" y="5215"/>
                    <a:pt x="2354" y="5215"/>
                  </a:cubicBezTo>
                  <a:cubicBezTo>
                    <a:pt x="2763" y="5215"/>
                    <a:pt x="3172" y="5215"/>
                    <a:pt x="3580" y="5011"/>
                  </a:cubicBezTo>
                  <a:cubicBezTo>
                    <a:pt x="3678" y="5011"/>
                    <a:pt x="3785" y="4912"/>
                    <a:pt x="3785" y="4912"/>
                  </a:cubicBezTo>
                  <a:cubicBezTo>
                    <a:pt x="3883" y="4806"/>
                    <a:pt x="3989" y="4806"/>
                    <a:pt x="4087" y="4806"/>
                  </a:cubicBezTo>
                  <a:cubicBezTo>
                    <a:pt x="4087" y="4708"/>
                    <a:pt x="4193" y="4708"/>
                    <a:pt x="4193" y="4602"/>
                  </a:cubicBezTo>
                  <a:cubicBezTo>
                    <a:pt x="4398" y="4504"/>
                    <a:pt x="4496" y="4398"/>
                    <a:pt x="4602" y="4299"/>
                  </a:cubicBezTo>
                  <a:cubicBezTo>
                    <a:pt x="4806" y="3989"/>
                    <a:pt x="5011" y="3580"/>
                    <a:pt x="5109" y="3171"/>
                  </a:cubicBezTo>
                  <a:lnTo>
                    <a:pt x="5109" y="3073"/>
                  </a:lnTo>
                  <a:lnTo>
                    <a:pt x="5109" y="2967"/>
                  </a:lnTo>
                  <a:lnTo>
                    <a:pt x="5215" y="2967"/>
                  </a:lnTo>
                  <a:lnTo>
                    <a:pt x="5215" y="2869"/>
                  </a:lnTo>
                  <a:lnTo>
                    <a:pt x="5215" y="2665"/>
                  </a:lnTo>
                  <a:lnTo>
                    <a:pt x="5215" y="2558"/>
                  </a:lnTo>
                  <a:lnTo>
                    <a:pt x="5215" y="2354"/>
                  </a:lnTo>
                  <a:lnTo>
                    <a:pt x="5215" y="2256"/>
                  </a:lnTo>
                  <a:cubicBezTo>
                    <a:pt x="5109" y="2256"/>
                    <a:pt x="5109" y="2150"/>
                    <a:pt x="5109" y="2150"/>
                  </a:cubicBezTo>
                  <a:lnTo>
                    <a:pt x="5109" y="2052"/>
                  </a:lnTo>
                  <a:lnTo>
                    <a:pt x="5109" y="1847"/>
                  </a:lnTo>
                  <a:lnTo>
                    <a:pt x="5011" y="1741"/>
                  </a:lnTo>
                  <a:lnTo>
                    <a:pt x="5011" y="1643"/>
                  </a:lnTo>
                  <a:cubicBezTo>
                    <a:pt x="5011" y="1643"/>
                    <a:pt x="5011" y="1537"/>
                    <a:pt x="4904" y="1537"/>
                  </a:cubicBezTo>
                  <a:lnTo>
                    <a:pt x="4904" y="1439"/>
                  </a:lnTo>
                  <a:cubicBezTo>
                    <a:pt x="4904" y="1439"/>
                    <a:pt x="4904" y="1332"/>
                    <a:pt x="4806" y="1332"/>
                  </a:cubicBezTo>
                  <a:cubicBezTo>
                    <a:pt x="4398" y="621"/>
                    <a:pt x="3678" y="106"/>
                    <a:pt x="2861" y="8"/>
                  </a:cubicBezTo>
                  <a:cubicBezTo>
                    <a:pt x="2786" y="3"/>
                    <a:pt x="2712" y="0"/>
                    <a:pt x="2638"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
            <p:cNvSpPr/>
            <p:nvPr/>
          </p:nvSpPr>
          <p:spPr>
            <a:xfrm>
              <a:off x="1965625" y="6422313"/>
              <a:ext cx="148175" cy="129975"/>
            </a:xfrm>
            <a:custGeom>
              <a:avLst/>
              <a:gdLst/>
              <a:ahLst/>
              <a:cxnLst/>
              <a:rect l="l" t="t" r="r" b="b"/>
              <a:pathLst>
                <a:path w="5927" h="5199" extrusionOk="0">
                  <a:moveTo>
                    <a:pt x="2987" y="1"/>
                  </a:moveTo>
                  <a:cubicBezTo>
                    <a:pt x="2572" y="1"/>
                    <a:pt x="2144" y="105"/>
                    <a:pt x="1734" y="327"/>
                  </a:cubicBezTo>
                  <a:cubicBezTo>
                    <a:pt x="508" y="940"/>
                    <a:pt x="1" y="2574"/>
                    <a:pt x="614" y="3800"/>
                  </a:cubicBezTo>
                  <a:cubicBezTo>
                    <a:pt x="1108" y="4721"/>
                    <a:pt x="2002" y="5199"/>
                    <a:pt x="2945" y="5199"/>
                  </a:cubicBezTo>
                  <a:cubicBezTo>
                    <a:pt x="3359" y="5199"/>
                    <a:pt x="3782" y="5107"/>
                    <a:pt x="4186" y="4920"/>
                  </a:cubicBezTo>
                  <a:cubicBezTo>
                    <a:pt x="5412" y="4209"/>
                    <a:pt x="5927" y="2672"/>
                    <a:pt x="5207" y="1446"/>
                  </a:cubicBezTo>
                  <a:cubicBezTo>
                    <a:pt x="4783" y="530"/>
                    <a:pt x="3920" y="1"/>
                    <a:pt x="2987"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4"/>
            <p:cNvSpPr/>
            <p:nvPr/>
          </p:nvSpPr>
          <p:spPr>
            <a:xfrm>
              <a:off x="1998750" y="6430463"/>
              <a:ext cx="115050" cy="122175"/>
            </a:xfrm>
            <a:custGeom>
              <a:avLst/>
              <a:gdLst/>
              <a:ahLst/>
              <a:cxnLst/>
              <a:rect l="l" t="t" r="r" b="b"/>
              <a:pathLst>
                <a:path w="4602" h="4887" extrusionOk="0">
                  <a:moveTo>
                    <a:pt x="2763" y="1"/>
                  </a:moveTo>
                  <a:lnTo>
                    <a:pt x="2763" y="1"/>
                  </a:lnTo>
                  <a:cubicBezTo>
                    <a:pt x="3065" y="205"/>
                    <a:pt x="3269" y="409"/>
                    <a:pt x="3474" y="712"/>
                  </a:cubicBezTo>
                  <a:cubicBezTo>
                    <a:pt x="4087" y="2044"/>
                    <a:pt x="3580" y="3573"/>
                    <a:pt x="2354" y="4292"/>
                  </a:cubicBezTo>
                  <a:cubicBezTo>
                    <a:pt x="1945" y="4496"/>
                    <a:pt x="1537" y="4598"/>
                    <a:pt x="1140" y="4598"/>
                  </a:cubicBezTo>
                  <a:cubicBezTo>
                    <a:pt x="744" y="4598"/>
                    <a:pt x="360" y="4496"/>
                    <a:pt x="0" y="4292"/>
                  </a:cubicBezTo>
                  <a:lnTo>
                    <a:pt x="0" y="4292"/>
                  </a:lnTo>
                  <a:cubicBezTo>
                    <a:pt x="438" y="4665"/>
                    <a:pt x="1025" y="4887"/>
                    <a:pt x="1647" y="4887"/>
                  </a:cubicBezTo>
                  <a:cubicBezTo>
                    <a:pt x="2047" y="4887"/>
                    <a:pt x="2461" y="4795"/>
                    <a:pt x="2861" y="4594"/>
                  </a:cubicBezTo>
                  <a:cubicBezTo>
                    <a:pt x="4087" y="3883"/>
                    <a:pt x="4602" y="2346"/>
                    <a:pt x="3882" y="1120"/>
                  </a:cubicBezTo>
                  <a:cubicBezTo>
                    <a:pt x="3678" y="614"/>
                    <a:pt x="3269" y="205"/>
                    <a:pt x="2763"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4"/>
            <p:cNvSpPr/>
            <p:nvPr/>
          </p:nvSpPr>
          <p:spPr>
            <a:xfrm>
              <a:off x="1980950" y="6458463"/>
              <a:ext cx="119975" cy="66425"/>
            </a:xfrm>
            <a:custGeom>
              <a:avLst/>
              <a:gdLst/>
              <a:ahLst/>
              <a:cxnLst/>
              <a:rect l="l" t="t" r="r" b="b"/>
              <a:pathLst>
                <a:path w="4799" h="2657" extrusionOk="0">
                  <a:moveTo>
                    <a:pt x="4594" y="0"/>
                  </a:moveTo>
                  <a:lnTo>
                    <a:pt x="1" y="2354"/>
                  </a:lnTo>
                  <a:lnTo>
                    <a:pt x="99" y="2453"/>
                  </a:lnTo>
                  <a:cubicBezTo>
                    <a:pt x="99" y="2559"/>
                    <a:pt x="205" y="2559"/>
                    <a:pt x="205" y="2657"/>
                  </a:cubicBezTo>
                  <a:lnTo>
                    <a:pt x="4799" y="311"/>
                  </a:lnTo>
                  <a:cubicBezTo>
                    <a:pt x="4799" y="205"/>
                    <a:pt x="4701" y="107"/>
                    <a:pt x="470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4"/>
            <p:cNvSpPr/>
            <p:nvPr/>
          </p:nvSpPr>
          <p:spPr>
            <a:xfrm>
              <a:off x="1980950" y="6453363"/>
              <a:ext cx="117525" cy="69075"/>
            </a:xfrm>
            <a:custGeom>
              <a:avLst/>
              <a:gdLst/>
              <a:ahLst/>
              <a:cxnLst/>
              <a:rect l="l" t="t" r="r" b="b"/>
              <a:pathLst>
                <a:path w="4701" h="2763" extrusionOk="0">
                  <a:moveTo>
                    <a:pt x="4594" y="0"/>
                  </a:moveTo>
                  <a:lnTo>
                    <a:pt x="1" y="2452"/>
                  </a:lnTo>
                  <a:lnTo>
                    <a:pt x="1" y="2558"/>
                  </a:lnTo>
                  <a:cubicBezTo>
                    <a:pt x="99" y="2657"/>
                    <a:pt x="99" y="2657"/>
                    <a:pt x="99" y="2763"/>
                  </a:cubicBezTo>
                  <a:lnTo>
                    <a:pt x="4701" y="311"/>
                  </a:lnTo>
                  <a:cubicBezTo>
                    <a:pt x="4701" y="311"/>
                    <a:pt x="4701" y="204"/>
                    <a:pt x="4594" y="204"/>
                  </a:cubicBezTo>
                  <a:lnTo>
                    <a:pt x="4594" y="0"/>
                  </a:ln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
            <p:cNvSpPr/>
            <p:nvPr/>
          </p:nvSpPr>
          <p:spPr>
            <a:xfrm>
              <a:off x="2141775" y="6343413"/>
              <a:ext cx="130400" cy="130400"/>
            </a:xfrm>
            <a:custGeom>
              <a:avLst/>
              <a:gdLst/>
              <a:ahLst/>
              <a:cxnLst/>
              <a:rect l="l" t="t" r="r" b="b"/>
              <a:pathLst>
                <a:path w="5216" h="5216" extrusionOk="0">
                  <a:moveTo>
                    <a:pt x="2654" y="1"/>
                  </a:moveTo>
                  <a:cubicBezTo>
                    <a:pt x="1411" y="1"/>
                    <a:pt x="300" y="896"/>
                    <a:pt x="107" y="2150"/>
                  </a:cubicBezTo>
                  <a:lnTo>
                    <a:pt x="107" y="2355"/>
                  </a:lnTo>
                  <a:cubicBezTo>
                    <a:pt x="0" y="2355"/>
                    <a:pt x="0" y="2461"/>
                    <a:pt x="0" y="2461"/>
                  </a:cubicBezTo>
                  <a:lnTo>
                    <a:pt x="0" y="2559"/>
                  </a:lnTo>
                  <a:lnTo>
                    <a:pt x="0" y="2665"/>
                  </a:lnTo>
                  <a:cubicBezTo>
                    <a:pt x="107" y="2968"/>
                    <a:pt x="107" y="3172"/>
                    <a:pt x="205" y="3376"/>
                  </a:cubicBezTo>
                  <a:lnTo>
                    <a:pt x="205" y="3581"/>
                  </a:lnTo>
                  <a:lnTo>
                    <a:pt x="311" y="3687"/>
                  </a:lnTo>
                  <a:lnTo>
                    <a:pt x="311" y="3785"/>
                  </a:lnTo>
                  <a:lnTo>
                    <a:pt x="409" y="3891"/>
                  </a:lnTo>
                  <a:cubicBezTo>
                    <a:pt x="409" y="3891"/>
                    <a:pt x="409" y="3989"/>
                    <a:pt x="515" y="4096"/>
                  </a:cubicBezTo>
                  <a:lnTo>
                    <a:pt x="613" y="4194"/>
                  </a:lnTo>
                  <a:cubicBezTo>
                    <a:pt x="613" y="4300"/>
                    <a:pt x="613" y="4300"/>
                    <a:pt x="720" y="4300"/>
                  </a:cubicBezTo>
                  <a:cubicBezTo>
                    <a:pt x="720" y="4300"/>
                    <a:pt x="720" y="4398"/>
                    <a:pt x="818" y="4398"/>
                  </a:cubicBezTo>
                  <a:lnTo>
                    <a:pt x="818" y="4504"/>
                  </a:lnTo>
                  <a:cubicBezTo>
                    <a:pt x="924" y="4504"/>
                    <a:pt x="924" y="4602"/>
                    <a:pt x="1022" y="4602"/>
                  </a:cubicBezTo>
                  <a:cubicBezTo>
                    <a:pt x="1022" y="4709"/>
                    <a:pt x="1128" y="4709"/>
                    <a:pt x="1128" y="4709"/>
                  </a:cubicBezTo>
                  <a:lnTo>
                    <a:pt x="1226" y="4807"/>
                  </a:lnTo>
                  <a:cubicBezTo>
                    <a:pt x="1226" y="4807"/>
                    <a:pt x="1333" y="4807"/>
                    <a:pt x="1333" y="4913"/>
                  </a:cubicBezTo>
                  <a:lnTo>
                    <a:pt x="1431" y="4913"/>
                  </a:lnTo>
                  <a:cubicBezTo>
                    <a:pt x="1537" y="4913"/>
                    <a:pt x="1537" y="5011"/>
                    <a:pt x="1635" y="5011"/>
                  </a:cubicBezTo>
                  <a:cubicBezTo>
                    <a:pt x="1741" y="5011"/>
                    <a:pt x="1741" y="5011"/>
                    <a:pt x="1839" y="5117"/>
                  </a:cubicBezTo>
                  <a:lnTo>
                    <a:pt x="2150" y="5117"/>
                  </a:lnTo>
                  <a:cubicBezTo>
                    <a:pt x="2248" y="5215"/>
                    <a:pt x="2354" y="5215"/>
                    <a:pt x="2354" y="5215"/>
                  </a:cubicBezTo>
                  <a:cubicBezTo>
                    <a:pt x="2861" y="5215"/>
                    <a:pt x="3270" y="5117"/>
                    <a:pt x="3678" y="5011"/>
                  </a:cubicBezTo>
                  <a:cubicBezTo>
                    <a:pt x="3785" y="5011"/>
                    <a:pt x="3785" y="4913"/>
                    <a:pt x="3883" y="4913"/>
                  </a:cubicBezTo>
                  <a:cubicBezTo>
                    <a:pt x="3989" y="4807"/>
                    <a:pt x="3989" y="4807"/>
                    <a:pt x="4087" y="4807"/>
                  </a:cubicBezTo>
                  <a:lnTo>
                    <a:pt x="4291" y="4602"/>
                  </a:lnTo>
                  <a:cubicBezTo>
                    <a:pt x="4398" y="4504"/>
                    <a:pt x="4602" y="4398"/>
                    <a:pt x="4700" y="4300"/>
                  </a:cubicBez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215" y="1946"/>
                    <a:pt x="5109" y="1946"/>
                    <a:pt x="5109" y="1848"/>
                  </a:cubicBezTo>
                  <a:lnTo>
                    <a:pt x="5109" y="1742"/>
                  </a:lnTo>
                  <a:cubicBezTo>
                    <a:pt x="5109" y="1742"/>
                    <a:pt x="5109" y="1644"/>
                    <a:pt x="5011" y="1644"/>
                  </a:cubicBezTo>
                  <a:lnTo>
                    <a:pt x="5011" y="1537"/>
                  </a:lnTo>
                  <a:lnTo>
                    <a:pt x="5011" y="1439"/>
                  </a:lnTo>
                  <a:cubicBezTo>
                    <a:pt x="4904" y="1439"/>
                    <a:pt x="4904" y="1333"/>
                    <a:pt x="4904" y="1333"/>
                  </a:cubicBezTo>
                  <a:cubicBezTo>
                    <a:pt x="4496" y="622"/>
                    <a:pt x="3785" y="107"/>
                    <a:pt x="2861" y="9"/>
                  </a:cubicBezTo>
                  <a:cubicBezTo>
                    <a:pt x="2792" y="3"/>
                    <a:pt x="2723" y="1"/>
                    <a:pt x="2654" y="1"/>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
            <p:cNvSpPr/>
            <p:nvPr/>
          </p:nvSpPr>
          <p:spPr>
            <a:xfrm>
              <a:off x="2118900" y="6340513"/>
              <a:ext cx="150600" cy="130050"/>
            </a:xfrm>
            <a:custGeom>
              <a:avLst/>
              <a:gdLst/>
              <a:ahLst/>
              <a:cxnLst/>
              <a:rect l="l" t="t" r="r" b="b"/>
              <a:pathLst>
                <a:path w="6024" h="5202" extrusionOk="0">
                  <a:moveTo>
                    <a:pt x="3063" y="1"/>
                  </a:moveTo>
                  <a:cubicBezTo>
                    <a:pt x="2644" y="1"/>
                    <a:pt x="2222" y="105"/>
                    <a:pt x="1839" y="329"/>
                  </a:cubicBezTo>
                  <a:cubicBezTo>
                    <a:pt x="507" y="942"/>
                    <a:pt x="0" y="2577"/>
                    <a:pt x="711" y="3803"/>
                  </a:cubicBezTo>
                  <a:cubicBezTo>
                    <a:pt x="1137" y="4724"/>
                    <a:pt x="2057" y="5202"/>
                    <a:pt x="2990" y="5202"/>
                  </a:cubicBezTo>
                  <a:cubicBezTo>
                    <a:pt x="3399" y="5202"/>
                    <a:pt x="3811" y="5110"/>
                    <a:pt x="4185" y="4923"/>
                  </a:cubicBezTo>
                  <a:cubicBezTo>
                    <a:pt x="5517" y="4212"/>
                    <a:pt x="6024" y="2675"/>
                    <a:pt x="5313" y="1351"/>
                  </a:cubicBezTo>
                  <a:cubicBezTo>
                    <a:pt x="4891" y="508"/>
                    <a:pt x="3986" y="1"/>
                    <a:pt x="3063"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
            <p:cNvSpPr/>
            <p:nvPr/>
          </p:nvSpPr>
          <p:spPr>
            <a:xfrm>
              <a:off x="2152000" y="6348738"/>
              <a:ext cx="117500" cy="122175"/>
            </a:xfrm>
            <a:custGeom>
              <a:avLst/>
              <a:gdLst/>
              <a:ahLst/>
              <a:cxnLst/>
              <a:rect l="l" t="t" r="r" b="b"/>
              <a:pathLst>
                <a:path w="4700" h="4887" extrusionOk="0">
                  <a:moveTo>
                    <a:pt x="2861" y="0"/>
                  </a:moveTo>
                  <a:lnTo>
                    <a:pt x="2861" y="0"/>
                  </a:lnTo>
                  <a:cubicBezTo>
                    <a:pt x="3171" y="205"/>
                    <a:pt x="3376" y="409"/>
                    <a:pt x="3474" y="711"/>
                  </a:cubicBezTo>
                  <a:cubicBezTo>
                    <a:pt x="4193" y="2044"/>
                    <a:pt x="3678" y="3572"/>
                    <a:pt x="2452" y="4291"/>
                  </a:cubicBezTo>
                  <a:cubicBezTo>
                    <a:pt x="2074" y="4481"/>
                    <a:pt x="1674" y="4560"/>
                    <a:pt x="1282" y="4560"/>
                  </a:cubicBezTo>
                  <a:cubicBezTo>
                    <a:pt x="829" y="4560"/>
                    <a:pt x="386" y="4454"/>
                    <a:pt x="0" y="4291"/>
                  </a:cubicBezTo>
                  <a:lnTo>
                    <a:pt x="0" y="4291"/>
                  </a:lnTo>
                  <a:cubicBezTo>
                    <a:pt x="498" y="4665"/>
                    <a:pt x="1111" y="4887"/>
                    <a:pt x="1721" y="4887"/>
                  </a:cubicBezTo>
                  <a:cubicBezTo>
                    <a:pt x="2113" y="4887"/>
                    <a:pt x="2503" y="4795"/>
                    <a:pt x="2861" y="4594"/>
                  </a:cubicBezTo>
                  <a:cubicBezTo>
                    <a:pt x="4193" y="3883"/>
                    <a:pt x="4700" y="2346"/>
                    <a:pt x="3989" y="1022"/>
                  </a:cubicBezTo>
                  <a:cubicBezTo>
                    <a:pt x="3784" y="613"/>
                    <a:pt x="3376" y="205"/>
                    <a:pt x="286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
            <p:cNvSpPr/>
            <p:nvPr/>
          </p:nvSpPr>
          <p:spPr>
            <a:xfrm>
              <a:off x="2136675" y="6376738"/>
              <a:ext cx="117500" cy="66425"/>
            </a:xfrm>
            <a:custGeom>
              <a:avLst/>
              <a:gdLst/>
              <a:ahLst/>
              <a:cxnLst/>
              <a:rect l="l" t="t" r="r" b="b"/>
              <a:pathLst>
                <a:path w="4700" h="2657" extrusionOk="0">
                  <a:moveTo>
                    <a:pt x="4602" y="0"/>
                  </a:moveTo>
                  <a:lnTo>
                    <a:pt x="0" y="2354"/>
                  </a:lnTo>
                  <a:lnTo>
                    <a:pt x="0" y="2452"/>
                  </a:lnTo>
                  <a:lnTo>
                    <a:pt x="204" y="2656"/>
                  </a:lnTo>
                  <a:lnTo>
                    <a:pt x="4700" y="311"/>
                  </a:lnTo>
                  <a:lnTo>
                    <a:pt x="4700"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
            <p:cNvSpPr/>
            <p:nvPr/>
          </p:nvSpPr>
          <p:spPr>
            <a:xfrm>
              <a:off x="2134225" y="6371613"/>
              <a:ext cx="119950" cy="66450"/>
            </a:xfrm>
            <a:custGeom>
              <a:avLst/>
              <a:gdLst/>
              <a:ahLst/>
              <a:cxnLst/>
              <a:rect l="l" t="t" r="r" b="b"/>
              <a:pathLst>
                <a:path w="4798" h="2658" extrusionOk="0">
                  <a:moveTo>
                    <a:pt x="4593" y="1"/>
                  </a:moveTo>
                  <a:lnTo>
                    <a:pt x="0" y="2453"/>
                  </a:lnTo>
                  <a:lnTo>
                    <a:pt x="98" y="2559"/>
                  </a:lnTo>
                  <a:cubicBezTo>
                    <a:pt x="98" y="2657"/>
                    <a:pt x="98" y="2657"/>
                    <a:pt x="204" y="2657"/>
                  </a:cubicBezTo>
                  <a:lnTo>
                    <a:pt x="4798" y="311"/>
                  </a:lnTo>
                  <a:cubicBezTo>
                    <a:pt x="4798" y="205"/>
                    <a:pt x="4700" y="205"/>
                    <a:pt x="4700" y="107"/>
                  </a:cubicBezTo>
                  <a:lnTo>
                    <a:pt x="4593" y="1"/>
                  </a:ln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
            <p:cNvSpPr/>
            <p:nvPr/>
          </p:nvSpPr>
          <p:spPr>
            <a:xfrm>
              <a:off x="2297675" y="6261688"/>
              <a:ext cx="130200" cy="130400"/>
            </a:xfrm>
            <a:custGeom>
              <a:avLst/>
              <a:gdLst/>
              <a:ahLst/>
              <a:cxnLst/>
              <a:rect l="l" t="t" r="r" b="b"/>
              <a:pathLst>
                <a:path w="5208" h="5216" extrusionOk="0">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409" y="3891"/>
                    <a:pt x="409" y="3989"/>
                    <a:pt x="409" y="4095"/>
                  </a:cubicBezTo>
                  <a:lnTo>
                    <a:pt x="507" y="4095"/>
                  </a:lnTo>
                  <a:cubicBezTo>
                    <a:pt x="507" y="4095"/>
                    <a:pt x="507" y="4193"/>
                    <a:pt x="614" y="4193"/>
                  </a:cubicBezTo>
                  <a:lnTo>
                    <a:pt x="614" y="4300"/>
                  </a:lnTo>
                  <a:lnTo>
                    <a:pt x="712" y="4398"/>
                  </a:lnTo>
                  <a:cubicBezTo>
                    <a:pt x="712" y="4398"/>
                    <a:pt x="818" y="4398"/>
                    <a:pt x="818" y="4504"/>
                  </a:cubicBezTo>
                  <a:lnTo>
                    <a:pt x="916" y="4602"/>
                  </a:lnTo>
                  <a:cubicBezTo>
                    <a:pt x="1022" y="4708"/>
                    <a:pt x="1022" y="4708"/>
                    <a:pt x="1121" y="4708"/>
                  </a:cubicBezTo>
                  <a:cubicBezTo>
                    <a:pt x="1121" y="4806"/>
                    <a:pt x="1121" y="4806"/>
                    <a:pt x="1227" y="4806"/>
                  </a:cubicBezTo>
                  <a:cubicBezTo>
                    <a:pt x="1227" y="4806"/>
                    <a:pt x="1325" y="4806"/>
                    <a:pt x="1325" y="4913"/>
                  </a:cubicBezTo>
                  <a:lnTo>
                    <a:pt x="1431" y="4913"/>
                  </a:lnTo>
                  <a:cubicBezTo>
                    <a:pt x="1431" y="4913"/>
                    <a:pt x="1529" y="5011"/>
                    <a:pt x="1635" y="5011"/>
                  </a:cubicBezTo>
                  <a:cubicBezTo>
                    <a:pt x="1635" y="5011"/>
                    <a:pt x="1734" y="5011"/>
                    <a:pt x="1840" y="5117"/>
                  </a:cubicBezTo>
                  <a:lnTo>
                    <a:pt x="2142" y="5117"/>
                  </a:lnTo>
                  <a:cubicBezTo>
                    <a:pt x="2248" y="5215"/>
                    <a:pt x="2248" y="5215"/>
                    <a:pt x="2347" y="5215"/>
                  </a:cubicBezTo>
                  <a:cubicBezTo>
                    <a:pt x="2755" y="5215"/>
                    <a:pt x="3270" y="5117"/>
                    <a:pt x="3573" y="5011"/>
                  </a:cubicBezTo>
                  <a:cubicBezTo>
                    <a:pt x="3679" y="5011"/>
                    <a:pt x="3777" y="4913"/>
                    <a:pt x="3883" y="4913"/>
                  </a:cubicBezTo>
                  <a:cubicBezTo>
                    <a:pt x="3883" y="4806"/>
                    <a:pt x="3981" y="4806"/>
                    <a:pt x="4087" y="4806"/>
                  </a:cubicBezTo>
                  <a:cubicBezTo>
                    <a:pt x="4087" y="4708"/>
                    <a:pt x="4186" y="4708"/>
                    <a:pt x="4292" y="4602"/>
                  </a:cubicBezTo>
                  <a:lnTo>
                    <a:pt x="4594" y="4300"/>
                  </a:lnTo>
                  <a:cubicBezTo>
                    <a:pt x="4905" y="3989"/>
                    <a:pt x="5003" y="3580"/>
                    <a:pt x="5109" y="3172"/>
                  </a:cubicBezTo>
                  <a:cubicBezTo>
                    <a:pt x="5109" y="3074"/>
                    <a:pt x="5207" y="3074"/>
                    <a:pt x="5207" y="2967"/>
                  </a:cubicBezTo>
                  <a:lnTo>
                    <a:pt x="5207" y="2869"/>
                  </a:lnTo>
                  <a:lnTo>
                    <a:pt x="5207" y="2665"/>
                  </a:lnTo>
                  <a:lnTo>
                    <a:pt x="5207" y="2559"/>
                  </a:lnTo>
                  <a:lnTo>
                    <a:pt x="5207" y="2354"/>
                  </a:lnTo>
                  <a:lnTo>
                    <a:pt x="5207" y="2256"/>
                  </a:lnTo>
                  <a:lnTo>
                    <a:pt x="5207" y="2150"/>
                  </a:lnTo>
                  <a:lnTo>
                    <a:pt x="5109" y="2052"/>
                  </a:lnTo>
                  <a:lnTo>
                    <a:pt x="5109" y="1848"/>
                  </a:lnTo>
                  <a:lnTo>
                    <a:pt x="5109" y="1741"/>
                  </a:lnTo>
                  <a:cubicBezTo>
                    <a:pt x="5003" y="1741"/>
                    <a:pt x="5003" y="1643"/>
                    <a:pt x="5003" y="1643"/>
                  </a:cubicBezTo>
                  <a:lnTo>
                    <a:pt x="5003" y="1537"/>
                  </a:lnTo>
                  <a:lnTo>
                    <a:pt x="4905" y="1439"/>
                  </a:lnTo>
                  <a:lnTo>
                    <a:pt x="4905" y="1333"/>
                  </a:lnTo>
                  <a:cubicBezTo>
                    <a:pt x="4496" y="622"/>
                    <a:pt x="3679" y="107"/>
                    <a:pt x="2861" y="9"/>
                  </a:cubicBezTo>
                  <a:cubicBezTo>
                    <a:pt x="2786" y="3"/>
                    <a:pt x="2712" y="0"/>
                    <a:pt x="2638"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
            <p:cNvSpPr/>
            <p:nvPr/>
          </p:nvSpPr>
          <p:spPr>
            <a:xfrm>
              <a:off x="2274600" y="6258788"/>
              <a:ext cx="148150" cy="129600"/>
            </a:xfrm>
            <a:custGeom>
              <a:avLst/>
              <a:gdLst/>
              <a:ahLst/>
              <a:cxnLst/>
              <a:rect l="l" t="t" r="r" b="b"/>
              <a:pathLst>
                <a:path w="5926" h="5184" extrusionOk="0">
                  <a:moveTo>
                    <a:pt x="3011" y="0"/>
                  </a:moveTo>
                  <a:cubicBezTo>
                    <a:pt x="2588" y="0"/>
                    <a:pt x="2154" y="105"/>
                    <a:pt x="1741" y="329"/>
                  </a:cubicBezTo>
                  <a:cubicBezTo>
                    <a:pt x="515" y="942"/>
                    <a:pt x="0" y="2577"/>
                    <a:pt x="719" y="3803"/>
                  </a:cubicBezTo>
                  <a:cubicBezTo>
                    <a:pt x="1155" y="4675"/>
                    <a:pt x="2055" y="5183"/>
                    <a:pt x="3017" y="5183"/>
                  </a:cubicBezTo>
                  <a:cubicBezTo>
                    <a:pt x="3408" y="5183"/>
                    <a:pt x="3809" y="5099"/>
                    <a:pt x="4193" y="4922"/>
                  </a:cubicBezTo>
                  <a:cubicBezTo>
                    <a:pt x="5419" y="4211"/>
                    <a:pt x="5926" y="2675"/>
                    <a:pt x="5313" y="1351"/>
                  </a:cubicBezTo>
                  <a:cubicBezTo>
                    <a:pt x="4824" y="507"/>
                    <a:pt x="3944" y="0"/>
                    <a:pt x="3011" y="0"/>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
            <p:cNvSpPr/>
            <p:nvPr/>
          </p:nvSpPr>
          <p:spPr>
            <a:xfrm>
              <a:off x="2307900" y="6267013"/>
              <a:ext cx="114850" cy="122175"/>
            </a:xfrm>
            <a:custGeom>
              <a:avLst/>
              <a:gdLst/>
              <a:ahLst/>
              <a:cxnLst/>
              <a:rect l="l" t="t" r="r" b="b"/>
              <a:pathLst>
                <a:path w="4594" h="4887" extrusionOk="0">
                  <a:moveTo>
                    <a:pt x="2861" y="0"/>
                  </a:moveTo>
                  <a:lnTo>
                    <a:pt x="2861" y="0"/>
                  </a:lnTo>
                  <a:cubicBezTo>
                    <a:pt x="3065" y="204"/>
                    <a:pt x="3270" y="409"/>
                    <a:pt x="3474" y="711"/>
                  </a:cubicBezTo>
                  <a:cubicBezTo>
                    <a:pt x="4087" y="2043"/>
                    <a:pt x="3678" y="3572"/>
                    <a:pt x="2346" y="4291"/>
                  </a:cubicBezTo>
                  <a:cubicBezTo>
                    <a:pt x="2017" y="4480"/>
                    <a:pt x="1642" y="4559"/>
                    <a:pt x="1263" y="4559"/>
                  </a:cubicBezTo>
                  <a:cubicBezTo>
                    <a:pt x="825" y="4559"/>
                    <a:pt x="382" y="4453"/>
                    <a:pt x="0" y="4291"/>
                  </a:cubicBezTo>
                  <a:lnTo>
                    <a:pt x="0" y="4291"/>
                  </a:lnTo>
                  <a:cubicBezTo>
                    <a:pt x="433" y="4664"/>
                    <a:pt x="1058" y="4886"/>
                    <a:pt x="1688" y="4886"/>
                  </a:cubicBezTo>
                  <a:cubicBezTo>
                    <a:pt x="2093" y="4886"/>
                    <a:pt x="2500" y="4795"/>
                    <a:pt x="2861" y="4593"/>
                  </a:cubicBezTo>
                  <a:cubicBezTo>
                    <a:pt x="4087" y="3882"/>
                    <a:pt x="4594" y="2346"/>
                    <a:pt x="3981" y="1022"/>
                  </a:cubicBezTo>
                  <a:cubicBezTo>
                    <a:pt x="3678" y="613"/>
                    <a:pt x="3270" y="204"/>
                    <a:pt x="286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
            <p:cNvSpPr/>
            <p:nvPr/>
          </p:nvSpPr>
          <p:spPr>
            <a:xfrm>
              <a:off x="2292575" y="6292538"/>
              <a:ext cx="117525" cy="68900"/>
            </a:xfrm>
            <a:custGeom>
              <a:avLst/>
              <a:gdLst/>
              <a:ahLst/>
              <a:cxnLst/>
              <a:rect l="l" t="t" r="r" b="b"/>
              <a:pathLst>
                <a:path w="4701" h="2756" extrusionOk="0">
                  <a:moveTo>
                    <a:pt x="4594" y="1"/>
                  </a:moveTo>
                  <a:lnTo>
                    <a:pt x="0" y="2453"/>
                  </a:lnTo>
                  <a:lnTo>
                    <a:pt x="0" y="2551"/>
                  </a:lnTo>
                  <a:cubicBezTo>
                    <a:pt x="0" y="2657"/>
                    <a:pt x="98" y="2657"/>
                    <a:pt x="98" y="2755"/>
                  </a:cubicBezTo>
                  <a:lnTo>
                    <a:pt x="4700" y="303"/>
                  </a:lnTo>
                  <a:cubicBezTo>
                    <a:pt x="4700" y="303"/>
                    <a:pt x="4594" y="205"/>
                    <a:pt x="4594" y="99"/>
                  </a:cubicBezTo>
                  <a:lnTo>
                    <a:pt x="4594"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
            <p:cNvSpPr/>
            <p:nvPr/>
          </p:nvSpPr>
          <p:spPr>
            <a:xfrm>
              <a:off x="2289925" y="6289888"/>
              <a:ext cx="117500" cy="66425"/>
            </a:xfrm>
            <a:custGeom>
              <a:avLst/>
              <a:gdLst/>
              <a:ahLst/>
              <a:cxnLst/>
              <a:rect l="l" t="t" r="r" b="b"/>
              <a:pathLst>
                <a:path w="4700" h="2657" extrusionOk="0">
                  <a:moveTo>
                    <a:pt x="4602" y="0"/>
                  </a:moveTo>
                  <a:lnTo>
                    <a:pt x="0" y="2452"/>
                  </a:lnTo>
                  <a:cubicBezTo>
                    <a:pt x="0" y="2452"/>
                    <a:pt x="0" y="2559"/>
                    <a:pt x="106" y="2559"/>
                  </a:cubicBezTo>
                  <a:lnTo>
                    <a:pt x="106" y="2657"/>
                  </a:lnTo>
                  <a:lnTo>
                    <a:pt x="4700" y="311"/>
                  </a:lnTo>
                  <a:lnTo>
                    <a:pt x="4700" y="107"/>
                  </a:lnTo>
                  <a:cubicBezTo>
                    <a:pt x="4602" y="107"/>
                    <a:pt x="4602" y="0"/>
                    <a:pt x="460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
            <p:cNvSpPr/>
            <p:nvPr/>
          </p:nvSpPr>
          <p:spPr>
            <a:xfrm>
              <a:off x="2453375" y="6179963"/>
              <a:ext cx="130400" cy="130375"/>
            </a:xfrm>
            <a:custGeom>
              <a:avLst/>
              <a:gdLst/>
              <a:ahLst/>
              <a:cxnLst/>
              <a:rect l="l" t="t" r="r" b="b"/>
              <a:pathLst>
                <a:path w="5216" h="5215" extrusionOk="0">
                  <a:moveTo>
                    <a:pt x="2638" y="0"/>
                  </a:moveTo>
                  <a:cubicBezTo>
                    <a:pt x="1305" y="0"/>
                    <a:pt x="194" y="895"/>
                    <a:pt x="1" y="2150"/>
                  </a:cubicBezTo>
                  <a:lnTo>
                    <a:pt x="1" y="2354"/>
                  </a:lnTo>
                  <a:lnTo>
                    <a:pt x="1" y="2460"/>
                  </a:lnTo>
                  <a:lnTo>
                    <a:pt x="1" y="2558"/>
                  </a:lnTo>
                  <a:lnTo>
                    <a:pt x="1" y="2665"/>
                  </a:lnTo>
                  <a:cubicBezTo>
                    <a:pt x="1" y="2967"/>
                    <a:pt x="1" y="3171"/>
                    <a:pt x="107" y="3376"/>
                  </a:cubicBezTo>
                  <a:cubicBezTo>
                    <a:pt x="107" y="3482"/>
                    <a:pt x="107" y="3482"/>
                    <a:pt x="205" y="3580"/>
                  </a:cubicBezTo>
                  <a:lnTo>
                    <a:pt x="205" y="3686"/>
                  </a:lnTo>
                  <a:cubicBezTo>
                    <a:pt x="205" y="3686"/>
                    <a:pt x="205" y="3784"/>
                    <a:pt x="311" y="3784"/>
                  </a:cubicBezTo>
                  <a:lnTo>
                    <a:pt x="311" y="3891"/>
                  </a:lnTo>
                  <a:cubicBezTo>
                    <a:pt x="311" y="3891"/>
                    <a:pt x="410" y="3989"/>
                    <a:pt x="410" y="4095"/>
                  </a:cubicBezTo>
                  <a:lnTo>
                    <a:pt x="516" y="4193"/>
                  </a:lnTo>
                  <a:cubicBezTo>
                    <a:pt x="516" y="4299"/>
                    <a:pt x="614" y="4299"/>
                    <a:pt x="614" y="4299"/>
                  </a:cubicBezTo>
                  <a:cubicBezTo>
                    <a:pt x="614" y="4299"/>
                    <a:pt x="614" y="4397"/>
                    <a:pt x="720" y="4397"/>
                  </a:cubicBezTo>
                  <a:lnTo>
                    <a:pt x="720" y="4504"/>
                  </a:lnTo>
                  <a:cubicBezTo>
                    <a:pt x="818" y="4504"/>
                    <a:pt x="818" y="4602"/>
                    <a:pt x="924" y="4602"/>
                  </a:cubicBezTo>
                  <a:cubicBezTo>
                    <a:pt x="1023" y="4708"/>
                    <a:pt x="1023" y="4708"/>
                    <a:pt x="1129" y="4708"/>
                  </a:cubicBezTo>
                  <a:lnTo>
                    <a:pt x="1129" y="4806"/>
                  </a:lnTo>
                  <a:cubicBezTo>
                    <a:pt x="1227" y="4806"/>
                    <a:pt x="1227" y="4806"/>
                    <a:pt x="1333" y="4912"/>
                  </a:cubicBezTo>
                  <a:cubicBezTo>
                    <a:pt x="1431" y="4912"/>
                    <a:pt x="1537" y="5010"/>
                    <a:pt x="1537" y="5010"/>
                  </a:cubicBezTo>
                  <a:cubicBezTo>
                    <a:pt x="1636" y="5010"/>
                    <a:pt x="1742" y="5010"/>
                    <a:pt x="1742" y="5117"/>
                  </a:cubicBezTo>
                  <a:lnTo>
                    <a:pt x="2044" y="5117"/>
                  </a:lnTo>
                  <a:cubicBezTo>
                    <a:pt x="2150" y="5215"/>
                    <a:pt x="2249" y="5215"/>
                    <a:pt x="2355" y="5215"/>
                  </a:cubicBezTo>
                  <a:cubicBezTo>
                    <a:pt x="2763" y="5215"/>
                    <a:pt x="3172" y="5117"/>
                    <a:pt x="3581" y="5010"/>
                  </a:cubicBezTo>
                  <a:cubicBezTo>
                    <a:pt x="3679" y="4912"/>
                    <a:pt x="3785" y="4912"/>
                    <a:pt x="3785" y="4912"/>
                  </a:cubicBezTo>
                  <a:cubicBezTo>
                    <a:pt x="3883" y="4806"/>
                    <a:pt x="3989" y="4806"/>
                    <a:pt x="3989" y="4708"/>
                  </a:cubicBezTo>
                  <a:cubicBezTo>
                    <a:pt x="4088" y="4708"/>
                    <a:pt x="4194" y="4708"/>
                    <a:pt x="4194" y="4602"/>
                  </a:cubicBezTo>
                  <a:cubicBezTo>
                    <a:pt x="4398" y="4504"/>
                    <a:pt x="4496" y="4397"/>
                    <a:pt x="4602" y="4299"/>
                  </a:cubicBezTo>
                  <a:cubicBezTo>
                    <a:pt x="4807" y="3989"/>
                    <a:pt x="5011" y="3580"/>
                    <a:pt x="5109" y="3171"/>
                  </a:cubicBez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cubicBezTo>
                    <a:pt x="5011" y="1537"/>
                    <a:pt x="4905" y="1537"/>
                    <a:pt x="4905" y="1537"/>
                  </a:cubicBezTo>
                  <a:lnTo>
                    <a:pt x="4905" y="1439"/>
                  </a:lnTo>
                  <a:cubicBezTo>
                    <a:pt x="4905" y="1332"/>
                    <a:pt x="4807" y="1332"/>
                    <a:pt x="4807" y="1332"/>
                  </a:cubicBezTo>
                  <a:cubicBezTo>
                    <a:pt x="4398" y="621"/>
                    <a:pt x="3679" y="106"/>
                    <a:pt x="2862" y="8"/>
                  </a:cubicBezTo>
                  <a:cubicBezTo>
                    <a:pt x="2787" y="3"/>
                    <a:pt x="2712" y="0"/>
                    <a:pt x="2638"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
            <p:cNvSpPr/>
            <p:nvPr/>
          </p:nvSpPr>
          <p:spPr>
            <a:xfrm>
              <a:off x="2430500" y="6177038"/>
              <a:ext cx="148175" cy="129600"/>
            </a:xfrm>
            <a:custGeom>
              <a:avLst/>
              <a:gdLst/>
              <a:ahLst/>
              <a:cxnLst/>
              <a:rect l="l" t="t" r="r" b="b"/>
              <a:pathLst>
                <a:path w="5927" h="5184" extrusionOk="0">
                  <a:moveTo>
                    <a:pt x="2957" y="1"/>
                  </a:moveTo>
                  <a:cubicBezTo>
                    <a:pt x="2538" y="1"/>
                    <a:pt x="2116" y="105"/>
                    <a:pt x="1733" y="330"/>
                  </a:cubicBezTo>
                  <a:cubicBezTo>
                    <a:pt x="409" y="943"/>
                    <a:pt x="0" y="2577"/>
                    <a:pt x="613" y="3803"/>
                  </a:cubicBezTo>
                  <a:cubicBezTo>
                    <a:pt x="1119" y="4676"/>
                    <a:pt x="2043" y="5184"/>
                    <a:pt x="3011" y="5184"/>
                  </a:cubicBezTo>
                  <a:cubicBezTo>
                    <a:pt x="3403" y="5184"/>
                    <a:pt x="3803" y="5100"/>
                    <a:pt x="4185" y="4923"/>
                  </a:cubicBezTo>
                  <a:cubicBezTo>
                    <a:pt x="5411" y="4212"/>
                    <a:pt x="5926" y="2675"/>
                    <a:pt x="5207" y="1351"/>
                  </a:cubicBezTo>
                  <a:cubicBezTo>
                    <a:pt x="4785" y="508"/>
                    <a:pt x="3880" y="1"/>
                    <a:pt x="2957"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
            <p:cNvSpPr/>
            <p:nvPr/>
          </p:nvSpPr>
          <p:spPr>
            <a:xfrm>
              <a:off x="2461150" y="6182613"/>
              <a:ext cx="117525" cy="124825"/>
            </a:xfrm>
            <a:custGeom>
              <a:avLst/>
              <a:gdLst/>
              <a:ahLst/>
              <a:cxnLst/>
              <a:rect l="l" t="t" r="r" b="b"/>
              <a:pathLst>
                <a:path w="4701" h="4993" extrusionOk="0">
                  <a:moveTo>
                    <a:pt x="2861" y="0"/>
                  </a:moveTo>
                  <a:lnTo>
                    <a:pt x="2861" y="0"/>
                  </a:lnTo>
                  <a:cubicBezTo>
                    <a:pt x="3164" y="311"/>
                    <a:pt x="3368" y="515"/>
                    <a:pt x="3572" y="818"/>
                  </a:cubicBezTo>
                  <a:cubicBezTo>
                    <a:pt x="4185" y="2150"/>
                    <a:pt x="3678" y="3678"/>
                    <a:pt x="2452" y="4398"/>
                  </a:cubicBezTo>
                  <a:cubicBezTo>
                    <a:pt x="2074" y="4587"/>
                    <a:pt x="1695" y="4666"/>
                    <a:pt x="1317" y="4666"/>
                  </a:cubicBezTo>
                  <a:cubicBezTo>
                    <a:pt x="878" y="4666"/>
                    <a:pt x="439" y="4560"/>
                    <a:pt x="0" y="4398"/>
                  </a:cubicBezTo>
                  <a:lnTo>
                    <a:pt x="0" y="4398"/>
                  </a:lnTo>
                  <a:cubicBezTo>
                    <a:pt x="498" y="4771"/>
                    <a:pt x="1108" y="4993"/>
                    <a:pt x="1740" y="4993"/>
                  </a:cubicBezTo>
                  <a:cubicBezTo>
                    <a:pt x="2145" y="4993"/>
                    <a:pt x="2560" y="4901"/>
                    <a:pt x="2959" y="4700"/>
                  </a:cubicBezTo>
                  <a:cubicBezTo>
                    <a:pt x="4185" y="3989"/>
                    <a:pt x="4700" y="2452"/>
                    <a:pt x="3981" y="1128"/>
                  </a:cubicBezTo>
                  <a:cubicBezTo>
                    <a:pt x="3777" y="720"/>
                    <a:pt x="3368" y="311"/>
                    <a:pt x="286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
            <p:cNvSpPr/>
            <p:nvPr/>
          </p:nvSpPr>
          <p:spPr>
            <a:xfrm>
              <a:off x="2445825" y="6210813"/>
              <a:ext cx="119975" cy="68875"/>
            </a:xfrm>
            <a:custGeom>
              <a:avLst/>
              <a:gdLst/>
              <a:ahLst/>
              <a:cxnLst/>
              <a:rect l="l" t="t" r="r" b="b"/>
              <a:pathLst>
                <a:path w="4799" h="2755" extrusionOk="0">
                  <a:moveTo>
                    <a:pt x="4594" y="0"/>
                  </a:moveTo>
                  <a:lnTo>
                    <a:pt x="0" y="2452"/>
                  </a:lnTo>
                  <a:cubicBezTo>
                    <a:pt x="0" y="2452"/>
                    <a:pt x="0" y="2550"/>
                    <a:pt x="99" y="2550"/>
                  </a:cubicBezTo>
                  <a:cubicBezTo>
                    <a:pt x="99" y="2657"/>
                    <a:pt x="99" y="2657"/>
                    <a:pt x="205" y="2755"/>
                  </a:cubicBezTo>
                  <a:lnTo>
                    <a:pt x="4798" y="303"/>
                  </a:lnTo>
                  <a:cubicBezTo>
                    <a:pt x="4700" y="303"/>
                    <a:pt x="4700" y="205"/>
                    <a:pt x="4700" y="98"/>
                  </a:cubicBezTo>
                  <a:cubicBezTo>
                    <a:pt x="4700" y="98"/>
                    <a:pt x="4594" y="98"/>
                    <a:pt x="4594"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
            <p:cNvSpPr/>
            <p:nvPr/>
          </p:nvSpPr>
          <p:spPr>
            <a:xfrm>
              <a:off x="2443175" y="6208163"/>
              <a:ext cx="120175" cy="66425"/>
            </a:xfrm>
            <a:custGeom>
              <a:avLst/>
              <a:gdLst/>
              <a:ahLst/>
              <a:cxnLst/>
              <a:rect l="l" t="t" r="r" b="b"/>
              <a:pathLst>
                <a:path w="4807" h="2657" extrusionOk="0">
                  <a:moveTo>
                    <a:pt x="4602" y="0"/>
                  </a:moveTo>
                  <a:lnTo>
                    <a:pt x="0" y="2354"/>
                  </a:lnTo>
                  <a:cubicBezTo>
                    <a:pt x="106" y="2452"/>
                    <a:pt x="106" y="2452"/>
                    <a:pt x="106" y="2558"/>
                  </a:cubicBezTo>
                  <a:lnTo>
                    <a:pt x="205" y="2656"/>
                  </a:lnTo>
                  <a:lnTo>
                    <a:pt x="4806" y="311"/>
                  </a:lnTo>
                  <a:cubicBezTo>
                    <a:pt x="4806" y="204"/>
                    <a:pt x="4806" y="204"/>
                    <a:pt x="4700" y="106"/>
                  </a:cubicBezTo>
                  <a:cubicBezTo>
                    <a:pt x="4700" y="106"/>
                    <a:pt x="4700" y="0"/>
                    <a:pt x="460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1" name="Google Shape;301;p4"/>
          <p:cNvSpPr/>
          <p:nvPr/>
        </p:nvSpPr>
        <p:spPr>
          <a:xfrm>
            <a:off x="1083565" y="4715859"/>
            <a:ext cx="207943" cy="207927"/>
          </a:xfrm>
          <a:custGeom>
            <a:avLst/>
            <a:gdLst/>
            <a:ahLst/>
            <a:cxnLst/>
            <a:rect l="l" t="t" r="r" b="b"/>
            <a:pathLst>
              <a:path w="3209" h="3209" extrusionOk="0">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
          <p:cNvSpPr/>
          <p:nvPr/>
        </p:nvSpPr>
        <p:spPr>
          <a:xfrm>
            <a:off x="713233" y="4839164"/>
            <a:ext cx="60134" cy="60130"/>
          </a:xfrm>
          <a:custGeom>
            <a:avLst/>
            <a:gdLst/>
            <a:ahLst/>
            <a:cxnLst/>
            <a:rect l="l" t="t" r="r" b="b"/>
            <a:pathLst>
              <a:path w="928" h="928" extrusionOk="0">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
          <p:cNvSpPr/>
          <p:nvPr/>
        </p:nvSpPr>
        <p:spPr>
          <a:xfrm>
            <a:off x="1640651" y="4599423"/>
            <a:ext cx="59875" cy="56436"/>
          </a:xfrm>
          <a:custGeom>
            <a:avLst/>
            <a:gdLst/>
            <a:ahLst/>
            <a:cxnLst/>
            <a:rect l="l" t="t" r="r" b="b"/>
            <a:pathLst>
              <a:path w="924" h="871" extrusionOk="0">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4" name="Google Shape;304;p4"/>
          <p:cNvGrpSpPr/>
          <p:nvPr/>
        </p:nvGrpSpPr>
        <p:grpSpPr>
          <a:xfrm>
            <a:off x="179825" y="158500"/>
            <a:ext cx="674325" cy="1173675"/>
            <a:chOff x="4266275" y="6869625"/>
            <a:chExt cx="674325" cy="1173675"/>
          </a:xfrm>
        </p:grpSpPr>
        <p:sp>
          <p:nvSpPr>
            <p:cNvPr id="305" name="Google Shape;305;p4"/>
            <p:cNvSpPr/>
            <p:nvPr/>
          </p:nvSpPr>
          <p:spPr>
            <a:xfrm>
              <a:off x="4754025" y="7408475"/>
              <a:ext cx="186575" cy="194125"/>
            </a:xfrm>
            <a:custGeom>
              <a:avLst/>
              <a:gdLst/>
              <a:ahLst/>
              <a:cxnLst/>
              <a:rect l="l" t="t" r="r" b="b"/>
              <a:pathLst>
                <a:path w="7463" h="7765" extrusionOk="0">
                  <a:moveTo>
                    <a:pt x="2044" y="0"/>
                  </a:moveTo>
                  <a:lnTo>
                    <a:pt x="0" y="1945"/>
                  </a:lnTo>
                  <a:lnTo>
                    <a:pt x="5419" y="7765"/>
                  </a:lnTo>
                  <a:lnTo>
                    <a:pt x="7463" y="5828"/>
                  </a:lnTo>
                  <a:lnTo>
                    <a:pt x="20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
            <p:cNvSpPr/>
            <p:nvPr/>
          </p:nvSpPr>
          <p:spPr>
            <a:xfrm>
              <a:off x="4759125" y="7416225"/>
              <a:ext cx="58875" cy="53575"/>
            </a:xfrm>
            <a:custGeom>
              <a:avLst/>
              <a:gdLst/>
              <a:ahLst/>
              <a:cxnLst/>
              <a:rect l="l" t="t" r="r" b="b"/>
              <a:pathLst>
                <a:path w="2355" h="2143" extrusionOk="0">
                  <a:moveTo>
                    <a:pt x="2044" y="1"/>
                  </a:moveTo>
                  <a:lnTo>
                    <a:pt x="1" y="1840"/>
                  </a:lnTo>
                  <a:lnTo>
                    <a:pt x="311" y="2142"/>
                  </a:lnTo>
                  <a:lnTo>
                    <a:pt x="2354" y="205"/>
                  </a:lnTo>
                  <a:lnTo>
                    <a:pt x="2044"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a:off x="4774450" y="7428900"/>
              <a:ext cx="56225" cy="56225"/>
            </a:xfrm>
            <a:custGeom>
              <a:avLst/>
              <a:gdLst/>
              <a:ahLst/>
              <a:cxnLst/>
              <a:rect l="l" t="t" r="r" b="b"/>
              <a:pathLst>
                <a:path w="2249" h="2249" extrusionOk="0">
                  <a:moveTo>
                    <a:pt x="2044" y="0"/>
                  </a:moveTo>
                  <a:lnTo>
                    <a:pt x="1" y="1946"/>
                  </a:lnTo>
                  <a:lnTo>
                    <a:pt x="205" y="2248"/>
                  </a:lnTo>
                  <a:lnTo>
                    <a:pt x="2248" y="311"/>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
            <p:cNvSpPr/>
            <p:nvPr/>
          </p:nvSpPr>
          <p:spPr>
            <a:xfrm>
              <a:off x="4787325" y="7444225"/>
              <a:ext cx="56225" cy="53750"/>
            </a:xfrm>
            <a:custGeom>
              <a:avLst/>
              <a:gdLst/>
              <a:ahLst/>
              <a:cxnLst/>
              <a:rect l="l" t="t" r="r" b="b"/>
              <a:pathLst>
                <a:path w="2249" h="2150" extrusionOk="0">
                  <a:moveTo>
                    <a:pt x="2044" y="0"/>
                  </a:moveTo>
                  <a:lnTo>
                    <a:pt x="0" y="1839"/>
                  </a:lnTo>
                  <a:lnTo>
                    <a:pt x="205" y="2150"/>
                  </a:lnTo>
                  <a:lnTo>
                    <a:pt x="2248" y="311"/>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4"/>
            <p:cNvSpPr/>
            <p:nvPr/>
          </p:nvSpPr>
          <p:spPr>
            <a:xfrm>
              <a:off x="4800000" y="7457100"/>
              <a:ext cx="58875" cy="56200"/>
            </a:xfrm>
            <a:custGeom>
              <a:avLst/>
              <a:gdLst/>
              <a:ahLst/>
              <a:cxnLst/>
              <a:rect l="l" t="t" r="r" b="b"/>
              <a:pathLst>
                <a:path w="2355" h="2248" extrusionOk="0">
                  <a:moveTo>
                    <a:pt x="2044" y="0"/>
                  </a:moveTo>
                  <a:lnTo>
                    <a:pt x="0" y="1937"/>
                  </a:lnTo>
                  <a:lnTo>
                    <a:pt x="311" y="2248"/>
                  </a:lnTo>
                  <a:lnTo>
                    <a:pt x="2354" y="303"/>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
            <p:cNvSpPr/>
            <p:nvPr/>
          </p:nvSpPr>
          <p:spPr>
            <a:xfrm>
              <a:off x="4812875" y="7472425"/>
              <a:ext cx="58650" cy="53550"/>
            </a:xfrm>
            <a:custGeom>
              <a:avLst/>
              <a:gdLst/>
              <a:ahLst/>
              <a:cxnLst/>
              <a:rect l="l" t="t" r="r" b="b"/>
              <a:pathLst>
                <a:path w="2346" h="2142" extrusionOk="0">
                  <a:moveTo>
                    <a:pt x="2043" y="0"/>
                  </a:moveTo>
                  <a:lnTo>
                    <a:pt x="0" y="1937"/>
                  </a:lnTo>
                  <a:lnTo>
                    <a:pt x="303" y="2142"/>
                  </a:lnTo>
                  <a:lnTo>
                    <a:pt x="2346" y="303"/>
                  </a:lnTo>
                  <a:lnTo>
                    <a:pt x="2043"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
            <p:cNvSpPr/>
            <p:nvPr/>
          </p:nvSpPr>
          <p:spPr>
            <a:xfrm>
              <a:off x="4825525" y="7487750"/>
              <a:ext cx="58875" cy="53550"/>
            </a:xfrm>
            <a:custGeom>
              <a:avLst/>
              <a:gdLst/>
              <a:ahLst/>
              <a:cxnLst/>
              <a:rect l="l" t="t" r="r" b="b"/>
              <a:pathLst>
                <a:path w="2355" h="2142" extrusionOk="0">
                  <a:moveTo>
                    <a:pt x="2044" y="0"/>
                  </a:moveTo>
                  <a:lnTo>
                    <a:pt x="1" y="1839"/>
                  </a:lnTo>
                  <a:lnTo>
                    <a:pt x="311" y="2142"/>
                  </a:lnTo>
                  <a:lnTo>
                    <a:pt x="2355" y="205"/>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
            <p:cNvSpPr/>
            <p:nvPr/>
          </p:nvSpPr>
          <p:spPr>
            <a:xfrm>
              <a:off x="4840850" y="7500425"/>
              <a:ext cx="56225" cy="56200"/>
            </a:xfrm>
            <a:custGeom>
              <a:avLst/>
              <a:gdLst/>
              <a:ahLst/>
              <a:cxnLst/>
              <a:rect l="l" t="t" r="r" b="b"/>
              <a:pathLst>
                <a:path w="2249" h="2248" extrusionOk="0">
                  <a:moveTo>
                    <a:pt x="2044" y="0"/>
                  </a:moveTo>
                  <a:lnTo>
                    <a:pt x="1" y="1945"/>
                  </a:lnTo>
                  <a:lnTo>
                    <a:pt x="205" y="2248"/>
                  </a:lnTo>
                  <a:lnTo>
                    <a:pt x="2249" y="311"/>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
            <p:cNvSpPr/>
            <p:nvPr/>
          </p:nvSpPr>
          <p:spPr>
            <a:xfrm>
              <a:off x="4853725" y="7515750"/>
              <a:ext cx="56225" cy="53750"/>
            </a:xfrm>
            <a:custGeom>
              <a:avLst/>
              <a:gdLst/>
              <a:ahLst/>
              <a:cxnLst/>
              <a:rect l="l" t="t" r="r" b="b"/>
              <a:pathLst>
                <a:path w="2249" h="2150" extrusionOk="0">
                  <a:moveTo>
                    <a:pt x="2044" y="0"/>
                  </a:moveTo>
                  <a:lnTo>
                    <a:pt x="1" y="1839"/>
                  </a:lnTo>
                  <a:lnTo>
                    <a:pt x="205" y="2150"/>
                  </a:lnTo>
                  <a:lnTo>
                    <a:pt x="2249" y="204"/>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4"/>
            <p:cNvSpPr/>
            <p:nvPr/>
          </p:nvSpPr>
          <p:spPr>
            <a:xfrm>
              <a:off x="4866400" y="7528625"/>
              <a:ext cx="58875" cy="56200"/>
            </a:xfrm>
            <a:custGeom>
              <a:avLst/>
              <a:gdLst/>
              <a:ahLst/>
              <a:cxnLst/>
              <a:rect l="l" t="t" r="r" b="b"/>
              <a:pathLst>
                <a:path w="2355" h="2248" extrusionOk="0">
                  <a:moveTo>
                    <a:pt x="2044" y="0"/>
                  </a:moveTo>
                  <a:lnTo>
                    <a:pt x="1" y="1937"/>
                  </a:lnTo>
                  <a:lnTo>
                    <a:pt x="311" y="2248"/>
                  </a:lnTo>
                  <a:lnTo>
                    <a:pt x="2355" y="302"/>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4"/>
            <p:cNvSpPr/>
            <p:nvPr/>
          </p:nvSpPr>
          <p:spPr>
            <a:xfrm>
              <a:off x="4879275" y="7543950"/>
              <a:ext cx="58675" cy="53550"/>
            </a:xfrm>
            <a:custGeom>
              <a:avLst/>
              <a:gdLst/>
              <a:ahLst/>
              <a:cxnLst/>
              <a:rect l="l" t="t" r="r" b="b"/>
              <a:pathLst>
                <a:path w="2347" h="2142" extrusionOk="0">
                  <a:moveTo>
                    <a:pt x="2044" y="0"/>
                  </a:moveTo>
                  <a:lnTo>
                    <a:pt x="0" y="1937"/>
                  </a:lnTo>
                  <a:lnTo>
                    <a:pt x="303" y="2141"/>
                  </a:lnTo>
                  <a:lnTo>
                    <a:pt x="2346" y="302"/>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
            <p:cNvSpPr/>
            <p:nvPr/>
          </p:nvSpPr>
          <p:spPr>
            <a:xfrm>
              <a:off x="4266275" y="7482625"/>
              <a:ext cx="597700" cy="560675"/>
            </a:xfrm>
            <a:custGeom>
              <a:avLst/>
              <a:gdLst/>
              <a:ahLst/>
              <a:cxnLst/>
              <a:rect l="l" t="t" r="r" b="b"/>
              <a:pathLst>
                <a:path w="23908" h="22427" extrusionOk="0">
                  <a:moveTo>
                    <a:pt x="19616" y="1"/>
                  </a:moveTo>
                  <a:lnTo>
                    <a:pt x="1324" y="16855"/>
                  </a:lnTo>
                  <a:cubicBezTo>
                    <a:pt x="98" y="18081"/>
                    <a:pt x="0" y="20124"/>
                    <a:pt x="1226" y="21456"/>
                  </a:cubicBezTo>
                  <a:cubicBezTo>
                    <a:pt x="1809" y="22094"/>
                    <a:pt x="2641" y="22426"/>
                    <a:pt x="3492" y="22426"/>
                  </a:cubicBezTo>
                  <a:cubicBezTo>
                    <a:pt x="4279" y="22426"/>
                    <a:pt x="5082" y="22143"/>
                    <a:pt x="5722" y="21554"/>
                  </a:cubicBezTo>
                  <a:lnTo>
                    <a:pt x="23907" y="4701"/>
                  </a:lnTo>
                  <a:lnTo>
                    <a:pt x="196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
            <p:cNvSpPr/>
            <p:nvPr/>
          </p:nvSpPr>
          <p:spPr>
            <a:xfrm>
              <a:off x="4294275" y="7615450"/>
              <a:ext cx="429125" cy="403000"/>
            </a:xfrm>
            <a:custGeom>
              <a:avLst/>
              <a:gdLst/>
              <a:ahLst/>
              <a:cxnLst/>
              <a:rect l="l" t="t" r="r" b="b"/>
              <a:pathLst>
                <a:path w="17165" h="16120" extrusionOk="0">
                  <a:moveTo>
                    <a:pt x="14001" y="1"/>
                  </a:moveTo>
                  <a:lnTo>
                    <a:pt x="1022" y="12056"/>
                  </a:lnTo>
                  <a:cubicBezTo>
                    <a:pt x="0" y="12972"/>
                    <a:pt x="0" y="14402"/>
                    <a:pt x="817" y="15326"/>
                  </a:cubicBezTo>
                  <a:cubicBezTo>
                    <a:pt x="1305" y="15865"/>
                    <a:pt x="1934" y="16120"/>
                    <a:pt x="2569" y="16120"/>
                  </a:cubicBezTo>
                  <a:cubicBezTo>
                    <a:pt x="3137" y="16120"/>
                    <a:pt x="3711" y="15916"/>
                    <a:pt x="4193" y="15530"/>
                  </a:cubicBezTo>
                  <a:lnTo>
                    <a:pt x="17164" y="3368"/>
                  </a:lnTo>
                  <a:lnTo>
                    <a:pt x="14001" y="1"/>
                  </a:ln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
            <p:cNvSpPr/>
            <p:nvPr/>
          </p:nvSpPr>
          <p:spPr>
            <a:xfrm>
              <a:off x="4736250" y="7454450"/>
              <a:ext cx="155725" cy="166150"/>
            </a:xfrm>
            <a:custGeom>
              <a:avLst/>
              <a:gdLst/>
              <a:ahLst/>
              <a:cxnLst/>
              <a:rect l="l" t="t" r="r" b="b"/>
              <a:pathLst>
                <a:path w="6229" h="6646" extrusionOk="0">
                  <a:moveTo>
                    <a:pt x="817" y="0"/>
                  </a:moveTo>
                  <a:lnTo>
                    <a:pt x="0" y="817"/>
                  </a:lnTo>
                  <a:lnTo>
                    <a:pt x="5313" y="6645"/>
                  </a:lnTo>
                  <a:lnTo>
                    <a:pt x="6228" y="5828"/>
                  </a:lnTo>
                  <a:lnTo>
                    <a:pt x="817" y="0"/>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
            <p:cNvSpPr/>
            <p:nvPr/>
          </p:nvSpPr>
          <p:spPr>
            <a:xfrm>
              <a:off x="4294275" y="7881100"/>
              <a:ext cx="143050" cy="137350"/>
            </a:xfrm>
            <a:custGeom>
              <a:avLst/>
              <a:gdLst/>
              <a:ahLst/>
              <a:cxnLst/>
              <a:rect l="l" t="t" r="r" b="b"/>
              <a:pathLst>
                <a:path w="5722" h="5494" extrusionOk="0">
                  <a:moveTo>
                    <a:pt x="2558" y="0"/>
                  </a:moveTo>
                  <a:cubicBezTo>
                    <a:pt x="2532" y="24"/>
                    <a:pt x="2506" y="48"/>
                    <a:pt x="2480" y="73"/>
                  </a:cubicBezTo>
                  <a:lnTo>
                    <a:pt x="2480" y="73"/>
                  </a:lnTo>
                  <a:lnTo>
                    <a:pt x="2558" y="0"/>
                  </a:lnTo>
                  <a:close/>
                  <a:moveTo>
                    <a:pt x="5721" y="3368"/>
                  </a:moveTo>
                  <a:lnTo>
                    <a:pt x="5716" y="3373"/>
                  </a:lnTo>
                  <a:lnTo>
                    <a:pt x="5716" y="3373"/>
                  </a:lnTo>
                  <a:cubicBezTo>
                    <a:pt x="5718" y="3371"/>
                    <a:pt x="5720" y="3369"/>
                    <a:pt x="5721" y="3368"/>
                  </a:cubicBezTo>
                  <a:close/>
                  <a:moveTo>
                    <a:pt x="2480" y="73"/>
                  </a:moveTo>
                  <a:lnTo>
                    <a:pt x="1022" y="1430"/>
                  </a:lnTo>
                  <a:cubicBezTo>
                    <a:pt x="0" y="2346"/>
                    <a:pt x="0" y="3776"/>
                    <a:pt x="817" y="4700"/>
                  </a:cubicBezTo>
                  <a:cubicBezTo>
                    <a:pt x="1305" y="5239"/>
                    <a:pt x="1934" y="5494"/>
                    <a:pt x="2569" y="5494"/>
                  </a:cubicBezTo>
                  <a:cubicBezTo>
                    <a:pt x="3137" y="5494"/>
                    <a:pt x="3711" y="5290"/>
                    <a:pt x="4193" y="4904"/>
                  </a:cubicBezTo>
                  <a:lnTo>
                    <a:pt x="5716" y="3373"/>
                  </a:lnTo>
                  <a:lnTo>
                    <a:pt x="5716" y="3373"/>
                  </a:lnTo>
                  <a:cubicBezTo>
                    <a:pt x="5284" y="3806"/>
                    <a:pt x="4739" y="4010"/>
                    <a:pt x="4187" y="4010"/>
                  </a:cubicBezTo>
                  <a:cubicBezTo>
                    <a:pt x="3568" y="4010"/>
                    <a:pt x="2939" y="3752"/>
                    <a:pt x="2452" y="3269"/>
                  </a:cubicBezTo>
                  <a:cubicBezTo>
                    <a:pt x="1563" y="2373"/>
                    <a:pt x="1630" y="905"/>
                    <a:pt x="2480" y="73"/>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
            <p:cNvSpPr/>
            <p:nvPr/>
          </p:nvSpPr>
          <p:spPr>
            <a:xfrm>
              <a:off x="4577875" y="7543950"/>
              <a:ext cx="125075" cy="112400"/>
            </a:xfrm>
            <a:custGeom>
              <a:avLst/>
              <a:gdLst/>
              <a:ahLst/>
              <a:cxnLst/>
              <a:rect l="l" t="t" r="r" b="b"/>
              <a:pathLst>
                <a:path w="5003" h="4496" extrusionOk="0">
                  <a:moveTo>
                    <a:pt x="4496" y="0"/>
                  </a:moveTo>
                  <a:lnTo>
                    <a:pt x="1" y="4185"/>
                  </a:lnTo>
                  <a:cubicBezTo>
                    <a:pt x="205" y="4291"/>
                    <a:pt x="507" y="4389"/>
                    <a:pt x="916" y="4495"/>
                  </a:cubicBezTo>
                  <a:lnTo>
                    <a:pt x="2657" y="2861"/>
                  </a:lnTo>
                  <a:lnTo>
                    <a:pt x="3573" y="3776"/>
                  </a:lnTo>
                  <a:cubicBezTo>
                    <a:pt x="4594" y="2959"/>
                    <a:pt x="5003" y="1635"/>
                    <a:pt x="4594" y="302"/>
                  </a:cubicBezTo>
                  <a:lnTo>
                    <a:pt x="4496" y="0"/>
                  </a:lnTo>
                  <a:close/>
                </a:path>
              </a:pathLst>
            </a:custGeom>
            <a:solidFill>
              <a:srgbClr val="E3E6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
            <p:cNvSpPr/>
            <p:nvPr/>
          </p:nvSpPr>
          <p:spPr>
            <a:xfrm>
              <a:off x="4600775" y="7615450"/>
              <a:ext cx="66425" cy="43350"/>
            </a:xfrm>
            <a:custGeom>
              <a:avLst/>
              <a:gdLst/>
              <a:ahLst/>
              <a:cxnLst/>
              <a:rect l="l" t="t" r="r" b="b"/>
              <a:pathLst>
                <a:path w="2657" h="1734" extrusionOk="0">
                  <a:moveTo>
                    <a:pt x="1741" y="1"/>
                  </a:moveTo>
                  <a:lnTo>
                    <a:pt x="0" y="1635"/>
                  </a:lnTo>
                  <a:cubicBezTo>
                    <a:pt x="204" y="1733"/>
                    <a:pt x="409" y="1733"/>
                    <a:pt x="613" y="1733"/>
                  </a:cubicBezTo>
                  <a:cubicBezTo>
                    <a:pt x="924" y="1733"/>
                    <a:pt x="1332" y="1635"/>
                    <a:pt x="1635" y="1529"/>
                  </a:cubicBezTo>
                  <a:cubicBezTo>
                    <a:pt x="2044" y="1431"/>
                    <a:pt x="2354" y="1227"/>
                    <a:pt x="2657" y="916"/>
                  </a:cubicBezTo>
                  <a:lnTo>
                    <a:pt x="17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
            <p:cNvSpPr/>
            <p:nvPr/>
          </p:nvSpPr>
          <p:spPr>
            <a:xfrm>
              <a:off x="4268725" y="6869625"/>
              <a:ext cx="209475" cy="130200"/>
            </a:xfrm>
            <a:custGeom>
              <a:avLst/>
              <a:gdLst/>
              <a:ahLst/>
              <a:cxnLst/>
              <a:rect l="l" t="t" r="r" b="b"/>
              <a:pathLst>
                <a:path w="8379" h="5208" extrusionOk="0">
                  <a:moveTo>
                    <a:pt x="7463" y="1"/>
                  </a:moveTo>
                  <a:lnTo>
                    <a:pt x="0" y="2551"/>
                  </a:lnTo>
                  <a:lnTo>
                    <a:pt x="924" y="5207"/>
                  </a:lnTo>
                  <a:lnTo>
                    <a:pt x="8378" y="2551"/>
                  </a:lnTo>
                  <a:lnTo>
                    <a:pt x="74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4"/>
            <p:cNvSpPr/>
            <p:nvPr/>
          </p:nvSpPr>
          <p:spPr>
            <a:xfrm>
              <a:off x="4276475" y="6928275"/>
              <a:ext cx="30675" cy="69100"/>
            </a:xfrm>
            <a:custGeom>
              <a:avLst/>
              <a:gdLst/>
              <a:ahLst/>
              <a:cxnLst/>
              <a:rect l="l" t="t" r="r" b="b"/>
              <a:pathLst>
                <a:path w="1227" h="2764" extrusionOk="0">
                  <a:moveTo>
                    <a:pt x="303" y="1"/>
                  </a:moveTo>
                  <a:lnTo>
                    <a:pt x="1" y="107"/>
                  </a:lnTo>
                  <a:lnTo>
                    <a:pt x="916" y="2763"/>
                  </a:lnTo>
                  <a:lnTo>
                    <a:pt x="1227" y="2657"/>
                  </a:lnTo>
                  <a:lnTo>
                    <a:pt x="303"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4"/>
            <p:cNvSpPr/>
            <p:nvPr/>
          </p:nvSpPr>
          <p:spPr>
            <a:xfrm>
              <a:off x="4294275" y="6920725"/>
              <a:ext cx="30675" cy="68875"/>
            </a:xfrm>
            <a:custGeom>
              <a:avLst/>
              <a:gdLst/>
              <a:ahLst/>
              <a:cxnLst/>
              <a:rect l="l" t="t" r="r" b="b"/>
              <a:pathLst>
                <a:path w="1227" h="2755" extrusionOk="0">
                  <a:moveTo>
                    <a:pt x="311" y="0"/>
                  </a:moveTo>
                  <a:lnTo>
                    <a:pt x="0" y="205"/>
                  </a:lnTo>
                  <a:lnTo>
                    <a:pt x="924" y="2755"/>
                  </a:lnTo>
                  <a:lnTo>
                    <a:pt x="1226" y="2657"/>
                  </a:lnTo>
                  <a:lnTo>
                    <a:pt x="311"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
            <p:cNvSpPr/>
            <p:nvPr/>
          </p:nvSpPr>
          <p:spPr>
            <a:xfrm>
              <a:off x="4312250" y="6915600"/>
              <a:ext cx="30675" cy="68900"/>
            </a:xfrm>
            <a:custGeom>
              <a:avLst/>
              <a:gdLst/>
              <a:ahLst/>
              <a:cxnLst/>
              <a:rect l="l" t="t" r="r" b="b"/>
              <a:pathLst>
                <a:path w="1227" h="2756" extrusionOk="0">
                  <a:moveTo>
                    <a:pt x="303" y="1"/>
                  </a:moveTo>
                  <a:lnTo>
                    <a:pt x="0" y="99"/>
                  </a:lnTo>
                  <a:lnTo>
                    <a:pt x="916" y="2755"/>
                  </a:lnTo>
                  <a:lnTo>
                    <a:pt x="1226" y="2657"/>
                  </a:lnTo>
                  <a:lnTo>
                    <a:pt x="303"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
            <p:cNvSpPr/>
            <p:nvPr/>
          </p:nvSpPr>
          <p:spPr>
            <a:xfrm>
              <a:off x="4330025" y="6907850"/>
              <a:ext cx="33325" cy="69075"/>
            </a:xfrm>
            <a:custGeom>
              <a:avLst/>
              <a:gdLst/>
              <a:ahLst/>
              <a:cxnLst/>
              <a:rect l="l" t="t" r="r" b="b"/>
              <a:pathLst>
                <a:path w="1333" h="2763" extrusionOk="0">
                  <a:moveTo>
                    <a:pt x="409" y="0"/>
                  </a:moveTo>
                  <a:lnTo>
                    <a:pt x="0" y="205"/>
                  </a:lnTo>
                  <a:lnTo>
                    <a:pt x="924" y="2763"/>
                  </a:lnTo>
                  <a:lnTo>
                    <a:pt x="1333" y="2657"/>
                  </a:lnTo>
                  <a:lnTo>
                    <a:pt x="409"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
            <p:cNvSpPr/>
            <p:nvPr/>
          </p:nvSpPr>
          <p:spPr>
            <a:xfrm>
              <a:off x="4348000" y="6902725"/>
              <a:ext cx="33125" cy="69100"/>
            </a:xfrm>
            <a:custGeom>
              <a:avLst/>
              <a:gdLst/>
              <a:ahLst/>
              <a:cxnLst/>
              <a:rect l="l" t="t" r="r" b="b"/>
              <a:pathLst>
                <a:path w="1325" h="2764" extrusionOk="0">
                  <a:moveTo>
                    <a:pt x="409" y="1"/>
                  </a:moveTo>
                  <a:lnTo>
                    <a:pt x="1" y="107"/>
                  </a:lnTo>
                  <a:lnTo>
                    <a:pt x="916" y="2764"/>
                  </a:lnTo>
                  <a:lnTo>
                    <a:pt x="1325" y="2657"/>
                  </a:lnTo>
                  <a:lnTo>
                    <a:pt x="409"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
            <p:cNvSpPr/>
            <p:nvPr/>
          </p:nvSpPr>
          <p:spPr>
            <a:xfrm>
              <a:off x="4368450" y="6895175"/>
              <a:ext cx="30675" cy="68875"/>
            </a:xfrm>
            <a:custGeom>
              <a:avLst/>
              <a:gdLst/>
              <a:ahLst/>
              <a:cxnLst/>
              <a:rect l="l" t="t" r="r" b="b"/>
              <a:pathLst>
                <a:path w="1227" h="2755" extrusionOk="0">
                  <a:moveTo>
                    <a:pt x="302" y="1"/>
                  </a:moveTo>
                  <a:lnTo>
                    <a:pt x="0" y="205"/>
                  </a:lnTo>
                  <a:lnTo>
                    <a:pt x="915" y="2755"/>
                  </a:lnTo>
                  <a:lnTo>
                    <a:pt x="1226" y="2657"/>
                  </a:lnTo>
                  <a:lnTo>
                    <a:pt x="302"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
            <p:cNvSpPr/>
            <p:nvPr/>
          </p:nvSpPr>
          <p:spPr>
            <a:xfrm>
              <a:off x="4386225" y="6890075"/>
              <a:ext cx="30675" cy="68875"/>
            </a:xfrm>
            <a:custGeom>
              <a:avLst/>
              <a:gdLst/>
              <a:ahLst/>
              <a:cxnLst/>
              <a:rect l="l" t="t" r="r" b="b"/>
              <a:pathLst>
                <a:path w="1227" h="2755" extrusionOk="0">
                  <a:moveTo>
                    <a:pt x="311" y="0"/>
                  </a:moveTo>
                  <a:lnTo>
                    <a:pt x="0" y="98"/>
                  </a:lnTo>
                  <a:lnTo>
                    <a:pt x="924" y="2755"/>
                  </a:lnTo>
                  <a:lnTo>
                    <a:pt x="1226" y="2657"/>
                  </a:lnTo>
                  <a:lnTo>
                    <a:pt x="311"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
            <p:cNvSpPr/>
            <p:nvPr/>
          </p:nvSpPr>
          <p:spPr>
            <a:xfrm>
              <a:off x="4404200" y="6882300"/>
              <a:ext cx="33125" cy="69100"/>
            </a:xfrm>
            <a:custGeom>
              <a:avLst/>
              <a:gdLst/>
              <a:ahLst/>
              <a:cxnLst/>
              <a:rect l="l" t="t" r="r" b="b"/>
              <a:pathLst>
                <a:path w="1325" h="2764" extrusionOk="0">
                  <a:moveTo>
                    <a:pt x="409" y="1"/>
                  </a:moveTo>
                  <a:lnTo>
                    <a:pt x="0" y="205"/>
                  </a:lnTo>
                  <a:lnTo>
                    <a:pt x="916" y="2763"/>
                  </a:lnTo>
                  <a:lnTo>
                    <a:pt x="1324" y="2657"/>
                  </a:lnTo>
                  <a:lnTo>
                    <a:pt x="409"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4"/>
            <p:cNvSpPr/>
            <p:nvPr/>
          </p:nvSpPr>
          <p:spPr>
            <a:xfrm>
              <a:off x="4421975" y="6877200"/>
              <a:ext cx="33325" cy="69075"/>
            </a:xfrm>
            <a:custGeom>
              <a:avLst/>
              <a:gdLst/>
              <a:ahLst/>
              <a:cxnLst/>
              <a:rect l="l" t="t" r="r" b="b"/>
              <a:pathLst>
                <a:path w="1333" h="2763" extrusionOk="0">
                  <a:moveTo>
                    <a:pt x="409" y="0"/>
                  </a:moveTo>
                  <a:lnTo>
                    <a:pt x="0" y="107"/>
                  </a:lnTo>
                  <a:lnTo>
                    <a:pt x="924" y="2763"/>
                  </a:lnTo>
                  <a:lnTo>
                    <a:pt x="1333" y="2657"/>
                  </a:lnTo>
                  <a:lnTo>
                    <a:pt x="409"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
            <p:cNvSpPr/>
            <p:nvPr/>
          </p:nvSpPr>
          <p:spPr>
            <a:xfrm>
              <a:off x="4439950" y="6869625"/>
              <a:ext cx="33125" cy="68900"/>
            </a:xfrm>
            <a:custGeom>
              <a:avLst/>
              <a:gdLst/>
              <a:ahLst/>
              <a:cxnLst/>
              <a:rect l="l" t="t" r="r" b="b"/>
              <a:pathLst>
                <a:path w="1325" h="2756" extrusionOk="0">
                  <a:moveTo>
                    <a:pt x="409" y="1"/>
                  </a:moveTo>
                  <a:lnTo>
                    <a:pt x="1" y="99"/>
                  </a:lnTo>
                  <a:lnTo>
                    <a:pt x="1022" y="2755"/>
                  </a:lnTo>
                  <a:lnTo>
                    <a:pt x="1325" y="2657"/>
                  </a:lnTo>
                  <a:lnTo>
                    <a:pt x="409"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4"/>
            <p:cNvSpPr/>
            <p:nvPr/>
          </p:nvSpPr>
          <p:spPr>
            <a:xfrm>
              <a:off x="4314700" y="6956475"/>
              <a:ext cx="367825" cy="694425"/>
            </a:xfrm>
            <a:custGeom>
              <a:avLst/>
              <a:gdLst/>
              <a:ahLst/>
              <a:cxnLst/>
              <a:rect l="l" t="t" r="r" b="b"/>
              <a:pathLst>
                <a:path w="14713" h="27777" extrusionOk="0">
                  <a:moveTo>
                    <a:pt x="6032" y="1"/>
                  </a:moveTo>
                  <a:lnTo>
                    <a:pt x="0" y="2142"/>
                  </a:lnTo>
                  <a:lnTo>
                    <a:pt x="8076" y="25640"/>
                  </a:lnTo>
                  <a:cubicBezTo>
                    <a:pt x="8559" y="26929"/>
                    <a:pt x="9805" y="27776"/>
                    <a:pt x="11111" y="27776"/>
                  </a:cubicBezTo>
                  <a:cubicBezTo>
                    <a:pt x="11462" y="27776"/>
                    <a:pt x="11817" y="27715"/>
                    <a:pt x="12162" y="27586"/>
                  </a:cubicBezTo>
                  <a:cubicBezTo>
                    <a:pt x="13895" y="26973"/>
                    <a:pt x="14713" y="25134"/>
                    <a:pt x="14206" y="23499"/>
                  </a:cubicBezTo>
                  <a:lnTo>
                    <a:pt x="60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4"/>
            <p:cNvSpPr/>
            <p:nvPr/>
          </p:nvSpPr>
          <p:spPr>
            <a:xfrm>
              <a:off x="4391325" y="7125050"/>
              <a:ext cx="265650" cy="498700"/>
            </a:xfrm>
            <a:custGeom>
              <a:avLst/>
              <a:gdLst/>
              <a:ahLst/>
              <a:cxnLst/>
              <a:rect l="l" t="t" r="r" b="b"/>
              <a:pathLst>
                <a:path w="10626" h="19948" extrusionOk="0">
                  <a:moveTo>
                    <a:pt x="4398" y="1"/>
                  </a:moveTo>
                  <a:lnTo>
                    <a:pt x="0" y="1529"/>
                  </a:lnTo>
                  <a:lnTo>
                    <a:pt x="5828" y="18391"/>
                  </a:lnTo>
                  <a:cubicBezTo>
                    <a:pt x="6151" y="19361"/>
                    <a:pt x="7048" y="19947"/>
                    <a:pt x="8016" y="19947"/>
                  </a:cubicBezTo>
                  <a:cubicBezTo>
                    <a:pt x="8271" y="19947"/>
                    <a:pt x="8531" y="19906"/>
                    <a:pt x="8787" y="19821"/>
                  </a:cubicBezTo>
                  <a:cubicBezTo>
                    <a:pt x="10013" y="19412"/>
                    <a:pt x="10626" y="18080"/>
                    <a:pt x="10217" y="16854"/>
                  </a:cubicBezTo>
                  <a:lnTo>
                    <a:pt x="43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4"/>
            <p:cNvSpPr/>
            <p:nvPr/>
          </p:nvSpPr>
          <p:spPr>
            <a:xfrm>
              <a:off x="4289150" y="6933375"/>
              <a:ext cx="196800" cy="91975"/>
            </a:xfrm>
            <a:custGeom>
              <a:avLst/>
              <a:gdLst/>
              <a:ahLst/>
              <a:cxnLst/>
              <a:rect l="l" t="t" r="r" b="b"/>
              <a:pathLst>
                <a:path w="7872" h="3679" extrusionOk="0">
                  <a:moveTo>
                    <a:pt x="7561" y="1"/>
                  </a:moveTo>
                  <a:lnTo>
                    <a:pt x="1" y="2559"/>
                  </a:lnTo>
                  <a:lnTo>
                    <a:pt x="409" y="3679"/>
                  </a:lnTo>
                  <a:lnTo>
                    <a:pt x="7872" y="1023"/>
                  </a:lnTo>
                  <a:lnTo>
                    <a:pt x="7561"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
            <p:cNvSpPr/>
            <p:nvPr/>
          </p:nvSpPr>
          <p:spPr>
            <a:xfrm>
              <a:off x="4519025" y="7495300"/>
              <a:ext cx="137950" cy="128450"/>
            </a:xfrm>
            <a:custGeom>
              <a:avLst/>
              <a:gdLst/>
              <a:ahLst/>
              <a:cxnLst/>
              <a:rect l="l" t="t" r="r" b="b"/>
              <a:pathLst>
                <a:path w="5518" h="5138" extrusionOk="0">
                  <a:moveTo>
                    <a:pt x="1" y="1537"/>
                  </a:moveTo>
                  <a:cubicBezTo>
                    <a:pt x="9" y="1562"/>
                    <a:pt x="18" y="1587"/>
                    <a:pt x="27" y="1611"/>
                  </a:cubicBezTo>
                  <a:lnTo>
                    <a:pt x="27" y="1611"/>
                  </a:lnTo>
                  <a:lnTo>
                    <a:pt x="1" y="1537"/>
                  </a:lnTo>
                  <a:close/>
                  <a:moveTo>
                    <a:pt x="4398" y="1"/>
                  </a:moveTo>
                  <a:cubicBezTo>
                    <a:pt x="4807" y="1227"/>
                    <a:pt x="4194" y="2559"/>
                    <a:pt x="2968" y="2968"/>
                  </a:cubicBezTo>
                  <a:cubicBezTo>
                    <a:pt x="2712" y="3053"/>
                    <a:pt x="2451" y="3094"/>
                    <a:pt x="2196" y="3094"/>
                  </a:cubicBezTo>
                  <a:cubicBezTo>
                    <a:pt x="1251" y="3094"/>
                    <a:pt x="370" y="2537"/>
                    <a:pt x="27" y="1611"/>
                  </a:cubicBezTo>
                  <a:lnTo>
                    <a:pt x="27" y="1611"/>
                  </a:lnTo>
                  <a:lnTo>
                    <a:pt x="720" y="3581"/>
                  </a:lnTo>
                  <a:cubicBezTo>
                    <a:pt x="1043" y="4551"/>
                    <a:pt x="1940" y="5137"/>
                    <a:pt x="2908" y="5137"/>
                  </a:cubicBezTo>
                  <a:cubicBezTo>
                    <a:pt x="3163" y="5137"/>
                    <a:pt x="3423" y="5096"/>
                    <a:pt x="3679" y="5011"/>
                  </a:cubicBezTo>
                  <a:cubicBezTo>
                    <a:pt x="4905" y="4602"/>
                    <a:pt x="5518" y="3270"/>
                    <a:pt x="5109" y="2044"/>
                  </a:cubicBezTo>
                  <a:lnTo>
                    <a:pt x="4398"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7" name="Google Shape;337;p4"/>
          <p:cNvSpPr/>
          <p:nvPr/>
        </p:nvSpPr>
        <p:spPr>
          <a:xfrm>
            <a:off x="8554680" y="962741"/>
            <a:ext cx="257321" cy="257560"/>
          </a:xfrm>
          <a:custGeom>
            <a:avLst/>
            <a:gdLst/>
            <a:ahLst/>
            <a:cxnLst/>
            <a:rect l="l" t="t" r="r" b="b"/>
            <a:pathLst>
              <a:path w="3971" h="3975" extrusionOk="0">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
          <p:cNvSpPr/>
          <p:nvPr/>
        </p:nvSpPr>
        <p:spPr>
          <a:xfrm>
            <a:off x="7189992" y="173020"/>
            <a:ext cx="243518" cy="243435"/>
          </a:xfrm>
          <a:custGeom>
            <a:avLst/>
            <a:gdLst/>
            <a:ahLst/>
            <a:cxnLst/>
            <a:rect l="l" t="t" r="r" b="b"/>
            <a:pathLst>
              <a:path w="3758" h="3757" extrusionOk="0">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
          <p:cNvSpPr/>
          <p:nvPr/>
        </p:nvSpPr>
        <p:spPr>
          <a:xfrm>
            <a:off x="8924753" y="1385788"/>
            <a:ext cx="56441" cy="60195"/>
          </a:xfrm>
          <a:custGeom>
            <a:avLst/>
            <a:gdLst/>
            <a:ahLst/>
            <a:cxnLst/>
            <a:rect l="l" t="t" r="r" b="b"/>
            <a:pathLst>
              <a:path w="871" h="929" extrusionOk="0">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
          <p:cNvSpPr/>
          <p:nvPr/>
        </p:nvSpPr>
        <p:spPr>
          <a:xfrm>
            <a:off x="8462988" y="687751"/>
            <a:ext cx="56506" cy="60130"/>
          </a:xfrm>
          <a:custGeom>
            <a:avLst/>
            <a:gdLst/>
            <a:ahLst/>
            <a:cxnLst/>
            <a:rect l="l" t="t" r="r" b="b"/>
            <a:pathLst>
              <a:path w="872" h="928" extrusionOk="0">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
          <p:cNvSpPr/>
          <p:nvPr/>
        </p:nvSpPr>
        <p:spPr>
          <a:xfrm>
            <a:off x="8364298" y="271702"/>
            <a:ext cx="56441" cy="56501"/>
          </a:xfrm>
          <a:custGeom>
            <a:avLst/>
            <a:gdLst/>
            <a:ahLst/>
            <a:cxnLst/>
            <a:rect l="l" t="t" r="r" b="b"/>
            <a:pathLst>
              <a:path w="871" h="872" extrusionOk="0">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
          <p:cNvSpPr/>
          <p:nvPr/>
        </p:nvSpPr>
        <p:spPr>
          <a:xfrm>
            <a:off x="6710472" y="381141"/>
            <a:ext cx="60199" cy="59871"/>
          </a:xfrm>
          <a:custGeom>
            <a:avLst/>
            <a:gdLst/>
            <a:ahLst/>
            <a:cxnLst/>
            <a:rect l="l" t="t" r="r" b="b"/>
            <a:pathLst>
              <a:path w="929" h="924" extrusionOk="0">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5"/>
        <p:cNvGrpSpPr/>
        <p:nvPr/>
      </p:nvGrpSpPr>
      <p:grpSpPr>
        <a:xfrm>
          <a:off x="0" y="0"/>
          <a:ext cx="0" cy="0"/>
          <a:chOff x="0" y="0"/>
          <a:chExt cx="0" cy="0"/>
        </a:xfrm>
      </p:grpSpPr>
      <p:sp>
        <p:nvSpPr>
          <p:cNvPr id="386" name="Google Shape;386;p6"/>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87" name="Google Shape;387;p6"/>
          <p:cNvSpPr/>
          <p:nvPr/>
        </p:nvSpPr>
        <p:spPr>
          <a:xfrm rot="10800000">
            <a:off x="5305440" y="4623973"/>
            <a:ext cx="3838559" cy="519527"/>
          </a:xfrm>
          <a:custGeom>
            <a:avLst/>
            <a:gdLst/>
            <a:ahLst/>
            <a:cxnLst/>
            <a:rect l="l" t="t" r="r" b="b"/>
            <a:pathLst>
              <a:path w="121830" h="16489" extrusionOk="0">
                <a:moveTo>
                  <a:pt x="0" y="0"/>
                </a:moveTo>
                <a:lnTo>
                  <a:pt x="0" y="16489"/>
                </a:lnTo>
                <a:cubicBezTo>
                  <a:pt x="6168" y="13464"/>
                  <a:pt x="26903" y="8978"/>
                  <a:pt x="43499" y="8978"/>
                </a:cubicBezTo>
                <a:cubicBezTo>
                  <a:pt x="49308" y="8978"/>
                  <a:pt x="54610" y="9528"/>
                  <a:pt x="58603" y="10882"/>
                </a:cubicBezTo>
                <a:cubicBezTo>
                  <a:pt x="64748" y="12941"/>
                  <a:pt x="68805" y="13769"/>
                  <a:pt x="71786" y="13769"/>
                </a:cubicBezTo>
                <a:cubicBezTo>
                  <a:pt x="79047" y="13769"/>
                  <a:pt x="79930" y="8856"/>
                  <a:pt x="89074" y="4845"/>
                </a:cubicBezTo>
                <a:cubicBezTo>
                  <a:pt x="95712" y="1907"/>
                  <a:pt x="117638" y="1741"/>
                  <a:pt x="1218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6"/>
          <p:cNvSpPr/>
          <p:nvPr/>
        </p:nvSpPr>
        <p:spPr>
          <a:xfrm>
            <a:off x="8554680" y="962741"/>
            <a:ext cx="257321" cy="257560"/>
          </a:xfrm>
          <a:custGeom>
            <a:avLst/>
            <a:gdLst/>
            <a:ahLst/>
            <a:cxnLst/>
            <a:rect l="l" t="t" r="r" b="b"/>
            <a:pathLst>
              <a:path w="3971" h="3975" extrusionOk="0">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6"/>
          <p:cNvSpPr/>
          <p:nvPr/>
        </p:nvSpPr>
        <p:spPr>
          <a:xfrm>
            <a:off x="7189992" y="173020"/>
            <a:ext cx="243518" cy="243435"/>
          </a:xfrm>
          <a:custGeom>
            <a:avLst/>
            <a:gdLst/>
            <a:ahLst/>
            <a:cxnLst/>
            <a:rect l="l" t="t" r="r" b="b"/>
            <a:pathLst>
              <a:path w="3758" h="3757" extrusionOk="0">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6"/>
          <p:cNvSpPr/>
          <p:nvPr/>
        </p:nvSpPr>
        <p:spPr>
          <a:xfrm>
            <a:off x="8924753" y="1385788"/>
            <a:ext cx="56441" cy="60195"/>
          </a:xfrm>
          <a:custGeom>
            <a:avLst/>
            <a:gdLst/>
            <a:ahLst/>
            <a:cxnLst/>
            <a:rect l="l" t="t" r="r" b="b"/>
            <a:pathLst>
              <a:path w="871" h="929" extrusionOk="0">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6"/>
          <p:cNvSpPr/>
          <p:nvPr/>
        </p:nvSpPr>
        <p:spPr>
          <a:xfrm>
            <a:off x="8462988" y="687751"/>
            <a:ext cx="56506" cy="60130"/>
          </a:xfrm>
          <a:custGeom>
            <a:avLst/>
            <a:gdLst/>
            <a:ahLst/>
            <a:cxnLst/>
            <a:rect l="l" t="t" r="r" b="b"/>
            <a:pathLst>
              <a:path w="872" h="928" extrusionOk="0">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6"/>
          <p:cNvSpPr/>
          <p:nvPr/>
        </p:nvSpPr>
        <p:spPr>
          <a:xfrm>
            <a:off x="8364298" y="271702"/>
            <a:ext cx="56441" cy="56501"/>
          </a:xfrm>
          <a:custGeom>
            <a:avLst/>
            <a:gdLst/>
            <a:ahLst/>
            <a:cxnLst/>
            <a:rect l="l" t="t" r="r" b="b"/>
            <a:pathLst>
              <a:path w="871" h="872" extrusionOk="0">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6"/>
          <p:cNvSpPr/>
          <p:nvPr/>
        </p:nvSpPr>
        <p:spPr>
          <a:xfrm>
            <a:off x="6710472" y="381141"/>
            <a:ext cx="60199" cy="59871"/>
          </a:xfrm>
          <a:custGeom>
            <a:avLst/>
            <a:gdLst/>
            <a:ahLst/>
            <a:cxnLst/>
            <a:rect l="l" t="t" r="r" b="b"/>
            <a:pathLst>
              <a:path w="929" h="924" extrusionOk="0">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6"/>
          <p:cNvSpPr/>
          <p:nvPr/>
        </p:nvSpPr>
        <p:spPr>
          <a:xfrm>
            <a:off x="673173" y="825174"/>
            <a:ext cx="261014" cy="257301"/>
          </a:xfrm>
          <a:custGeom>
            <a:avLst/>
            <a:gdLst/>
            <a:ahLst/>
            <a:cxnLst/>
            <a:rect l="l" t="t" r="r" b="b"/>
            <a:pathLst>
              <a:path w="4028" h="3971" extrusionOk="0">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6"/>
          <p:cNvSpPr/>
          <p:nvPr/>
        </p:nvSpPr>
        <p:spPr>
          <a:xfrm>
            <a:off x="803486" y="539493"/>
            <a:ext cx="60199" cy="60130"/>
          </a:xfrm>
          <a:custGeom>
            <a:avLst/>
            <a:gdLst/>
            <a:ahLst/>
            <a:cxnLst/>
            <a:rect l="l" t="t" r="r" b="b"/>
            <a:pathLst>
              <a:path w="929" h="928" extrusionOk="0">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6"/>
          <p:cNvSpPr/>
          <p:nvPr/>
        </p:nvSpPr>
        <p:spPr>
          <a:xfrm>
            <a:off x="962310" y="1473902"/>
            <a:ext cx="59875" cy="59871"/>
          </a:xfrm>
          <a:custGeom>
            <a:avLst/>
            <a:gdLst/>
            <a:ahLst/>
            <a:cxnLst/>
            <a:rect l="l" t="t" r="r" b="b"/>
            <a:pathLst>
              <a:path w="924" h="924" extrusionOk="0">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6"/>
          <p:cNvSpPr/>
          <p:nvPr/>
        </p:nvSpPr>
        <p:spPr>
          <a:xfrm>
            <a:off x="1202303" y="874269"/>
            <a:ext cx="60134" cy="60130"/>
          </a:xfrm>
          <a:custGeom>
            <a:avLst/>
            <a:gdLst/>
            <a:ahLst/>
            <a:cxnLst/>
            <a:rect l="l" t="t" r="r" b="b"/>
            <a:pathLst>
              <a:path w="928" h="928" extrusionOk="0">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6"/>
          <p:cNvSpPr/>
          <p:nvPr/>
        </p:nvSpPr>
        <p:spPr>
          <a:xfrm rot="-5400000">
            <a:off x="7625250" y="-290450"/>
            <a:ext cx="1228300" cy="1809200"/>
          </a:xfrm>
          <a:custGeom>
            <a:avLst/>
            <a:gdLst/>
            <a:ahLst/>
            <a:cxnLst/>
            <a:rect l="l" t="t" r="r" b="b"/>
            <a:pathLst>
              <a:path w="49132" h="72368" extrusionOk="0">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6"/>
          <p:cNvSpPr/>
          <p:nvPr/>
        </p:nvSpPr>
        <p:spPr>
          <a:xfrm rot="5400000" flipH="1">
            <a:off x="290450" y="-290450"/>
            <a:ext cx="1228300" cy="1809200"/>
          </a:xfrm>
          <a:custGeom>
            <a:avLst/>
            <a:gdLst/>
            <a:ahLst/>
            <a:cxnLst/>
            <a:rect l="l" t="t" r="r" b="b"/>
            <a:pathLst>
              <a:path w="49132" h="72368" extrusionOk="0">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0" name="Google Shape;400;p6"/>
          <p:cNvGrpSpPr/>
          <p:nvPr/>
        </p:nvGrpSpPr>
        <p:grpSpPr>
          <a:xfrm>
            <a:off x="8012063" y="168438"/>
            <a:ext cx="837425" cy="742113"/>
            <a:chOff x="6215925" y="6858088"/>
            <a:chExt cx="837425" cy="742113"/>
          </a:xfrm>
        </p:grpSpPr>
        <p:sp>
          <p:nvSpPr>
            <p:cNvPr id="401" name="Google Shape;401;p6"/>
            <p:cNvSpPr/>
            <p:nvPr/>
          </p:nvSpPr>
          <p:spPr>
            <a:xfrm>
              <a:off x="6215925" y="7421400"/>
              <a:ext cx="201900" cy="178800"/>
            </a:xfrm>
            <a:custGeom>
              <a:avLst/>
              <a:gdLst/>
              <a:ahLst/>
              <a:cxnLst/>
              <a:rect l="l" t="t" r="r" b="b"/>
              <a:pathLst>
                <a:path w="8076" h="7152" extrusionOk="0">
                  <a:moveTo>
                    <a:pt x="7561" y="0"/>
                  </a:moveTo>
                  <a:lnTo>
                    <a:pt x="0" y="6637"/>
                  </a:lnTo>
                  <a:lnTo>
                    <a:pt x="515" y="7152"/>
                  </a:lnTo>
                  <a:lnTo>
                    <a:pt x="8076" y="507"/>
                  </a:lnTo>
                  <a:lnTo>
                    <a:pt x="7561" y="0"/>
                  </a:lnTo>
                  <a:close/>
                </a:path>
              </a:pathLst>
            </a:custGeom>
            <a:solidFill>
              <a:srgbClr val="F1F0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6"/>
            <p:cNvSpPr/>
            <p:nvPr/>
          </p:nvSpPr>
          <p:spPr>
            <a:xfrm>
              <a:off x="6401775" y="7430925"/>
              <a:ext cx="25575" cy="22900"/>
            </a:xfrm>
            <a:custGeom>
              <a:avLst/>
              <a:gdLst/>
              <a:ahLst/>
              <a:cxnLst/>
              <a:rect l="l" t="t" r="r" b="b"/>
              <a:pathLst>
                <a:path w="1023" h="916" extrusionOk="0">
                  <a:moveTo>
                    <a:pt x="508" y="0"/>
                  </a:moveTo>
                  <a:lnTo>
                    <a:pt x="1" y="507"/>
                  </a:lnTo>
                  <a:lnTo>
                    <a:pt x="508" y="915"/>
                  </a:lnTo>
                  <a:lnTo>
                    <a:pt x="1023" y="507"/>
                  </a:lnTo>
                  <a:lnTo>
                    <a:pt x="508" y="0"/>
                  </a:lnTo>
                  <a:close/>
                </a:path>
              </a:pathLst>
            </a:custGeom>
            <a:solidFill>
              <a:srgbClr val="C1C0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3" name="Google Shape;403;p6"/>
            <p:cNvGrpSpPr/>
            <p:nvPr/>
          </p:nvGrpSpPr>
          <p:grpSpPr>
            <a:xfrm>
              <a:off x="6361025" y="6858088"/>
              <a:ext cx="692325" cy="623250"/>
              <a:chOff x="6361025" y="6858088"/>
              <a:chExt cx="692325" cy="623250"/>
            </a:xfrm>
          </p:grpSpPr>
          <p:sp>
            <p:nvSpPr>
              <p:cNvPr id="404" name="Google Shape;404;p6"/>
              <p:cNvSpPr/>
              <p:nvPr/>
            </p:nvSpPr>
            <p:spPr>
              <a:xfrm>
                <a:off x="6361025" y="7011338"/>
                <a:ext cx="510875" cy="470000"/>
              </a:xfrm>
              <a:custGeom>
                <a:avLst/>
                <a:gdLst/>
                <a:ahLst/>
                <a:cxnLst/>
                <a:rect l="l" t="t" r="r" b="b"/>
                <a:pathLst>
                  <a:path w="20435" h="18800" extrusionOk="0">
                    <a:moveTo>
                      <a:pt x="15228" y="0"/>
                    </a:moveTo>
                    <a:lnTo>
                      <a:pt x="1946" y="11647"/>
                    </a:lnTo>
                    <a:lnTo>
                      <a:pt x="1129" y="15530"/>
                    </a:lnTo>
                    <a:lnTo>
                      <a:pt x="107" y="16445"/>
                    </a:lnTo>
                    <a:cubicBezTo>
                      <a:pt x="107" y="16445"/>
                      <a:pt x="1" y="17164"/>
                      <a:pt x="720" y="17982"/>
                    </a:cubicBezTo>
                    <a:cubicBezTo>
                      <a:pt x="1431" y="18799"/>
                      <a:pt x="2150" y="18799"/>
                      <a:pt x="2150" y="18799"/>
                    </a:cubicBezTo>
                    <a:lnTo>
                      <a:pt x="3172" y="17875"/>
                    </a:lnTo>
                    <a:lnTo>
                      <a:pt x="7152" y="17573"/>
                    </a:lnTo>
                    <a:lnTo>
                      <a:pt x="20434" y="5926"/>
                    </a:lnTo>
                    <a:lnTo>
                      <a:pt x="152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6"/>
              <p:cNvSpPr/>
              <p:nvPr/>
            </p:nvSpPr>
            <p:spPr>
              <a:xfrm>
                <a:off x="6795250" y="6896288"/>
                <a:ext cx="217225" cy="207025"/>
              </a:xfrm>
              <a:custGeom>
                <a:avLst/>
                <a:gdLst/>
                <a:ahLst/>
                <a:cxnLst/>
                <a:rect l="l" t="t" r="r" b="b"/>
                <a:pathLst>
                  <a:path w="8689" h="8281" extrusionOk="0">
                    <a:moveTo>
                      <a:pt x="6539" y="1"/>
                    </a:moveTo>
                    <a:lnTo>
                      <a:pt x="0" y="5828"/>
                    </a:lnTo>
                    <a:lnTo>
                      <a:pt x="2150" y="8280"/>
                    </a:lnTo>
                    <a:lnTo>
                      <a:pt x="8688" y="2453"/>
                    </a:lnTo>
                    <a:lnTo>
                      <a:pt x="6539" y="1"/>
                    </a:lnTo>
                    <a:close/>
                  </a:path>
                </a:pathLst>
              </a:custGeom>
              <a:solidFill>
                <a:srgbClr val="F1F0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6"/>
              <p:cNvSpPr/>
              <p:nvPr/>
            </p:nvSpPr>
            <p:spPr>
              <a:xfrm>
                <a:off x="6795250" y="7018888"/>
                <a:ext cx="79300" cy="84425"/>
              </a:xfrm>
              <a:custGeom>
                <a:avLst/>
                <a:gdLst/>
                <a:ahLst/>
                <a:cxnLst/>
                <a:rect l="l" t="t" r="r" b="b"/>
                <a:pathLst>
                  <a:path w="3172" h="3377" extrusionOk="0">
                    <a:moveTo>
                      <a:pt x="1022" y="1"/>
                    </a:moveTo>
                    <a:lnTo>
                      <a:pt x="0" y="924"/>
                    </a:lnTo>
                    <a:lnTo>
                      <a:pt x="2150" y="3376"/>
                    </a:lnTo>
                    <a:lnTo>
                      <a:pt x="3171" y="2453"/>
                    </a:lnTo>
                    <a:lnTo>
                      <a:pt x="1022" y="1"/>
                    </a:lnTo>
                    <a:close/>
                  </a:path>
                </a:pathLst>
              </a:cu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6"/>
              <p:cNvSpPr/>
              <p:nvPr/>
            </p:nvSpPr>
            <p:spPr>
              <a:xfrm>
                <a:off x="6946050" y="6858088"/>
                <a:ext cx="107300" cy="114850"/>
              </a:xfrm>
              <a:custGeom>
                <a:avLst/>
                <a:gdLst/>
                <a:ahLst/>
                <a:cxnLst/>
                <a:rect l="l" t="t" r="r" b="b"/>
                <a:pathLst>
                  <a:path w="4292" h="4594" extrusionOk="0">
                    <a:moveTo>
                      <a:pt x="1120" y="0"/>
                    </a:moveTo>
                    <a:lnTo>
                      <a:pt x="0" y="1022"/>
                    </a:lnTo>
                    <a:lnTo>
                      <a:pt x="3163" y="4594"/>
                    </a:lnTo>
                    <a:lnTo>
                      <a:pt x="4291" y="3678"/>
                    </a:lnTo>
                    <a:lnTo>
                      <a:pt x="1120" y="0"/>
                    </a:ln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6"/>
              <p:cNvSpPr/>
              <p:nvPr/>
            </p:nvSpPr>
            <p:spPr>
              <a:xfrm>
                <a:off x="6721275" y="6990888"/>
                <a:ext cx="176150" cy="189050"/>
              </a:xfrm>
              <a:custGeom>
                <a:avLst/>
                <a:gdLst/>
                <a:ahLst/>
                <a:cxnLst/>
                <a:rect l="l" t="t" r="r" b="b"/>
                <a:pathLst>
                  <a:path w="7046" h="7562" extrusionOk="0">
                    <a:moveTo>
                      <a:pt x="1733" y="1"/>
                    </a:moveTo>
                    <a:lnTo>
                      <a:pt x="0" y="1529"/>
                    </a:lnTo>
                    <a:lnTo>
                      <a:pt x="5313" y="7561"/>
                    </a:lnTo>
                    <a:lnTo>
                      <a:pt x="7046" y="6025"/>
                    </a:lnTo>
                    <a:lnTo>
                      <a:pt x="1733" y="1"/>
                    </a:ln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6"/>
              <p:cNvSpPr/>
              <p:nvPr/>
            </p:nvSpPr>
            <p:spPr>
              <a:xfrm>
                <a:off x="6739050" y="7149263"/>
                <a:ext cx="69100" cy="74000"/>
              </a:xfrm>
              <a:custGeom>
                <a:avLst/>
                <a:gdLst/>
                <a:ahLst/>
                <a:cxnLst/>
                <a:rect l="l" t="t" r="r" b="b"/>
                <a:pathLst>
                  <a:path w="2764" h="2960" extrusionOk="0">
                    <a:moveTo>
                      <a:pt x="409" y="0"/>
                    </a:moveTo>
                    <a:lnTo>
                      <a:pt x="0" y="303"/>
                    </a:lnTo>
                    <a:lnTo>
                      <a:pt x="2354" y="2959"/>
                    </a:lnTo>
                    <a:lnTo>
                      <a:pt x="2763" y="2657"/>
                    </a:lnTo>
                    <a:lnTo>
                      <a:pt x="409" y="0"/>
                    </a:lnTo>
                    <a:close/>
                  </a:path>
                </a:pathLst>
              </a:cu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6"/>
              <p:cNvSpPr/>
              <p:nvPr/>
            </p:nvSpPr>
            <p:spPr>
              <a:xfrm>
                <a:off x="6690625" y="7192588"/>
                <a:ext cx="66425" cy="74200"/>
              </a:xfrm>
              <a:custGeom>
                <a:avLst/>
                <a:gdLst/>
                <a:ahLst/>
                <a:cxnLst/>
                <a:rect l="l" t="t" r="r" b="b"/>
                <a:pathLst>
                  <a:path w="2657" h="2968" extrusionOk="0">
                    <a:moveTo>
                      <a:pt x="409" y="0"/>
                    </a:moveTo>
                    <a:lnTo>
                      <a:pt x="0" y="311"/>
                    </a:lnTo>
                    <a:lnTo>
                      <a:pt x="2346" y="2967"/>
                    </a:lnTo>
                    <a:lnTo>
                      <a:pt x="2657" y="2656"/>
                    </a:lnTo>
                    <a:lnTo>
                      <a:pt x="409" y="0"/>
                    </a:lnTo>
                    <a:close/>
                  </a:path>
                </a:pathLst>
              </a:cu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6"/>
              <p:cNvSpPr/>
              <p:nvPr/>
            </p:nvSpPr>
            <p:spPr>
              <a:xfrm>
                <a:off x="6642000" y="7236113"/>
                <a:ext cx="66425" cy="73975"/>
              </a:xfrm>
              <a:custGeom>
                <a:avLst/>
                <a:gdLst/>
                <a:ahLst/>
                <a:cxnLst/>
                <a:rect l="l" t="t" r="r" b="b"/>
                <a:pathLst>
                  <a:path w="2657" h="2959" extrusionOk="0">
                    <a:moveTo>
                      <a:pt x="409" y="0"/>
                    </a:moveTo>
                    <a:lnTo>
                      <a:pt x="0" y="302"/>
                    </a:lnTo>
                    <a:lnTo>
                      <a:pt x="2248" y="2959"/>
                    </a:lnTo>
                    <a:lnTo>
                      <a:pt x="2656" y="2656"/>
                    </a:lnTo>
                    <a:lnTo>
                      <a:pt x="409" y="0"/>
                    </a:lnTo>
                    <a:close/>
                  </a:path>
                </a:pathLst>
              </a:cu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6"/>
              <p:cNvSpPr/>
              <p:nvPr/>
            </p:nvSpPr>
            <p:spPr>
              <a:xfrm>
                <a:off x="6384125" y="7207913"/>
                <a:ext cx="268100" cy="252975"/>
              </a:xfrm>
              <a:custGeom>
                <a:avLst/>
                <a:gdLst/>
                <a:ahLst/>
                <a:cxnLst/>
                <a:rect l="l" t="t" r="r" b="b"/>
                <a:pathLst>
                  <a:path w="10724" h="10119" extrusionOk="0">
                    <a:moveTo>
                      <a:pt x="6539" y="0"/>
                    </a:moveTo>
                    <a:lnTo>
                      <a:pt x="2142" y="3882"/>
                    </a:lnTo>
                    <a:lnTo>
                      <a:pt x="1226" y="7765"/>
                    </a:lnTo>
                    <a:lnTo>
                      <a:pt x="0" y="8688"/>
                    </a:lnTo>
                    <a:cubicBezTo>
                      <a:pt x="0" y="8688"/>
                      <a:pt x="0" y="9195"/>
                      <a:pt x="409" y="9604"/>
                    </a:cubicBezTo>
                    <a:cubicBezTo>
                      <a:pt x="818" y="10119"/>
                      <a:pt x="1226" y="10119"/>
                      <a:pt x="1226" y="10119"/>
                    </a:cubicBezTo>
                    <a:lnTo>
                      <a:pt x="2346" y="8991"/>
                    </a:lnTo>
                    <a:lnTo>
                      <a:pt x="6228" y="8688"/>
                    </a:lnTo>
                    <a:lnTo>
                      <a:pt x="10724" y="4700"/>
                    </a:lnTo>
                    <a:lnTo>
                      <a:pt x="6539" y="0"/>
                    </a:ln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6"/>
              <p:cNvSpPr/>
              <p:nvPr/>
            </p:nvSpPr>
            <p:spPr>
              <a:xfrm>
                <a:off x="6384125" y="7312738"/>
                <a:ext cx="268100" cy="148150"/>
              </a:xfrm>
              <a:custGeom>
                <a:avLst/>
                <a:gdLst/>
                <a:ahLst/>
                <a:cxnLst/>
                <a:rect l="l" t="t" r="r" b="b"/>
                <a:pathLst>
                  <a:path w="10724" h="5926" extrusionOk="0">
                    <a:moveTo>
                      <a:pt x="10217" y="0"/>
                    </a:moveTo>
                    <a:lnTo>
                      <a:pt x="6228" y="3572"/>
                    </a:lnTo>
                    <a:lnTo>
                      <a:pt x="2346" y="3882"/>
                    </a:lnTo>
                    <a:lnTo>
                      <a:pt x="1226" y="5002"/>
                    </a:lnTo>
                    <a:cubicBezTo>
                      <a:pt x="1226" y="5002"/>
                      <a:pt x="818" y="5002"/>
                      <a:pt x="409" y="4495"/>
                    </a:cubicBezTo>
                    <a:cubicBezTo>
                      <a:pt x="303" y="4495"/>
                      <a:pt x="303" y="4389"/>
                      <a:pt x="205" y="4389"/>
                    </a:cubicBezTo>
                    <a:lnTo>
                      <a:pt x="0" y="4495"/>
                    </a:lnTo>
                    <a:cubicBezTo>
                      <a:pt x="0" y="4495"/>
                      <a:pt x="0" y="5002"/>
                      <a:pt x="409" y="5411"/>
                    </a:cubicBezTo>
                    <a:cubicBezTo>
                      <a:pt x="818" y="5926"/>
                      <a:pt x="1226" y="5926"/>
                      <a:pt x="1226" y="5926"/>
                    </a:cubicBezTo>
                    <a:lnTo>
                      <a:pt x="2346" y="4798"/>
                    </a:lnTo>
                    <a:lnTo>
                      <a:pt x="6228" y="4495"/>
                    </a:lnTo>
                    <a:lnTo>
                      <a:pt x="10724" y="507"/>
                    </a:lnTo>
                    <a:lnTo>
                      <a:pt x="10217"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5"/>
        <p:cNvGrpSpPr/>
        <p:nvPr/>
      </p:nvGrpSpPr>
      <p:grpSpPr>
        <a:xfrm>
          <a:off x="0" y="0"/>
          <a:ext cx="0" cy="0"/>
          <a:chOff x="0" y="0"/>
          <a:chExt cx="0" cy="0"/>
        </a:xfrm>
      </p:grpSpPr>
      <p:sp>
        <p:nvSpPr>
          <p:cNvPr id="456" name="Google Shape;456;p9"/>
          <p:cNvSpPr/>
          <p:nvPr/>
        </p:nvSpPr>
        <p:spPr>
          <a:xfrm>
            <a:off x="7172325" y="2239350"/>
            <a:ext cx="1971667" cy="2904128"/>
          </a:xfrm>
          <a:custGeom>
            <a:avLst/>
            <a:gdLst/>
            <a:ahLst/>
            <a:cxnLst/>
            <a:rect l="l" t="t" r="r" b="b"/>
            <a:pathLst>
              <a:path w="49132" h="72368" extrusionOk="0">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7" name="Google Shape;457;p9"/>
          <p:cNvGrpSpPr/>
          <p:nvPr/>
        </p:nvGrpSpPr>
        <p:grpSpPr>
          <a:xfrm>
            <a:off x="7172313" y="4341638"/>
            <a:ext cx="985925" cy="744150"/>
            <a:chOff x="1666700" y="5967688"/>
            <a:chExt cx="985925" cy="744150"/>
          </a:xfrm>
        </p:grpSpPr>
        <p:sp>
          <p:nvSpPr>
            <p:cNvPr id="458" name="Google Shape;458;p9"/>
            <p:cNvSpPr/>
            <p:nvPr/>
          </p:nvSpPr>
          <p:spPr>
            <a:xfrm>
              <a:off x="1666700" y="5967688"/>
              <a:ext cx="985925" cy="744150"/>
            </a:xfrm>
            <a:custGeom>
              <a:avLst/>
              <a:gdLst/>
              <a:ahLst/>
              <a:cxnLst/>
              <a:rect l="l" t="t" r="r" b="b"/>
              <a:pathLst>
                <a:path w="39437" h="29766" extrusionOk="0">
                  <a:moveTo>
                    <a:pt x="31419" y="0"/>
                  </a:moveTo>
                  <a:cubicBezTo>
                    <a:pt x="30988" y="0"/>
                    <a:pt x="30551" y="105"/>
                    <a:pt x="30144" y="326"/>
                  </a:cubicBezTo>
                  <a:lnTo>
                    <a:pt x="1839" y="15340"/>
                  </a:lnTo>
                  <a:cubicBezTo>
                    <a:pt x="515" y="16060"/>
                    <a:pt x="0" y="17694"/>
                    <a:pt x="720" y="19018"/>
                  </a:cubicBezTo>
                  <a:lnTo>
                    <a:pt x="5624" y="28320"/>
                  </a:lnTo>
                  <a:cubicBezTo>
                    <a:pt x="6116" y="29236"/>
                    <a:pt x="7051" y="29765"/>
                    <a:pt x="8022" y="29765"/>
                  </a:cubicBezTo>
                  <a:cubicBezTo>
                    <a:pt x="8453" y="29765"/>
                    <a:pt x="8892" y="29661"/>
                    <a:pt x="9302" y="29440"/>
                  </a:cubicBezTo>
                  <a:lnTo>
                    <a:pt x="37598" y="14523"/>
                  </a:lnTo>
                  <a:cubicBezTo>
                    <a:pt x="38930" y="13812"/>
                    <a:pt x="39437" y="12177"/>
                    <a:pt x="38726" y="10845"/>
                  </a:cubicBezTo>
                  <a:lnTo>
                    <a:pt x="33822" y="1446"/>
                  </a:lnTo>
                  <a:cubicBezTo>
                    <a:pt x="33324" y="529"/>
                    <a:pt x="32387" y="0"/>
                    <a:pt x="31419" y="0"/>
                  </a:cubicBezTo>
                  <a:close/>
                </a:path>
              </a:pathLst>
            </a:custGeom>
            <a:solidFill>
              <a:srgbClr val="F1F0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a:off x="1758650" y="6363863"/>
              <a:ext cx="130375" cy="130375"/>
            </a:xfrm>
            <a:custGeom>
              <a:avLst/>
              <a:gdLst/>
              <a:ahLst/>
              <a:cxnLst/>
              <a:rect l="l" t="t" r="r" b="b"/>
              <a:pathLst>
                <a:path w="5215" h="5215" extrusionOk="0">
                  <a:moveTo>
                    <a:pt x="2555" y="0"/>
                  </a:moveTo>
                  <a:cubicBezTo>
                    <a:pt x="1305" y="0"/>
                    <a:pt x="194" y="901"/>
                    <a:pt x="0" y="2256"/>
                  </a:cubicBezTo>
                  <a:lnTo>
                    <a:pt x="0" y="2354"/>
                  </a:lnTo>
                  <a:lnTo>
                    <a:pt x="0" y="2460"/>
                  </a:lnTo>
                  <a:lnTo>
                    <a:pt x="0" y="2558"/>
                  </a:lnTo>
                  <a:lnTo>
                    <a:pt x="0" y="2665"/>
                  </a:lnTo>
                  <a:lnTo>
                    <a:pt x="0" y="2763"/>
                  </a:lnTo>
                  <a:cubicBezTo>
                    <a:pt x="0" y="2967"/>
                    <a:pt x="0" y="3171"/>
                    <a:pt x="107" y="3376"/>
                  </a:cubicBezTo>
                  <a:cubicBezTo>
                    <a:pt x="107" y="3482"/>
                    <a:pt x="107" y="3580"/>
                    <a:pt x="205" y="3580"/>
                  </a:cubicBezTo>
                  <a:lnTo>
                    <a:pt x="205" y="3686"/>
                  </a:lnTo>
                  <a:cubicBezTo>
                    <a:pt x="205" y="3686"/>
                    <a:pt x="205" y="3784"/>
                    <a:pt x="311" y="3784"/>
                  </a:cubicBezTo>
                  <a:lnTo>
                    <a:pt x="311" y="3891"/>
                  </a:lnTo>
                  <a:cubicBezTo>
                    <a:pt x="311" y="3989"/>
                    <a:pt x="409" y="3989"/>
                    <a:pt x="409" y="4095"/>
                  </a:cubicBezTo>
                  <a:cubicBezTo>
                    <a:pt x="409" y="4193"/>
                    <a:pt x="515" y="4193"/>
                    <a:pt x="515" y="4299"/>
                  </a:cubicBezTo>
                  <a:lnTo>
                    <a:pt x="613" y="4299"/>
                  </a:lnTo>
                  <a:cubicBezTo>
                    <a:pt x="613" y="4397"/>
                    <a:pt x="613" y="4397"/>
                    <a:pt x="720" y="4397"/>
                  </a:cubicBezTo>
                  <a:lnTo>
                    <a:pt x="720" y="4504"/>
                  </a:lnTo>
                  <a:cubicBezTo>
                    <a:pt x="818" y="4504"/>
                    <a:pt x="818" y="4602"/>
                    <a:pt x="924" y="4602"/>
                  </a:cubicBezTo>
                  <a:lnTo>
                    <a:pt x="1128" y="4806"/>
                  </a:lnTo>
                  <a:cubicBezTo>
                    <a:pt x="1226" y="4806"/>
                    <a:pt x="1226" y="4912"/>
                    <a:pt x="1333" y="4912"/>
                  </a:cubicBezTo>
                  <a:cubicBezTo>
                    <a:pt x="1431" y="4912"/>
                    <a:pt x="1537" y="5010"/>
                    <a:pt x="1537" y="5010"/>
                  </a:cubicBezTo>
                  <a:cubicBezTo>
                    <a:pt x="1635" y="5010"/>
                    <a:pt x="1741" y="5117"/>
                    <a:pt x="1741" y="5117"/>
                  </a:cubicBezTo>
                  <a:lnTo>
                    <a:pt x="2044" y="5117"/>
                  </a:lnTo>
                  <a:lnTo>
                    <a:pt x="2044" y="5215"/>
                  </a:lnTo>
                  <a:lnTo>
                    <a:pt x="2354" y="5215"/>
                  </a:lnTo>
                  <a:cubicBezTo>
                    <a:pt x="2763" y="5215"/>
                    <a:pt x="3172" y="5215"/>
                    <a:pt x="3580" y="5010"/>
                  </a:cubicBezTo>
                  <a:cubicBezTo>
                    <a:pt x="3678" y="5010"/>
                    <a:pt x="3785" y="4912"/>
                    <a:pt x="3785" y="4912"/>
                  </a:cubicBezTo>
                  <a:cubicBezTo>
                    <a:pt x="3883" y="4912"/>
                    <a:pt x="3989" y="4806"/>
                    <a:pt x="3989" y="4806"/>
                  </a:cubicBezTo>
                  <a:cubicBezTo>
                    <a:pt x="4087" y="4708"/>
                    <a:pt x="4193" y="4708"/>
                    <a:pt x="4193" y="4602"/>
                  </a:cubicBezTo>
                  <a:cubicBezTo>
                    <a:pt x="4398" y="4504"/>
                    <a:pt x="4496" y="4397"/>
                    <a:pt x="4602" y="4299"/>
                  </a:cubicBezTo>
                  <a:cubicBezTo>
                    <a:pt x="4806" y="3989"/>
                    <a:pt x="5011" y="3580"/>
                    <a:pt x="5109" y="3171"/>
                  </a:cubicBezTo>
                  <a:lnTo>
                    <a:pt x="5109" y="3073"/>
                  </a:ln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lnTo>
                    <a:pt x="4904" y="1537"/>
                  </a:lnTo>
                  <a:lnTo>
                    <a:pt x="4904" y="1439"/>
                  </a:lnTo>
                  <a:lnTo>
                    <a:pt x="4806" y="1332"/>
                  </a:lnTo>
                  <a:cubicBezTo>
                    <a:pt x="4398" y="621"/>
                    <a:pt x="3678" y="106"/>
                    <a:pt x="2763" y="8"/>
                  </a:cubicBezTo>
                  <a:cubicBezTo>
                    <a:pt x="2693" y="3"/>
                    <a:pt x="2624" y="0"/>
                    <a:pt x="2555"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a:off x="1735750" y="6361013"/>
              <a:ext cx="148175" cy="131150"/>
            </a:xfrm>
            <a:custGeom>
              <a:avLst/>
              <a:gdLst/>
              <a:ahLst/>
              <a:cxnLst/>
              <a:rect l="l" t="t" r="r" b="b"/>
              <a:pathLst>
                <a:path w="5927" h="5246" extrusionOk="0">
                  <a:moveTo>
                    <a:pt x="2940" y="1"/>
                  </a:moveTo>
                  <a:cubicBezTo>
                    <a:pt x="2527" y="1"/>
                    <a:pt x="2111" y="105"/>
                    <a:pt x="1734" y="327"/>
                  </a:cubicBezTo>
                  <a:cubicBezTo>
                    <a:pt x="410" y="940"/>
                    <a:pt x="1" y="2574"/>
                    <a:pt x="614" y="3800"/>
                  </a:cubicBezTo>
                  <a:cubicBezTo>
                    <a:pt x="1106" y="4717"/>
                    <a:pt x="1994" y="5246"/>
                    <a:pt x="2901" y="5246"/>
                  </a:cubicBezTo>
                  <a:cubicBezTo>
                    <a:pt x="3304" y="5246"/>
                    <a:pt x="3710" y="5141"/>
                    <a:pt x="4088" y="4920"/>
                  </a:cubicBezTo>
                  <a:cubicBezTo>
                    <a:pt x="5412" y="4307"/>
                    <a:pt x="5927" y="2672"/>
                    <a:pt x="5207" y="1446"/>
                  </a:cubicBezTo>
                  <a:cubicBezTo>
                    <a:pt x="4783" y="530"/>
                    <a:pt x="3869" y="1"/>
                    <a:pt x="2940"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a:off x="1766400" y="6369163"/>
              <a:ext cx="117525" cy="122175"/>
            </a:xfrm>
            <a:custGeom>
              <a:avLst/>
              <a:gdLst/>
              <a:ahLst/>
              <a:cxnLst/>
              <a:rect l="l" t="t" r="r" b="b"/>
              <a:pathLst>
                <a:path w="4701" h="4887" extrusionOk="0">
                  <a:moveTo>
                    <a:pt x="2862" y="1"/>
                  </a:moveTo>
                  <a:lnTo>
                    <a:pt x="2862" y="1"/>
                  </a:lnTo>
                  <a:cubicBezTo>
                    <a:pt x="3164" y="205"/>
                    <a:pt x="3368" y="409"/>
                    <a:pt x="3573" y="818"/>
                  </a:cubicBezTo>
                  <a:cubicBezTo>
                    <a:pt x="4186" y="2044"/>
                    <a:pt x="3679" y="3572"/>
                    <a:pt x="2453" y="4292"/>
                  </a:cubicBezTo>
                  <a:cubicBezTo>
                    <a:pt x="2044" y="4496"/>
                    <a:pt x="1636" y="4598"/>
                    <a:pt x="1227" y="4598"/>
                  </a:cubicBezTo>
                  <a:cubicBezTo>
                    <a:pt x="818" y="4598"/>
                    <a:pt x="410" y="4496"/>
                    <a:pt x="1" y="4292"/>
                  </a:cubicBezTo>
                  <a:lnTo>
                    <a:pt x="1" y="4292"/>
                  </a:lnTo>
                  <a:cubicBezTo>
                    <a:pt x="499" y="4665"/>
                    <a:pt x="1109" y="4887"/>
                    <a:pt x="1718" y="4887"/>
                  </a:cubicBezTo>
                  <a:cubicBezTo>
                    <a:pt x="2109" y="4887"/>
                    <a:pt x="2501" y="4795"/>
                    <a:pt x="2862" y="4594"/>
                  </a:cubicBezTo>
                  <a:cubicBezTo>
                    <a:pt x="4186" y="3981"/>
                    <a:pt x="4701" y="2346"/>
                    <a:pt x="3981" y="1120"/>
                  </a:cubicBezTo>
                  <a:cubicBezTo>
                    <a:pt x="3777" y="614"/>
                    <a:pt x="3368" y="205"/>
                    <a:pt x="2862"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9"/>
            <p:cNvSpPr/>
            <p:nvPr/>
          </p:nvSpPr>
          <p:spPr>
            <a:xfrm>
              <a:off x="1751075" y="6397163"/>
              <a:ext cx="119975" cy="66425"/>
            </a:xfrm>
            <a:custGeom>
              <a:avLst/>
              <a:gdLst/>
              <a:ahLst/>
              <a:cxnLst/>
              <a:rect l="l" t="t" r="r" b="b"/>
              <a:pathLst>
                <a:path w="4799" h="2657" extrusionOk="0">
                  <a:moveTo>
                    <a:pt x="4594" y="0"/>
                  </a:moveTo>
                  <a:lnTo>
                    <a:pt x="1" y="2354"/>
                  </a:lnTo>
                  <a:cubicBezTo>
                    <a:pt x="1" y="2354"/>
                    <a:pt x="1" y="2452"/>
                    <a:pt x="99" y="2452"/>
                  </a:cubicBezTo>
                  <a:cubicBezTo>
                    <a:pt x="99" y="2559"/>
                    <a:pt x="99" y="2559"/>
                    <a:pt x="205" y="2657"/>
                  </a:cubicBezTo>
                  <a:lnTo>
                    <a:pt x="4799" y="311"/>
                  </a:lnTo>
                  <a:cubicBezTo>
                    <a:pt x="4701" y="205"/>
                    <a:pt x="4701" y="107"/>
                    <a:pt x="4701" y="107"/>
                  </a:cubicBezTo>
                  <a:cubicBezTo>
                    <a:pt x="4701" y="0"/>
                    <a:pt x="4594" y="0"/>
                    <a:pt x="4594"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9"/>
            <p:cNvSpPr/>
            <p:nvPr/>
          </p:nvSpPr>
          <p:spPr>
            <a:xfrm>
              <a:off x="1748425" y="6392063"/>
              <a:ext cx="120175" cy="69075"/>
            </a:xfrm>
            <a:custGeom>
              <a:avLst/>
              <a:gdLst/>
              <a:ahLst/>
              <a:cxnLst/>
              <a:rect l="l" t="t" r="r" b="b"/>
              <a:pathLst>
                <a:path w="4807" h="2763" extrusionOk="0">
                  <a:moveTo>
                    <a:pt x="4602" y="0"/>
                  </a:moveTo>
                  <a:lnTo>
                    <a:pt x="1" y="2452"/>
                  </a:lnTo>
                  <a:cubicBezTo>
                    <a:pt x="107" y="2452"/>
                    <a:pt x="107" y="2558"/>
                    <a:pt x="107" y="2558"/>
                  </a:cubicBezTo>
                  <a:cubicBezTo>
                    <a:pt x="107" y="2656"/>
                    <a:pt x="205" y="2656"/>
                    <a:pt x="205" y="2763"/>
                  </a:cubicBezTo>
                  <a:lnTo>
                    <a:pt x="4807" y="311"/>
                  </a:lnTo>
                  <a:cubicBezTo>
                    <a:pt x="4807" y="311"/>
                    <a:pt x="4807" y="204"/>
                    <a:pt x="4700" y="204"/>
                  </a:cubicBezTo>
                  <a:cubicBezTo>
                    <a:pt x="4700" y="106"/>
                    <a:pt x="4700" y="106"/>
                    <a:pt x="460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1911900" y="6282113"/>
              <a:ext cx="130375" cy="130400"/>
            </a:xfrm>
            <a:custGeom>
              <a:avLst/>
              <a:gdLst/>
              <a:ahLst/>
              <a:cxnLst/>
              <a:rect l="l" t="t" r="r" b="b"/>
              <a:pathLst>
                <a:path w="5215" h="5216" extrusionOk="0">
                  <a:moveTo>
                    <a:pt x="2654" y="1"/>
                  </a:moveTo>
                  <a:cubicBezTo>
                    <a:pt x="1412" y="1"/>
                    <a:pt x="300" y="901"/>
                    <a:pt x="107" y="2257"/>
                  </a:cubicBezTo>
                  <a:lnTo>
                    <a:pt x="107" y="2150"/>
                  </a:lnTo>
                  <a:cubicBezTo>
                    <a:pt x="0" y="2257"/>
                    <a:pt x="0" y="2355"/>
                    <a:pt x="0" y="2355"/>
                  </a:cubicBezTo>
                  <a:lnTo>
                    <a:pt x="0" y="2461"/>
                  </a:lnTo>
                  <a:lnTo>
                    <a:pt x="0" y="2559"/>
                  </a:lnTo>
                  <a:lnTo>
                    <a:pt x="0" y="2665"/>
                  </a:lnTo>
                  <a:cubicBezTo>
                    <a:pt x="0" y="2968"/>
                    <a:pt x="107" y="3172"/>
                    <a:pt x="107" y="3376"/>
                  </a:cubicBezTo>
                  <a:cubicBezTo>
                    <a:pt x="205" y="3483"/>
                    <a:pt x="205" y="3581"/>
                    <a:pt x="205" y="3581"/>
                  </a:cubicBezTo>
                  <a:lnTo>
                    <a:pt x="205" y="3687"/>
                  </a:lnTo>
                  <a:cubicBezTo>
                    <a:pt x="311" y="3687"/>
                    <a:pt x="311" y="3785"/>
                    <a:pt x="311" y="3785"/>
                  </a:cubicBezTo>
                  <a:lnTo>
                    <a:pt x="311" y="3891"/>
                  </a:lnTo>
                  <a:lnTo>
                    <a:pt x="515" y="4096"/>
                  </a:lnTo>
                  <a:cubicBezTo>
                    <a:pt x="515" y="4194"/>
                    <a:pt x="515" y="4194"/>
                    <a:pt x="613" y="4300"/>
                  </a:cubicBezTo>
                  <a:lnTo>
                    <a:pt x="720" y="4398"/>
                  </a:lnTo>
                  <a:cubicBezTo>
                    <a:pt x="818" y="4398"/>
                    <a:pt x="818" y="4504"/>
                    <a:pt x="818" y="4504"/>
                  </a:cubicBezTo>
                  <a:cubicBezTo>
                    <a:pt x="818" y="4504"/>
                    <a:pt x="924" y="4602"/>
                    <a:pt x="1022" y="4602"/>
                  </a:cubicBezTo>
                  <a:cubicBezTo>
                    <a:pt x="1022" y="4709"/>
                    <a:pt x="1128" y="4709"/>
                    <a:pt x="1128" y="4807"/>
                  </a:cubicBezTo>
                  <a:lnTo>
                    <a:pt x="1226" y="4807"/>
                  </a:lnTo>
                  <a:lnTo>
                    <a:pt x="1333" y="4913"/>
                  </a:lnTo>
                  <a:lnTo>
                    <a:pt x="1431" y="4913"/>
                  </a:lnTo>
                  <a:cubicBezTo>
                    <a:pt x="1431" y="4913"/>
                    <a:pt x="1537" y="5011"/>
                    <a:pt x="1635" y="5011"/>
                  </a:cubicBezTo>
                  <a:cubicBezTo>
                    <a:pt x="1741" y="5011"/>
                    <a:pt x="1741" y="5117"/>
                    <a:pt x="1839" y="5117"/>
                  </a:cubicBezTo>
                  <a:lnTo>
                    <a:pt x="2044" y="5117"/>
                  </a:lnTo>
                  <a:cubicBezTo>
                    <a:pt x="2150" y="5117"/>
                    <a:pt x="2150" y="5215"/>
                    <a:pt x="2150" y="5215"/>
                  </a:cubicBezTo>
                  <a:lnTo>
                    <a:pt x="2354" y="5215"/>
                  </a:lnTo>
                  <a:cubicBezTo>
                    <a:pt x="2861" y="5215"/>
                    <a:pt x="3270" y="5215"/>
                    <a:pt x="3678" y="5011"/>
                  </a:cubicBezTo>
                  <a:cubicBezTo>
                    <a:pt x="3678" y="5011"/>
                    <a:pt x="3785" y="4913"/>
                    <a:pt x="3883" y="4913"/>
                  </a:cubicBezTo>
                  <a:cubicBezTo>
                    <a:pt x="3989" y="4913"/>
                    <a:pt x="3989" y="4807"/>
                    <a:pt x="4087" y="4807"/>
                  </a:cubicBezTo>
                  <a:lnTo>
                    <a:pt x="4291" y="4602"/>
                  </a:lnTo>
                  <a:lnTo>
                    <a:pt x="4602" y="4300"/>
                  </a:ln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109" y="1946"/>
                    <a:pt x="5109" y="1946"/>
                    <a:pt x="5109" y="1848"/>
                  </a:cubicBezTo>
                  <a:lnTo>
                    <a:pt x="5109" y="1742"/>
                  </a:lnTo>
                  <a:lnTo>
                    <a:pt x="5011" y="1644"/>
                  </a:lnTo>
                  <a:lnTo>
                    <a:pt x="5011" y="1537"/>
                  </a:lnTo>
                  <a:cubicBezTo>
                    <a:pt x="5011" y="1537"/>
                    <a:pt x="5011" y="1439"/>
                    <a:pt x="4904" y="1439"/>
                  </a:cubicBezTo>
                  <a:lnTo>
                    <a:pt x="4904" y="1333"/>
                  </a:lnTo>
                  <a:cubicBezTo>
                    <a:pt x="4496" y="622"/>
                    <a:pt x="3785" y="107"/>
                    <a:pt x="2861" y="9"/>
                  </a:cubicBezTo>
                  <a:cubicBezTo>
                    <a:pt x="2792" y="3"/>
                    <a:pt x="2723" y="1"/>
                    <a:pt x="2654" y="1"/>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1889000" y="6279288"/>
              <a:ext cx="148175" cy="129975"/>
            </a:xfrm>
            <a:custGeom>
              <a:avLst/>
              <a:gdLst/>
              <a:ahLst/>
              <a:cxnLst/>
              <a:rect l="l" t="t" r="r" b="b"/>
              <a:pathLst>
                <a:path w="5927" h="5199" extrusionOk="0">
                  <a:moveTo>
                    <a:pt x="3025" y="1"/>
                  </a:moveTo>
                  <a:cubicBezTo>
                    <a:pt x="2623" y="1"/>
                    <a:pt x="2217" y="105"/>
                    <a:pt x="1840" y="326"/>
                  </a:cubicBezTo>
                  <a:cubicBezTo>
                    <a:pt x="508" y="939"/>
                    <a:pt x="1" y="2574"/>
                    <a:pt x="712" y="3800"/>
                  </a:cubicBezTo>
                  <a:cubicBezTo>
                    <a:pt x="1138" y="4721"/>
                    <a:pt x="2058" y="5199"/>
                    <a:pt x="2991" y="5199"/>
                  </a:cubicBezTo>
                  <a:cubicBezTo>
                    <a:pt x="3400" y="5199"/>
                    <a:pt x="3812" y="5107"/>
                    <a:pt x="4186" y="4920"/>
                  </a:cubicBezTo>
                  <a:cubicBezTo>
                    <a:pt x="5518" y="4209"/>
                    <a:pt x="5927" y="2672"/>
                    <a:pt x="5314" y="1446"/>
                  </a:cubicBezTo>
                  <a:cubicBezTo>
                    <a:pt x="4816" y="529"/>
                    <a:pt x="3930" y="1"/>
                    <a:pt x="3025"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9"/>
            <p:cNvSpPr/>
            <p:nvPr/>
          </p:nvSpPr>
          <p:spPr>
            <a:xfrm>
              <a:off x="1922125" y="6287438"/>
              <a:ext cx="115050" cy="122175"/>
            </a:xfrm>
            <a:custGeom>
              <a:avLst/>
              <a:gdLst/>
              <a:ahLst/>
              <a:cxnLst/>
              <a:rect l="l" t="t" r="r" b="b"/>
              <a:pathLst>
                <a:path w="4602" h="4887" extrusionOk="0">
                  <a:moveTo>
                    <a:pt x="2861" y="0"/>
                  </a:moveTo>
                  <a:lnTo>
                    <a:pt x="2861" y="0"/>
                  </a:lnTo>
                  <a:cubicBezTo>
                    <a:pt x="3065" y="205"/>
                    <a:pt x="3376" y="409"/>
                    <a:pt x="3474" y="711"/>
                  </a:cubicBezTo>
                  <a:cubicBezTo>
                    <a:pt x="4193" y="2044"/>
                    <a:pt x="3678" y="3572"/>
                    <a:pt x="2354" y="4291"/>
                  </a:cubicBezTo>
                  <a:cubicBezTo>
                    <a:pt x="1994" y="4496"/>
                    <a:pt x="1586" y="4598"/>
                    <a:pt x="1177" y="4598"/>
                  </a:cubicBezTo>
                  <a:cubicBezTo>
                    <a:pt x="768" y="4598"/>
                    <a:pt x="360" y="4496"/>
                    <a:pt x="0" y="4291"/>
                  </a:cubicBezTo>
                  <a:lnTo>
                    <a:pt x="0" y="4291"/>
                  </a:lnTo>
                  <a:cubicBezTo>
                    <a:pt x="498" y="4665"/>
                    <a:pt x="1111" y="4886"/>
                    <a:pt x="1721" y="4886"/>
                  </a:cubicBezTo>
                  <a:cubicBezTo>
                    <a:pt x="2112" y="4886"/>
                    <a:pt x="2503" y="4795"/>
                    <a:pt x="2861" y="4594"/>
                  </a:cubicBezTo>
                  <a:cubicBezTo>
                    <a:pt x="4193" y="3883"/>
                    <a:pt x="4602" y="2346"/>
                    <a:pt x="3989" y="1120"/>
                  </a:cubicBezTo>
                  <a:cubicBezTo>
                    <a:pt x="3678" y="613"/>
                    <a:pt x="3269" y="205"/>
                    <a:pt x="286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9"/>
            <p:cNvSpPr/>
            <p:nvPr/>
          </p:nvSpPr>
          <p:spPr>
            <a:xfrm>
              <a:off x="1906800" y="6315438"/>
              <a:ext cx="117500" cy="66425"/>
            </a:xfrm>
            <a:custGeom>
              <a:avLst/>
              <a:gdLst/>
              <a:ahLst/>
              <a:cxnLst/>
              <a:rect l="l" t="t" r="r" b="b"/>
              <a:pathLst>
                <a:path w="4700" h="2657" extrusionOk="0">
                  <a:moveTo>
                    <a:pt x="4602" y="0"/>
                  </a:moveTo>
                  <a:lnTo>
                    <a:pt x="0" y="2354"/>
                  </a:lnTo>
                  <a:lnTo>
                    <a:pt x="0" y="2452"/>
                  </a:lnTo>
                  <a:cubicBezTo>
                    <a:pt x="106" y="2558"/>
                    <a:pt x="106" y="2558"/>
                    <a:pt x="106" y="2656"/>
                  </a:cubicBezTo>
                  <a:lnTo>
                    <a:pt x="4700" y="311"/>
                  </a:lnTo>
                  <a:cubicBezTo>
                    <a:pt x="4700" y="204"/>
                    <a:pt x="4700" y="106"/>
                    <a:pt x="4602"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1904325" y="6310313"/>
              <a:ext cx="119975" cy="69100"/>
            </a:xfrm>
            <a:custGeom>
              <a:avLst/>
              <a:gdLst/>
              <a:ahLst/>
              <a:cxnLst/>
              <a:rect l="l" t="t" r="r" b="b"/>
              <a:pathLst>
                <a:path w="4799" h="2764" extrusionOk="0">
                  <a:moveTo>
                    <a:pt x="4594" y="1"/>
                  </a:moveTo>
                  <a:lnTo>
                    <a:pt x="1" y="2453"/>
                  </a:lnTo>
                  <a:cubicBezTo>
                    <a:pt x="1" y="2453"/>
                    <a:pt x="1" y="2559"/>
                    <a:pt x="99" y="2559"/>
                  </a:cubicBezTo>
                  <a:cubicBezTo>
                    <a:pt x="99" y="2657"/>
                    <a:pt x="99" y="2657"/>
                    <a:pt x="205" y="2763"/>
                  </a:cubicBezTo>
                  <a:lnTo>
                    <a:pt x="4799" y="311"/>
                  </a:lnTo>
                  <a:cubicBezTo>
                    <a:pt x="4701" y="311"/>
                    <a:pt x="4701" y="205"/>
                    <a:pt x="4701" y="205"/>
                  </a:cubicBezTo>
                  <a:cubicBezTo>
                    <a:pt x="4701" y="107"/>
                    <a:pt x="4594" y="107"/>
                    <a:pt x="4594" y="1"/>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2067800" y="6200388"/>
              <a:ext cx="130200" cy="130400"/>
            </a:xfrm>
            <a:custGeom>
              <a:avLst/>
              <a:gdLst/>
              <a:ahLst/>
              <a:cxnLst/>
              <a:rect l="l" t="t" r="r" b="b"/>
              <a:pathLst>
                <a:path w="5208" h="5216" extrusionOk="0">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303" y="3989"/>
                    <a:pt x="409" y="3989"/>
                    <a:pt x="409" y="4095"/>
                  </a:cubicBezTo>
                  <a:lnTo>
                    <a:pt x="614" y="4300"/>
                  </a:lnTo>
                  <a:lnTo>
                    <a:pt x="712" y="4398"/>
                  </a:lnTo>
                  <a:cubicBezTo>
                    <a:pt x="712" y="4398"/>
                    <a:pt x="712" y="4504"/>
                    <a:pt x="818" y="4504"/>
                  </a:cubicBezTo>
                  <a:lnTo>
                    <a:pt x="916" y="4602"/>
                  </a:lnTo>
                  <a:lnTo>
                    <a:pt x="1120" y="4806"/>
                  </a:lnTo>
                  <a:cubicBezTo>
                    <a:pt x="1227" y="4806"/>
                    <a:pt x="1227" y="4806"/>
                    <a:pt x="1325" y="4913"/>
                  </a:cubicBezTo>
                  <a:cubicBezTo>
                    <a:pt x="1431" y="4913"/>
                    <a:pt x="1529" y="5011"/>
                    <a:pt x="1529" y="5011"/>
                  </a:cubicBezTo>
                  <a:lnTo>
                    <a:pt x="1635" y="5011"/>
                  </a:lnTo>
                  <a:cubicBezTo>
                    <a:pt x="1635" y="5011"/>
                    <a:pt x="1733" y="5117"/>
                    <a:pt x="1840" y="5117"/>
                  </a:cubicBezTo>
                  <a:lnTo>
                    <a:pt x="2044" y="5117"/>
                  </a:lnTo>
                  <a:cubicBezTo>
                    <a:pt x="2044" y="5117"/>
                    <a:pt x="2044" y="5215"/>
                    <a:pt x="2142" y="5215"/>
                  </a:cubicBezTo>
                  <a:lnTo>
                    <a:pt x="2346" y="5215"/>
                  </a:lnTo>
                  <a:cubicBezTo>
                    <a:pt x="2755" y="5215"/>
                    <a:pt x="3270" y="5215"/>
                    <a:pt x="3572" y="5011"/>
                  </a:cubicBezTo>
                  <a:cubicBezTo>
                    <a:pt x="3679" y="5011"/>
                    <a:pt x="3777" y="4913"/>
                    <a:pt x="3883" y="4913"/>
                  </a:cubicBezTo>
                  <a:cubicBezTo>
                    <a:pt x="3883" y="4913"/>
                    <a:pt x="3981" y="4806"/>
                    <a:pt x="4087" y="4806"/>
                  </a:cubicBezTo>
                  <a:cubicBezTo>
                    <a:pt x="4087" y="4708"/>
                    <a:pt x="4185" y="4708"/>
                    <a:pt x="4292" y="4602"/>
                  </a:cubicBezTo>
                  <a:lnTo>
                    <a:pt x="4594" y="4300"/>
                  </a:lnTo>
                  <a:cubicBezTo>
                    <a:pt x="4798" y="3989"/>
                    <a:pt x="5003" y="3580"/>
                    <a:pt x="5109" y="3172"/>
                  </a:cubicBezTo>
                  <a:lnTo>
                    <a:pt x="5109" y="3074"/>
                  </a:lnTo>
                  <a:cubicBezTo>
                    <a:pt x="5109" y="2967"/>
                    <a:pt x="5207" y="2967"/>
                    <a:pt x="5207" y="2967"/>
                  </a:cubicBezTo>
                  <a:lnTo>
                    <a:pt x="5207" y="2869"/>
                  </a:lnTo>
                  <a:lnTo>
                    <a:pt x="5207" y="2665"/>
                  </a:lnTo>
                  <a:lnTo>
                    <a:pt x="5207" y="2559"/>
                  </a:lnTo>
                  <a:lnTo>
                    <a:pt x="5207" y="2354"/>
                  </a:lnTo>
                  <a:lnTo>
                    <a:pt x="5207" y="2256"/>
                  </a:lnTo>
                  <a:lnTo>
                    <a:pt x="5109" y="2150"/>
                  </a:lnTo>
                  <a:lnTo>
                    <a:pt x="5109" y="2052"/>
                  </a:lnTo>
                  <a:lnTo>
                    <a:pt x="5109" y="1848"/>
                  </a:lnTo>
                  <a:lnTo>
                    <a:pt x="5003" y="1741"/>
                  </a:lnTo>
                  <a:lnTo>
                    <a:pt x="5003" y="1643"/>
                  </a:lnTo>
                  <a:lnTo>
                    <a:pt x="5003" y="1537"/>
                  </a:lnTo>
                  <a:cubicBezTo>
                    <a:pt x="4905" y="1537"/>
                    <a:pt x="4905" y="1439"/>
                    <a:pt x="4905" y="1439"/>
                  </a:cubicBezTo>
                  <a:cubicBezTo>
                    <a:pt x="4905" y="1439"/>
                    <a:pt x="4905" y="1333"/>
                    <a:pt x="4798" y="1333"/>
                  </a:cubicBezTo>
                  <a:cubicBezTo>
                    <a:pt x="4390" y="622"/>
                    <a:pt x="3679" y="107"/>
                    <a:pt x="2861" y="9"/>
                  </a:cubicBezTo>
                  <a:cubicBezTo>
                    <a:pt x="2786" y="3"/>
                    <a:pt x="2712" y="0"/>
                    <a:pt x="2638"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9"/>
            <p:cNvSpPr/>
            <p:nvPr/>
          </p:nvSpPr>
          <p:spPr>
            <a:xfrm>
              <a:off x="2044725" y="6197563"/>
              <a:ext cx="148150" cy="129975"/>
            </a:xfrm>
            <a:custGeom>
              <a:avLst/>
              <a:gdLst/>
              <a:ahLst/>
              <a:cxnLst/>
              <a:rect l="l" t="t" r="r" b="b"/>
              <a:pathLst>
                <a:path w="5926" h="5199" extrusionOk="0">
                  <a:moveTo>
                    <a:pt x="2993" y="0"/>
                  </a:moveTo>
                  <a:cubicBezTo>
                    <a:pt x="2576" y="0"/>
                    <a:pt x="2148" y="105"/>
                    <a:pt x="1741" y="326"/>
                  </a:cubicBezTo>
                  <a:cubicBezTo>
                    <a:pt x="515" y="939"/>
                    <a:pt x="0" y="2574"/>
                    <a:pt x="613" y="3800"/>
                  </a:cubicBezTo>
                  <a:cubicBezTo>
                    <a:pt x="1113" y="4720"/>
                    <a:pt x="2004" y="5198"/>
                    <a:pt x="2948" y="5198"/>
                  </a:cubicBezTo>
                  <a:cubicBezTo>
                    <a:pt x="3363" y="5198"/>
                    <a:pt x="3787" y="5106"/>
                    <a:pt x="4193" y="4919"/>
                  </a:cubicBezTo>
                  <a:cubicBezTo>
                    <a:pt x="5419" y="4208"/>
                    <a:pt x="5926" y="2672"/>
                    <a:pt x="5313" y="1446"/>
                  </a:cubicBezTo>
                  <a:cubicBezTo>
                    <a:pt x="4821" y="529"/>
                    <a:pt x="3933" y="0"/>
                    <a:pt x="2993" y="0"/>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9"/>
            <p:cNvSpPr/>
            <p:nvPr/>
          </p:nvSpPr>
          <p:spPr>
            <a:xfrm>
              <a:off x="2078025" y="6205713"/>
              <a:ext cx="114850" cy="122175"/>
            </a:xfrm>
            <a:custGeom>
              <a:avLst/>
              <a:gdLst/>
              <a:ahLst/>
              <a:cxnLst/>
              <a:rect l="l" t="t" r="r" b="b"/>
              <a:pathLst>
                <a:path w="4594" h="4887" extrusionOk="0">
                  <a:moveTo>
                    <a:pt x="2755" y="0"/>
                  </a:moveTo>
                  <a:lnTo>
                    <a:pt x="2755" y="0"/>
                  </a:lnTo>
                  <a:cubicBezTo>
                    <a:pt x="3065" y="204"/>
                    <a:pt x="3270" y="409"/>
                    <a:pt x="3474" y="711"/>
                  </a:cubicBezTo>
                  <a:cubicBezTo>
                    <a:pt x="4087" y="2043"/>
                    <a:pt x="3572" y="3572"/>
                    <a:pt x="2346" y="4291"/>
                  </a:cubicBezTo>
                  <a:cubicBezTo>
                    <a:pt x="1937" y="4495"/>
                    <a:pt x="1529" y="4598"/>
                    <a:pt x="1133" y="4598"/>
                  </a:cubicBezTo>
                  <a:cubicBezTo>
                    <a:pt x="738" y="4598"/>
                    <a:pt x="356" y="4495"/>
                    <a:pt x="0" y="4291"/>
                  </a:cubicBezTo>
                  <a:lnTo>
                    <a:pt x="0" y="4291"/>
                  </a:lnTo>
                  <a:cubicBezTo>
                    <a:pt x="433" y="4664"/>
                    <a:pt x="1021" y="4886"/>
                    <a:pt x="1645" y="4886"/>
                  </a:cubicBezTo>
                  <a:cubicBezTo>
                    <a:pt x="2046" y="4886"/>
                    <a:pt x="2462" y="4795"/>
                    <a:pt x="2861" y="4593"/>
                  </a:cubicBezTo>
                  <a:cubicBezTo>
                    <a:pt x="4087" y="3882"/>
                    <a:pt x="4594" y="2346"/>
                    <a:pt x="3981" y="1120"/>
                  </a:cubicBezTo>
                  <a:cubicBezTo>
                    <a:pt x="3678" y="613"/>
                    <a:pt x="3270" y="204"/>
                    <a:pt x="2755"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2060050" y="6233688"/>
              <a:ext cx="120175" cy="66450"/>
            </a:xfrm>
            <a:custGeom>
              <a:avLst/>
              <a:gdLst/>
              <a:ahLst/>
              <a:cxnLst/>
              <a:rect l="l" t="t" r="r" b="b"/>
              <a:pathLst>
                <a:path w="4807" h="2658" extrusionOk="0">
                  <a:moveTo>
                    <a:pt x="4602" y="1"/>
                  </a:moveTo>
                  <a:lnTo>
                    <a:pt x="0" y="2355"/>
                  </a:lnTo>
                  <a:cubicBezTo>
                    <a:pt x="106" y="2355"/>
                    <a:pt x="106" y="2453"/>
                    <a:pt x="106" y="2453"/>
                  </a:cubicBezTo>
                  <a:cubicBezTo>
                    <a:pt x="106" y="2559"/>
                    <a:pt x="204" y="2559"/>
                    <a:pt x="204" y="2657"/>
                  </a:cubicBezTo>
                  <a:lnTo>
                    <a:pt x="4806" y="311"/>
                  </a:lnTo>
                  <a:cubicBezTo>
                    <a:pt x="4806" y="205"/>
                    <a:pt x="4700" y="107"/>
                    <a:pt x="4700"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2060050" y="6228588"/>
              <a:ext cx="117500" cy="69100"/>
            </a:xfrm>
            <a:custGeom>
              <a:avLst/>
              <a:gdLst/>
              <a:ahLst/>
              <a:cxnLst/>
              <a:rect l="l" t="t" r="r" b="b"/>
              <a:pathLst>
                <a:path w="4700" h="2764" extrusionOk="0">
                  <a:moveTo>
                    <a:pt x="4602" y="0"/>
                  </a:moveTo>
                  <a:lnTo>
                    <a:pt x="0" y="2452"/>
                  </a:lnTo>
                  <a:lnTo>
                    <a:pt x="0" y="2559"/>
                  </a:lnTo>
                  <a:cubicBezTo>
                    <a:pt x="106" y="2657"/>
                    <a:pt x="106" y="2657"/>
                    <a:pt x="106" y="2763"/>
                  </a:cubicBezTo>
                  <a:lnTo>
                    <a:pt x="4700" y="311"/>
                  </a:lnTo>
                  <a:lnTo>
                    <a:pt x="4700" y="205"/>
                  </a:lnTo>
                  <a:cubicBezTo>
                    <a:pt x="4602" y="107"/>
                    <a:pt x="4602" y="107"/>
                    <a:pt x="460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9"/>
            <p:cNvSpPr/>
            <p:nvPr/>
          </p:nvSpPr>
          <p:spPr>
            <a:xfrm>
              <a:off x="2221050" y="6118663"/>
              <a:ext cx="130200" cy="130375"/>
            </a:xfrm>
            <a:custGeom>
              <a:avLst/>
              <a:gdLst/>
              <a:ahLst/>
              <a:cxnLst/>
              <a:rect l="l" t="t" r="r" b="b"/>
              <a:pathLst>
                <a:path w="5208" h="5215" extrusionOk="0">
                  <a:moveTo>
                    <a:pt x="2653" y="0"/>
                  </a:moveTo>
                  <a:cubicBezTo>
                    <a:pt x="1403" y="0"/>
                    <a:pt x="292" y="895"/>
                    <a:pt x="99" y="2150"/>
                  </a:cubicBezTo>
                  <a:lnTo>
                    <a:pt x="99" y="2354"/>
                  </a:lnTo>
                  <a:lnTo>
                    <a:pt x="99" y="2460"/>
                  </a:lnTo>
                  <a:lnTo>
                    <a:pt x="1" y="2460"/>
                  </a:lnTo>
                  <a:lnTo>
                    <a:pt x="1" y="2558"/>
                  </a:lnTo>
                  <a:lnTo>
                    <a:pt x="1" y="2665"/>
                  </a:lnTo>
                  <a:cubicBezTo>
                    <a:pt x="99" y="2967"/>
                    <a:pt x="99" y="3171"/>
                    <a:pt x="205" y="3376"/>
                  </a:cubicBezTo>
                  <a:lnTo>
                    <a:pt x="205" y="3580"/>
                  </a:lnTo>
                  <a:lnTo>
                    <a:pt x="303" y="3686"/>
                  </a:lnTo>
                  <a:lnTo>
                    <a:pt x="303" y="3784"/>
                  </a:lnTo>
                  <a:lnTo>
                    <a:pt x="409" y="3891"/>
                  </a:lnTo>
                  <a:cubicBezTo>
                    <a:pt x="409" y="3989"/>
                    <a:pt x="409" y="3989"/>
                    <a:pt x="507" y="4095"/>
                  </a:cubicBezTo>
                  <a:lnTo>
                    <a:pt x="614" y="4193"/>
                  </a:lnTo>
                  <a:cubicBezTo>
                    <a:pt x="614" y="4299"/>
                    <a:pt x="614" y="4299"/>
                    <a:pt x="712" y="4299"/>
                  </a:cubicBezTo>
                  <a:cubicBezTo>
                    <a:pt x="712" y="4299"/>
                    <a:pt x="712" y="4397"/>
                    <a:pt x="818" y="4397"/>
                  </a:cubicBezTo>
                  <a:lnTo>
                    <a:pt x="818" y="4504"/>
                  </a:lnTo>
                  <a:cubicBezTo>
                    <a:pt x="916" y="4504"/>
                    <a:pt x="916" y="4602"/>
                    <a:pt x="1022" y="4602"/>
                  </a:cubicBezTo>
                  <a:cubicBezTo>
                    <a:pt x="1022" y="4708"/>
                    <a:pt x="1120" y="4708"/>
                    <a:pt x="1227" y="4708"/>
                  </a:cubicBezTo>
                  <a:lnTo>
                    <a:pt x="1227" y="4806"/>
                  </a:lnTo>
                  <a:cubicBezTo>
                    <a:pt x="1325" y="4806"/>
                    <a:pt x="1325" y="4806"/>
                    <a:pt x="1325" y="4912"/>
                  </a:cubicBezTo>
                  <a:lnTo>
                    <a:pt x="1431" y="4912"/>
                  </a:lnTo>
                  <a:cubicBezTo>
                    <a:pt x="1529" y="4912"/>
                    <a:pt x="1529" y="5010"/>
                    <a:pt x="1635" y="5010"/>
                  </a:cubicBezTo>
                  <a:cubicBezTo>
                    <a:pt x="1733" y="5010"/>
                    <a:pt x="1840" y="5117"/>
                    <a:pt x="1840" y="5117"/>
                  </a:cubicBezTo>
                  <a:lnTo>
                    <a:pt x="2142" y="5117"/>
                  </a:lnTo>
                  <a:lnTo>
                    <a:pt x="2142" y="5215"/>
                  </a:lnTo>
                  <a:lnTo>
                    <a:pt x="2453" y="5215"/>
                  </a:lnTo>
                  <a:cubicBezTo>
                    <a:pt x="2861" y="5215"/>
                    <a:pt x="3270" y="5215"/>
                    <a:pt x="3679" y="5010"/>
                  </a:cubicBezTo>
                  <a:cubicBezTo>
                    <a:pt x="3777" y="5010"/>
                    <a:pt x="3777" y="4912"/>
                    <a:pt x="3883" y="4912"/>
                  </a:cubicBezTo>
                  <a:cubicBezTo>
                    <a:pt x="3981" y="4806"/>
                    <a:pt x="4087" y="4806"/>
                    <a:pt x="4087" y="4806"/>
                  </a:cubicBezTo>
                  <a:cubicBezTo>
                    <a:pt x="4186" y="4708"/>
                    <a:pt x="4292" y="4708"/>
                    <a:pt x="4292" y="4602"/>
                  </a:cubicBezTo>
                  <a:cubicBezTo>
                    <a:pt x="4390" y="4504"/>
                    <a:pt x="4594" y="4397"/>
                    <a:pt x="4700" y="4299"/>
                  </a:cubicBezTo>
                  <a:cubicBezTo>
                    <a:pt x="4905" y="3989"/>
                    <a:pt x="5109" y="3580"/>
                    <a:pt x="5207" y="3171"/>
                  </a:cubicBezTo>
                  <a:lnTo>
                    <a:pt x="5207" y="3073"/>
                  </a:lnTo>
                  <a:lnTo>
                    <a:pt x="5207" y="2967"/>
                  </a:lnTo>
                  <a:lnTo>
                    <a:pt x="5207" y="2869"/>
                  </a:lnTo>
                  <a:lnTo>
                    <a:pt x="5207" y="2665"/>
                  </a:lnTo>
                  <a:lnTo>
                    <a:pt x="5207" y="2558"/>
                  </a:lnTo>
                  <a:lnTo>
                    <a:pt x="5207" y="2354"/>
                  </a:lnTo>
                  <a:lnTo>
                    <a:pt x="5207" y="2256"/>
                  </a:lnTo>
                  <a:lnTo>
                    <a:pt x="5207" y="2150"/>
                  </a:lnTo>
                  <a:lnTo>
                    <a:pt x="5207" y="2052"/>
                  </a:lnTo>
                  <a:cubicBezTo>
                    <a:pt x="5207" y="1945"/>
                    <a:pt x="5109" y="1945"/>
                    <a:pt x="5109" y="1847"/>
                  </a:cubicBezTo>
                  <a:lnTo>
                    <a:pt x="5109" y="1741"/>
                  </a:lnTo>
                  <a:lnTo>
                    <a:pt x="5109" y="1643"/>
                  </a:lnTo>
                  <a:cubicBezTo>
                    <a:pt x="5003" y="1643"/>
                    <a:pt x="5003" y="1537"/>
                    <a:pt x="5003" y="1537"/>
                  </a:cubicBezTo>
                  <a:lnTo>
                    <a:pt x="5003" y="1439"/>
                  </a:lnTo>
                  <a:cubicBezTo>
                    <a:pt x="4905" y="1439"/>
                    <a:pt x="4905" y="1332"/>
                    <a:pt x="4905" y="1332"/>
                  </a:cubicBezTo>
                  <a:cubicBezTo>
                    <a:pt x="4496" y="621"/>
                    <a:pt x="3777" y="106"/>
                    <a:pt x="2861" y="8"/>
                  </a:cubicBezTo>
                  <a:cubicBezTo>
                    <a:pt x="2792" y="3"/>
                    <a:pt x="2722" y="0"/>
                    <a:pt x="2653"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9"/>
            <p:cNvSpPr/>
            <p:nvPr/>
          </p:nvSpPr>
          <p:spPr>
            <a:xfrm>
              <a:off x="2197975" y="6115813"/>
              <a:ext cx="150825" cy="129975"/>
            </a:xfrm>
            <a:custGeom>
              <a:avLst/>
              <a:gdLst/>
              <a:ahLst/>
              <a:cxnLst/>
              <a:rect l="l" t="t" r="r" b="b"/>
              <a:pathLst>
                <a:path w="6033" h="5199" extrusionOk="0">
                  <a:moveTo>
                    <a:pt x="3045" y="1"/>
                  </a:moveTo>
                  <a:cubicBezTo>
                    <a:pt x="2632" y="1"/>
                    <a:pt x="2216" y="105"/>
                    <a:pt x="1839" y="327"/>
                  </a:cubicBezTo>
                  <a:cubicBezTo>
                    <a:pt x="515" y="940"/>
                    <a:pt x="0" y="2574"/>
                    <a:pt x="719" y="3800"/>
                  </a:cubicBezTo>
                  <a:cubicBezTo>
                    <a:pt x="1146" y="4721"/>
                    <a:pt x="2065" y="5199"/>
                    <a:pt x="2998" y="5199"/>
                  </a:cubicBezTo>
                  <a:cubicBezTo>
                    <a:pt x="3408" y="5199"/>
                    <a:pt x="3819" y="5107"/>
                    <a:pt x="4193" y="4920"/>
                  </a:cubicBezTo>
                  <a:cubicBezTo>
                    <a:pt x="5517" y="4209"/>
                    <a:pt x="6032" y="2672"/>
                    <a:pt x="5313" y="1446"/>
                  </a:cubicBezTo>
                  <a:cubicBezTo>
                    <a:pt x="4888" y="530"/>
                    <a:pt x="3974" y="1"/>
                    <a:pt x="3045"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9"/>
            <p:cNvSpPr/>
            <p:nvPr/>
          </p:nvSpPr>
          <p:spPr>
            <a:xfrm>
              <a:off x="2231275" y="6123963"/>
              <a:ext cx="117525" cy="122175"/>
            </a:xfrm>
            <a:custGeom>
              <a:avLst/>
              <a:gdLst/>
              <a:ahLst/>
              <a:cxnLst/>
              <a:rect l="l" t="t" r="r" b="b"/>
              <a:pathLst>
                <a:path w="4701" h="4887" extrusionOk="0">
                  <a:moveTo>
                    <a:pt x="2861" y="1"/>
                  </a:moveTo>
                  <a:lnTo>
                    <a:pt x="2861" y="1"/>
                  </a:lnTo>
                  <a:cubicBezTo>
                    <a:pt x="3163" y="205"/>
                    <a:pt x="3368" y="409"/>
                    <a:pt x="3474" y="712"/>
                  </a:cubicBezTo>
                  <a:cubicBezTo>
                    <a:pt x="4185" y="2044"/>
                    <a:pt x="3678" y="3572"/>
                    <a:pt x="2452" y="4292"/>
                  </a:cubicBezTo>
                  <a:cubicBezTo>
                    <a:pt x="2044" y="4496"/>
                    <a:pt x="1609" y="4598"/>
                    <a:pt x="1187" y="4598"/>
                  </a:cubicBezTo>
                  <a:cubicBezTo>
                    <a:pt x="765" y="4598"/>
                    <a:pt x="356" y="4496"/>
                    <a:pt x="0" y="4292"/>
                  </a:cubicBezTo>
                  <a:lnTo>
                    <a:pt x="0" y="4292"/>
                  </a:lnTo>
                  <a:cubicBezTo>
                    <a:pt x="498" y="4665"/>
                    <a:pt x="1108" y="4887"/>
                    <a:pt x="1718" y="4887"/>
                  </a:cubicBezTo>
                  <a:cubicBezTo>
                    <a:pt x="2109" y="4887"/>
                    <a:pt x="2500" y="4795"/>
                    <a:pt x="2861" y="4594"/>
                  </a:cubicBezTo>
                  <a:cubicBezTo>
                    <a:pt x="4185" y="3883"/>
                    <a:pt x="4700" y="2346"/>
                    <a:pt x="3981" y="1120"/>
                  </a:cubicBezTo>
                  <a:cubicBezTo>
                    <a:pt x="3777" y="614"/>
                    <a:pt x="3368" y="205"/>
                    <a:pt x="2861"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9"/>
            <p:cNvSpPr/>
            <p:nvPr/>
          </p:nvSpPr>
          <p:spPr>
            <a:xfrm>
              <a:off x="2215950" y="6151963"/>
              <a:ext cx="117525" cy="66425"/>
            </a:xfrm>
            <a:custGeom>
              <a:avLst/>
              <a:gdLst/>
              <a:ahLst/>
              <a:cxnLst/>
              <a:rect l="l" t="t" r="r" b="b"/>
              <a:pathLst>
                <a:path w="4701" h="2657" extrusionOk="0">
                  <a:moveTo>
                    <a:pt x="4594" y="0"/>
                  </a:moveTo>
                  <a:lnTo>
                    <a:pt x="0" y="2354"/>
                  </a:lnTo>
                  <a:lnTo>
                    <a:pt x="0" y="2452"/>
                  </a:lnTo>
                  <a:lnTo>
                    <a:pt x="205" y="2657"/>
                  </a:lnTo>
                  <a:lnTo>
                    <a:pt x="4700" y="311"/>
                  </a:lnTo>
                  <a:lnTo>
                    <a:pt x="4700"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2213300" y="6146863"/>
              <a:ext cx="120175" cy="69075"/>
            </a:xfrm>
            <a:custGeom>
              <a:avLst/>
              <a:gdLst/>
              <a:ahLst/>
              <a:cxnLst/>
              <a:rect l="l" t="t" r="r" b="b"/>
              <a:pathLst>
                <a:path w="4807" h="2763" extrusionOk="0">
                  <a:moveTo>
                    <a:pt x="4602" y="0"/>
                  </a:moveTo>
                  <a:lnTo>
                    <a:pt x="0" y="2452"/>
                  </a:lnTo>
                  <a:lnTo>
                    <a:pt x="106" y="2558"/>
                  </a:lnTo>
                  <a:cubicBezTo>
                    <a:pt x="106" y="2656"/>
                    <a:pt x="106" y="2656"/>
                    <a:pt x="204" y="2763"/>
                  </a:cubicBezTo>
                  <a:lnTo>
                    <a:pt x="4806" y="311"/>
                  </a:lnTo>
                  <a:lnTo>
                    <a:pt x="4700" y="204"/>
                  </a:lnTo>
                  <a:cubicBezTo>
                    <a:pt x="4700" y="106"/>
                    <a:pt x="4700" y="106"/>
                    <a:pt x="460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2376750" y="6036913"/>
              <a:ext cx="130400" cy="130400"/>
            </a:xfrm>
            <a:custGeom>
              <a:avLst/>
              <a:gdLst/>
              <a:ahLst/>
              <a:cxnLst/>
              <a:rect l="l" t="t" r="r" b="b"/>
              <a:pathLst>
                <a:path w="5216" h="5216" extrusionOk="0">
                  <a:moveTo>
                    <a:pt x="2654" y="1"/>
                  </a:moveTo>
                  <a:cubicBezTo>
                    <a:pt x="1411" y="1"/>
                    <a:pt x="295" y="896"/>
                    <a:pt x="1" y="2150"/>
                  </a:cubicBezTo>
                  <a:lnTo>
                    <a:pt x="1" y="2355"/>
                  </a:lnTo>
                  <a:lnTo>
                    <a:pt x="1" y="2461"/>
                  </a:lnTo>
                  <a:lnTo>
                    <a:pt x="1" y="2559"/>
                  </a:lnTo>
                  <a:lnTo>
                    <a:pt x="1" y="2665"/>
                  </a:lnTo>
                  <a:cubicBezTo>
                    <a:pt x="1" y="2968"/>
                    <a:pt x="107" y="3172"/>
                    <a:pt x="107" y="3376"/>
                  </a:cubicBezTo>
                  <a:cubicBezTo>
                    <a:pt x="205" y="3483"/>
                    <a:pt x="205" y="3581"/>
                    <a:pt x="205" y="3581"/>
                  </a:cubicBezTo>
                  <a:lnTo>
                    <a:pt x="205" y="3687"/>
                  </a:lnTo>
                  <a:cubicBezTo>
                    <a:pt x="311" y="3687"/>
                    <a:pt x="311" y="3785"/>
                    <a:pt x="311" y="3785"/>
                  </a:cubicBezTo>
                  <a:lnTo>
                    <a:pt x="311" y="3891"/>
                  </a:lnTo>
                  <a:cubicBezTo>
                    <a:pt x="410" y="3891"/>
                    <a:pt x="410" y="3989"/>
                    <a:pt x="410" y="4096"/>
                  </a:cubicBezTo>
                  <a:lnTo>
                    <a:pt x="516" y="4096"/>
                  </a:lnTo>
                  <a:cubicBezTo>
                    <a:pt x="516" y="4096"/>
                    <a:pt x="516" y="4194"/>
                    <a:pt x="614" y="4194"/>
                  </a:cubicBezTo>
                  <a:lnTo>
                    <a:pt x="614" y="4300"/>
                  </a:lnTo>
                  <a:cubicBezTo>
                    <a:pt x="720" y="4300"/>
                    <a:pt x="720" y="4398"/>
                    <a:pt x="720" y="4398"/>
                  </a:cubicBezTo>
                  <a:lnTo>
                    <a:pt x="818" y="4504"/>
                  </a:lnTo>
                  <a:lnTo>
                    <a:pt x="924" y="4602"/>
                  </a:lnTo>
                  <a:cubicBezTo>
                    <a:pt x="1023" y="4709"/>
                    <a:pt x="1129" y="4709"/>
                    <a:pt x="1129" y="4709"/>
                  </a:cubicBezTo>
                  <a:cubicBezTo>
                    <a:pt x="1129" y="4807"/>
                    <a:pt x="1227" y="4807"/>
                    <a:pt x="1227" y="4807"/>
                  </a:cubicBezTo>
                  <a:cubicBezTo>
                    <a:pt x="1227" y="4807"/>
                    <a:pt x="1333" y="4807"/>
                    <a:pt x="1333" y="4913"/>
                  </a:cubicBezTo>
                  <a:lnTo>
                    <a:pt x="1431" y="4913"/>
                  </a:lnTo>
                  <a:cubicBezTo>
                    <a:pt x="1431" y="4913"/>
                    <a:pt x="1537" y="5011"/>
                    <a:pt x="1636" y="5011"/>
                  </a:cubicBezTo>
                  <a:cubicBezTo>
                    <a:pt x="1636" y="5011"/>
                    <a:pt x="1742" y="5117"/>
                    <a:pt x="1840" y="5117"/>
                  </a:cubicBezTo>
                  <a:lnTo>
                    <a:pt x="2150" y="5117"/>
                  </a:lnTo>
                  <a:cubicBezTo>
                    <a:pt x="2249" y="5215"/>
                    <a:pt x="2249" y="5215"/>
                    <a:pt x="2355" y="5215"/>
                  </a:cubicBezTo>
                  <a:cubicBezTo>
                    <a:pt x="2862" y="5215"/>
                    <a:pt x="3270" y="5215"/>
                    <a:pt x="3679" y="5011"/>
                  </a:cubicBezTo>
                  <a:cubicBezTo>
                    <a:pt x="3679" y="5011"/>
                    <a:pt x="3785" y="4913"/>
                    <a:pt x="3883" y="4913"/>
                  </a:cubicBezTo>
                  <a:cubicBezTo>
                    <a:pt x="3883" y="4807"/>
                    <a:pt x="3989" y="4807"/>
                    <a:pt x="4088" y="4807"/>
                  </a:cubicBezTo>
                  <a:lnTo>
                    <a:pt x="4292" y="4602"/>
                  </a:lnTo>
                  <a:lnTo>
                    <a:pt x="4602" y="4300"/>
                  </a:lnTo>
                  <a:cubicBezTo>
                    <a:pt x="4905" y="3989"/>
                    <a:pt x="5011" y="3581"/>
                    <a:pt x="5109" y="3172"/>
                  </a:cubicBezTo>
                  <a:lnTo>
                    <a:pt x="5215" y="3074"/>
                  </a:lnTo>
                  <a:lnTo>
                    <a:pt x="5215" y="2968"/>
                  </a:lnTo>
                  <a:lnTo>
                    <a:pt x="5215" y="2870"/>
                  </a:lnTo>
                  <a:lnTo>
                    <a:pt x="5215" y="2665"/>
                  </a:lnTo>
                  <a:lnTo>
                    <a:pt x="5215" y="2559"/>
                  </a:lnTo>
                  <a:lnTo>
                    <a:pt x="5215" y="2355"/>
                  </a:lnTo>
                  <a:lnTo>
                    <a:pt x="5215" y="2257"/>
                  </a:lnTo>
                  <a:lnTo>
                    <a:pt x="5215" y="2150"/>
                  </a:lnTo>
                  <a:lnTo>
                    <a:pt x="5109" y="2052"/>
                  </a:lnTo>
                  <a:lnTo>
                    <a:pt x="5109" y="1848"/>
                  </a:lnTo>
                  <a:lnTo>
                    <a:pt x="5109" y="1742"/>
                  </a:lnTo>
                  <a:cubicBezTo>
                    <a:pt x="5011" y="1742"/>
                    <a:pt x="5011" y="1644"/>
                    <a:pt x="5011" y="1644"/>
                  </a:cubicBezTo>
                  <a:lnTo>
                    <a:pt x="5011" y="1537"/>
                  </a:lnTo>
                  <a:lnTo>
                    <a:pt x="4905" y="1439"/>
                  </a:lnTo>
                  <a:lnTo>
                    <a:pt x="4905" y="1333"/>
                  </a:lnTo>
                  <a:cubicBezTo>
                    <a:pt x="4496" y="622"/>
                    <a:pt x="3679" y="107"/>
                    <a:pt x="2862" y="9"/>
                  </a:cubicBezTo>
                  <a:cubicBezTo>
                    <a:pt x="2792" y="3"/>
                    <a:pt x="2723" y="1"/>
                    <a:pt x="2654" y="1"/>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2353875" y="6034013"/>
              <a:ext cx="148175" cy="130050"/>
            </a:xfrm>
            <a:custGeom>
              <a:avLst/>
              <a:gdLst/>
              <a:ahLst/>
              <a:cxnLst/>
              <a:rect l="l" t="t" r="r" b="b"/>
              <a:pathLst>
                <a:path w="5927" h="5202" extrusionOk="0">
                  <a:moveTo>
                    <a:pt x="3007" y="1"/>
                  </a:moveTo>
                  <a:cubicBezTo>
                    <a:pt x="2584" y="1"/>
                    <a:pt x="2149" y="105"/>
                    <a:pt x="1733" y="329"/>
                  </a:cubicBezTo>
                  <a:cubicBezTo>
                    <a:pt x="507" y="942"/>
                    <a:pt x="0" y="2577"/>
                    <a:pt x="712" y="3803"/>
                  </a:cubicBezTo>
                  <a:cubicBezTo>
                    <a:pt x="1138" y="4723"/>
                    <a:pt x="2010" y="5202"/>
                    <a:pt x="2947" y="5202"/>
                  </a:cubicBezTo>
                  <a:cubicBezTo>
                    <a:pt x="3358" y="5202"/>
                    <a:pt x="3782" y="5110"/>
                    <a:pt x="4185" y="4923"/>
                  </a:cubicBezTo>
                  <a:cubicBezTo>
                    <a:pt x="5411" y="4212"/>
                    <a:pt x="5926" y="2675"/>
                    <a:pt x="5313" y="1351"/>
                  </a:cubicBezTo>
                  <a:cubicBezTo>
                    <a:pt x="4818" y="508"/>
                    <a:pt x="3940" y="1"/>
                    <a:pt x="3007"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2386975" y="6042238"/>
              <a:ext cx="115075" cy="122175"/>
            </a:xfrm>
            <a:custGeom>
              <a:avLst/>
              <a:gdLst/>
              <a:ahLst/>
              <a:cxnLst/>
              <a:rect l="l" t="t" r="r" b="b"/>
              <a:pathLst>
                <a:path w="4603" h="4887" extrusionOk="0">
                  <a:moveTo>
                    <a:pt x="2861" y="0"/>
                  </a:moveTo>
                  <a:cubicBezTo>
                    <a:pt x="3066" y="205"/>
                    <a:pt x="3270" y="409"/>
                    <a:pt x="3474" y="711"/>
                  </a:cubicBezTo>
                  <a:cubicBezTo>
                    <a:pt x="4193" y="2044"/>
                    <a:pt x="3679" y="3572"/>
                    <a:pt x="2354" y="4291"/>
                  </a:cubicBezTo>
                  <a:cubicBezTo>
                    <a:pt x="2021" y="4481"/>
                    <a:pt x="1646" y="4559"/>
                    <a:pt x="1268" y="4559"/>
                  </a:cubicBezTo>
                  <a:cubicBezTo>
                    <a:pt x="829" y="4559"/>
                    <a:pt x="387" y="4454"/>
                    <a:pt x="1" y="4291"/>
                  </a:cubicBezTo>
                  <a:lnTo>
                    <a:pt x="1" y="4291"/>
                  </a:lnTo>
                  <a:cubicBezTo>
                    <a:pt x="498" y="4665"/>
                    <a:pt x="1111" y="4886"/>
                    <a:pt x="1721" y="4886"/>
                  </a:cubicBezTo>
                  <a:cubicBezTo>
                    <a:pt x="2113" y="4886"/>
                    <a:pt x="2503" y="4795"/>
                    <a:pt x="2861" y="4594"/>
                  </a:cubicBezTo>
                  <a:cubicBezTo>
                    <a:pt x="4087" y="3883"/>
                    <a:pt x="4602" y="2346"/>
                    <a:pt x="3989" y="1022"/>
                  </a:cubicBezTo>
                  <a:cubicBezTo>
                    <a:pt x="3679" y="613"/>
                    <a:pt x="3270" y="205"/>
                    <a:pt x="286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2371650" y="6070238"/>
              <a:ext cx="117525" cy="66425"/>
            </a:xfrm>
            <a:custGeom>
              <a:avLst/>
              <a:gdLst/>
              <a:ahLst/>
              <a:cxnLst/>
              <a:rect l="l" t="t" r="r" b="b"/>
              <a:pathLst>
                <a:path w="4701" h="2657" extrusionOk="0">
                  <a:moveTo>
                    <a:pt x="4602" y="0"/>
                  </a:moveTo>
                  <a:lnTo>
                    <a:pt x="1" y="2354"/>
                  </a:lnTo>
                  <a:lnTo>
                    <a:pt x="1" y="2452"/>
                  </a:lnTo>
                  <a:cubicBezTo>
                    <a:pt x="1" y="2558"/>
                    <a:pt x="107" y="2558"/>
                    <a:pt x="107" y="2656"/>
                  </a:cubicBezTo>
                  <a:lnTo>
                    <a:pt x="4700" y="311"/>
                  </a:lnTo>
                  <a:cubicBezTo>
                    <a:pt x="4700" y="204"/>
                    <a:pt x="4700" y="106"/>
                    <a:pt x="4602"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9"/>
            <p:cNvSpPr/>
            <p:nvPr/>
          </p:nvSpPr>
          <p:spPr>
            <a:xfrm>
              <a:off x="2369200" y="6065113"/>
              <a:ext cx="117525" cy="69100"/>
            </a:xfrm>
            <a:custGeom>
              <a:avLst/>
              <a:gdLst/>
              <a:ahLst/>
              <a:cxnLst/>
              <a:rect l="l" t="t" r="r" b="b"/>
              <a:pathLst>
                <a:path w="4701" h="2764" extrusionOk="0">
                  <a:moveTo>
                    <a:pt x="4594" y="1"/>
                  </a:moveTo>
                  <a:lnTo>
                    <a:pt x="0" y="2453"/>
                  </a:lnTo>
                  <a:cubicBezTo>
                    <a:pt x="0" y="2453"/>
                    <a:pt x="0" y="2559"/>
                    <a:pt x="99" y="2559"/>
                  </a:cubicBezTo>
                  <a:lnTo>
                    <a:pt x="99" y="2763"/>
                  </a:lnTo>
                  <a:lnTo>
                    <a:pt x="4700" y="311"/>
                  </a:lnTo>
                  <a:lnTo>
                    <a:pt x="4700" y="107"/>
                  </a:lnTo>
                  <a:cubicBezTo>
                    <a:pt x="4700" y="107"/>
                    <a:pt x="4594" y="107"/>
                    <a:pt x="4594" y="1"/>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9"/>
            <p:cNvSpPr/>
            <p:nvPr/>
          </p:nvSpPr>
          <p:spPr>
            <a:xfrm>
              <a:off x="1832825" y="6506888"/>
              <a:ext cx="130175" cy="130400"/>
            </a:xfrm>
            <a:custGeom>
              <a:avLst/>
              <a:gdLst/>
              <a:ahLst/>
              <a:cxnLst/>
              <a:rect l="l" t="t" r="r" b="b"/>
              <a:pathLst>
                <a:path w="5207" h="5216" extrusionOk="0">
                  <a:moveTo>
                    <a:pt x="2652" y="0"/>
                  </a:moveTo>
                  <a:cubicBezTo>
                    <a:pt x="1403" y="0"/>
                    <a:pt x="292" y="896"/>
                    <a:pt x="98" y="2150"/>
                  </a:cubicBezTo>
                  <a:lnTo>
                    <a:pt x="0" y="2150"/>
                  </a:lnTo>
                  <a:lnTo>
                    <a:pt x="0" y="2355"/>
                  </a:lnTo>
                  <a:lnTo>
                    <a:pt x="0" y="2461"/>
                  </a:lnTo>
                  <a:lnTo>
                    <a:pt x="0" y="2559"/>
                  </a:lnTo>
                  <a:lnTo>
                    <a:pt x="0" y="2665"/>
                  </a:lnTo>
                  <a:cubicBezTo>
                    <a:pt x="0" y="2968"/>
                    <a:pt x="98" y="3172"/>
                    <a:pt x="98" y="3376"/>
                  </a:cubicBezTo>
                  <a:cubicBezTo>
                    <a:pt x="205" y="3482"/>
                    <a:pt x="205" y="3581"/>
                    <a:pt x="205" y="3581"/>
                  </a:cubicBezTo>
                  <a:lnTo>
                    <a:pt x="205" y="3687"/>
                  </a:lnTo>
                  <a:cubicBezTo>
                    <a:pt x="303" y="3687"/>
                    <a:pt x="303" y="3785"/>
                    <a:pt x="303" y="3785"/>
                  </a:cubicBezTo>
                  <a:lnTo>
                    <a:pt x="303" y="3891"/>
                  </a:lnTo>
                  <a:lnTo>
                    <a:pt x="507" y="4095"/>
                  </a:lnTo>
                  <a:cubicBezTo>
                    <a:pt x="507" y="4095"/>
                    <a:pt x="507" y="4194"/>
                    <a:pt x="613" y="4300"/>
                  </a:cubicBezTo>
                  <a:cubicBezTo>
                    <a:pt x="711" y="4300"/>
                    <a:pt x="711" y="4398"/>
                    <a:pt x="711" y="4398"/>
                  </a:cubicBezTo>
                  <a:cubicBezTo>
                    <a:pt x="818" y="4398"/>
                    <a:pt x="818" y="4504"/>
                    <a:pt x="818" y="4504"/>
                  </a:cubicBezTo>
                  <a:lnTo>
                    <a:pt x="916" y="4602"/>
                  </a:lnTo>
                  <a:lnTo>
                    <a:pt x="1022" y="4602"/>
                  </a:lnTo>
                  <a:cubicBezTo>
                    <a:pt x="1022" y="4708"/>
                    <a:pt x="1120" y="4708"/>
                    <a:pt x="1120" y="4807"/>
                  </a:cubicBezTo>
                  <a:lnTo>
                    <a:pt x="1226" y="4807"/>
                  </a:lnTo>
                  <a:cubicBezTo>
                    <a:pt x="1226" y="4807"/>
                    <a:pt x="1324" y="4807"/>
                    <a:pt x="1324" y="4913"/>
                  </a:cubicBezTo>
                  <a:lnTo>
                    <a:pt x="1431" y="4913"/>
                  </a:lnTo>
                  <a:cubicBezTo>
                    <a:pt x="1431" y="4913"/>
                    <a:pt x="1529" y="5011"/>
                    <a:pt x="1635" y="5011"/>
                  </a:cubicBezTo>
                  <a:cubicBezTo>
                    <a:pt x="1733" y="5011"/>
                    <a:pt x="1733" y="5117"/>
                    <a:pt x="1839" y="5117"/>
                  </a:cubicBezTo>
                  <a:lnTo>
                    <a:pt x="2044" y="5117"/>
                  </a:lnTo>
                  <a:cubicBezTo>
                    <a:pt x="2044" y="5117"/>
                    <a:pt x="2142" y="5117"/>
                    <a:pt x="2142" y="5215"/>
                  </a:cubicBezTo>
                  <a:lnTo>
                    <a:pt x="2346" y="5215"/>
                  </a:lnTo>
                  <a:cubicBezTo>
                    <a:pt x="2861" y="5215"/>
                    <a:pt x="3270" y="5215"/>
                    <a:pt x="3678" y="5011"/>
                  </a:cubicBezTo>
                  <a:cubicBezTo>
                    <a:pt x="3678" y="5011"/>
                    <a:pt x="3776" y="4913"/>
                    <a:pt x="3883" y="4913"/>
                  </a:cubicBezTo>
                  <a:cubicBezTo>
                    <a:pt x="3981" y="4807"/>
                    <a:pt x="3981" y="4807"/>
                    <a:pt x="4087" y="4807"/>
                  </a:cubicBezTo>
                  <a:lnTo>
                    <a:pt x="4291" y="4602"/>
                  </a:lnTo>
                  <a:lnTo>
                    <a:pt x="4594" y="4300"/>
                  </a:lnTo>
                  <a:cubicBezTo>
                    <a:pt x="4904" y="3989"/>
                    <a:pt x="5109" y="3581"/>
                    <a:pt x="5109" y="3172"/>
                  </a:cubicBezTo>
                  <a:lnTo>
                    <a:pt x="5207" y="3172"/>
                  </a:lnTo>
                  <a:lnTo>
                    <a:pt x="5207" y="3074"/>
                  </a:lnTo>
                  <a:lnTo>
                    <a:pt x="5207" y="2968"/>
                  </a:lnTo>
                  <a:lnTo>
                    <a:pt x="5207" y="2869"/>
                  </a:lnTo>
                  <a:lnTo>
                    <a:pt x="5207" y="2665"/>
                  </a:lnTo>
                  <a:lnTo>
                    <a:pt x="5207" y="2559"/>
                  </a:lnTo>
                  <a:lnTo>
                    <a:pt x="5207" y="2355"/>
                  </a:lnTo>
                  <a:lnTo>
                    <a:pt x="5207" y="2256"/>
                  </a:lnTo>
                  <a:lnTo>
                    <a:pt x="5207" y="2150"/>
                  </a:lnTo>
                  <a:lnTo>
                    <a:pt x="5207" y="2052"/>
                  </a:lnTo>
                  <a:cubicBezTo>
                    <a:pt x="5109" y="1946"/>
                    <a:pt x="5109" y="1946"/>
                    <a:pt x="5109" y="1848"/>
                  </a:cubicBezTo>
                  <a:lnTo>
                    <a:pt x="5109" y="1742"/>
                  </a:lnTo>
                  <a:lnTo>
                    <a:pt x="5002" y="1643"/>
                  </a:lnTo>
                  <a:lnTo>
                    <a:pt x="5002" y="1537"/>
                  </a:lnTo>
                  <a:lnTo>
                    <a:pt x="4904" y="1439"/>
                  </a:lnTo>
                  <a:lnTo>
                    <a:pt x="4904" y="1333"/>
                  </a:lnTo>
                  <a:cubicBezTo>
                    <a:pt x="4496" y="622"/>
                    <a:pt x="3776" y="107"/>
                    <a:pt x="2861" y="9"/>
                  </a:cubicBezTo>
                  <a:cubicBezTo>
                    <a:pt x="2791" y="3"/>
                    <a:pt x="2722" y="0"/>
                    <a:pt x="2652"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1809725" y="6504063"/>
              <a:ext cx="148175" cy="129975"/>
            </a:xfrm>
            <a:custGeom>
              <a:avLst/>
              <a:gdLst/>
              <a:ahLst/>
              <a:cxnLst/>
              <a:rect l="l" t="t" r="r" b="b"/>
              <a:pathLst>
                <a:path w="5927" h="5199" extrusionOk="0">
                  <a:moveTo>
                    <a:pt x="2994" y="0"/>
                  </a:moveTo>
                  <a:cubicBezTo>
                    <a:pt x="2577" y="0"/>
                    <a:pt x="2149" y="105"/>
                    <a:pt x="1742" y="326"/>
                  </a:cubicBezTo>
                  <a:cubicBezTo>
                    <a:pt x="516" y="939"/>
                    <a:pt x="1" y="2574"/>
                    <a:pt x="720" y="3800"/>
                  </a:cubicBezTo>
                  <a:cubicBezTo>
                    <a:pt x="1146" y="4720"/>
                    <a:pt x="2066" y="5198"/>
                    <a:pt x="2999" y="5198"/>
                  </a:cubicBezTo>
                  <a:cubicBezTo>
                    <a:pt x="3408" y="5198"/>
                    <a:pt x="3820" y="5106"/>
                    <a:pt x="4194" y="4920"/>
                  </a:cubicBezTo>
                  <a:cubicBezTo>
                    <a:pt x="5518" y="4208"/>
                    <a:pt x="5926" y="2672"/>
                    <a:pt x="5313" y="1446"/>
                  </a:cubicBezTo>
                  <a:cubicBezTo>
                    <a:pt x="4821" y="529"/>
                    <a:pt x="3933" y="0"/>
                    <a:pt x="2994" y="0"/>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1843025" y="6512213"/>
              <a:ext cx="114875" cy="122175"/>
            </a:xfrm>
            <a:custGeom>
              <a:avLst/>
              <a:gdLst/>
              <a:ahLst/>
              <a:cxnLst/>
              <a:rect l="l" t="t" r="r" b="b"/>
              <a:pathLst>
                <a:path w="4595" h="4887" extrusionOk="0">
                  <a:moveTo>
                    <a:pt x="2862" y="0"/>
                  </a:moveTo>
                  <a:lnTo>
                    <a:pt x="2862" y="0"/>
                  </a:lnTo>
                  <a:cubicBezTo>
                    <a:pt x="3066" y="204"/>
                    <a:pt x="3270" y="409"/>
                    <a:pt x="3475" y="711"/>
                  </a:cubicBezTo>
                  <a:cubicBezTo>
                    <a:pt x="4186" y="2043"/>
                    <a:pt x="3679" y="3572"/>
                    <a:pt x="2347" y="4291"/>
                  </a:cubicBezTo>
                  <a:cubicBezTo>
                    <a:pt x="1991" y="4495"/>
                    <a:pt x="1582" y="4598"/>
                    <a:pt x="1174" y="4598"/>
                  </a:cubicBezTo>
                  <a:cubicBezTo>
                    <a:pt x="765" y="4598"/>
                    <a:pt x="356" y="4495"/>
                    <a:pt x="1" y="4291"/>
                  </a:cubicBezTo>
                  <a:lnTo>
                    <a:pt x="1" y="4291"/>
                  </a:lnTo>
                  <a:cubicBezTo>
                    <a:pt x="499" y="4664"/>
                    <a:pt x="1109" y="4886"/>
                    <a:pt x="1718" y="4886"/>
                  </a:cubicBezTo>
                  <a:cubicBezTo>
                    <a:pt x="2109" y="4886"/>
                    <a:pt x="2501" y="4795"/>
                    <a:pt x="2862" y="4594"/>
                  </a:cubicBezTo>
                  <a:cubicBezTo>
                    <a:pt x="4186" y="3882"/>
                    <a:pt x="4594" y="2346"/>
                    <a:pt x="3981" y="1120"/>
                  </a:cubicBezTo>
                  <a:cubicBezTo>
                    <a:pt x="3679" y="613"/>
                    <a:pt x="3270" y="204"/>
                    <a:pt x="2862"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1827700" y="6540188"/>
              <a:ext cx="117525" cy="66450"/>
            </a:xfrm>
            <a:custGeom>
              <a:avLst/>
              <a:gdLst/>
              <a:ahLst/>
              <a:cxnLst/>
              <a:rect l="l" t="t" r="r" b="b"/>
              <a:pathLst>
                <a:path w="4701" h="2658" extrusionOk="0">
                  <a:moveTo>
                    <a:pt x="4594" y="1"/>
                  </a:moveTo>
                  <a:lnTo>
                    <a:pt x="1" y="2355"/>
                  </a:lnTo>
                  <a:lnTo>
                    <a:pt x="1" y="2453"/>
                  </a:lnTo>
                  <a:cubicBezTo>
                    <a:pt x="99" y="2559"/>
                    <a:pt x="99" y="2559"/>
                    <a:pt x="99" y="2657"/>
                  </a:cubicBezTo>
                  <a:lnTo>
                    <a:pt x="4701" y="311"/>
                  </a:lnTo>
                  <a:cubicBezTo>
                    <a:pt x="4701" y="205"/>
                    <a:pt x="4701" y="107"/>
                    <a:pt x="4594"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9"/>
            <p:cNvSpPr/>
            <p:nvPr/>
          </p:nvSpPr>
          <p:spPr>
            <a:xfrm>
              <a:off x="1825050" y="6535088"/>
              <a:ext cx="120175" cy="69100"/>
            </a:xfrm>
            <a:custGeom>
              <a:avLst/>
              <a:gdLst/>
              <a:ahLst/>
              <a:cxnLst/>
              <a:rect l="l" t="t" r="r" b="b"/>
              <a:pathLst>
                <a:path w="4807" h="2764" extrusionOk="0">
                  <a:moveTo>
                    <a:pt x="4602" y="1"/>
                  </a:moveTo>
                  <a:lnTo>
                    <a:pt x="1" y="2453"/>
                  </a:lnTo>
                  <a:cubicBezTo>
                    <a:pt x="1" y="2453"/>
                    <a:pt x="1" y="2559"/>
                    <a:pt x="107" y="2559"/>
                  </a:cubicBezTo>
                  <a:lnTo>
                    <a:pt x="107" y="2763"/>
                  </a:lnTo>
                  <a:lnTo>
                    <a:pt x="4807" y="311"/>
                  </a:lnTo>
                  <a:cubicBezTo>
                    <a:pt x="4700" y="311"/>
                    <a:pt x="4700" y="205"/>
                    <a:pt x="4700" y="205"/>
                  </a:cubicBezTo>
                  <a:cubicBezTo>
                    <a:pt x="4700" y="107"/>
                    <a:pt x="4602" y="107"/>
                    <a:pt x="4602" y="1"/>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9"/>
            <p:cNvSpPr/>
            <p:nvPr/>
          </p:nvSpPr>
          <p:spPr>
            <a:xfrm>
              <a:off x="1988525" y="6425163"/>
              <a:ext cx="130400" cy="130375"/>
            </a:xfrm>
            <a:custGeom>
              <a:avLst/>
              <a:gdLst/>
              <a:ahLst/>
              <a:cxnLst/>
              <a:rect l="l" t="t" r="r" b="b"/>
              <a:pathLst>
                <a:path w="5216" h="5215" extrusionOk="0">
                  <a:moveTo>
                    <a:pt x="2638" y="0"/>
                  </a:moveTo>
                  <a:cubicBezTo>
                    <a:pt x="1305" y="0"/>
                    <a:pt x="194" y="895"/>
                    <a:pt x="0" y="2150"/>
                  </a:cubicBezTo>
                  <a:lnTo>
                    <a:pt x="0" y="2354"/>
                  </a:lnTo>
                  <a:lnTo>
                    <a:pt x="0" y="2460"/>
                  </a:lnTo>
                  <a:lnTo>
                    <a:pt x="0" y="2558"/>
                  </a:lnTo>
                  <a:lnTo>
                    <a:pt x="0" y="2665"/>
                  </a:lnTo>
                  <a:cubicBezTo>
                    <a:pt x="0" y="2967"/>
                    <a:pt x="0" y="3171"/>
                    <a:pt x="107" y="3376"/>
                  </a:cubicBezTo>
                  <a:cubicBezTo>
                    <a:pt x="107" y="3482"/>
                    <a:pt x="107" y="3580"/>
                    <a:pt x="205" y="3580"/>
                  </a:cubicBezTo>
                  <a:lnTo>
                    <a:pt x="205" y="3686"/>
                  </a:lnTo>
                  <a:cubicBezTo>
                    <a:pt x="205" y="3686"/>
                    <a:pt x="205" y="3785"/>
                    <a:pt x="311" y="3785"/>
                  </a:cubicBezTo>
                  <a:lnTo>
                    <a:pt x="311" y="3891"/>
                  </a:lnTo>
                  <a:cubicBezTo>
                    <a:pt x="311" y="3989"/>
                    <a:pt x="409" y="3989"/>
                    <a:pt x="409" y="4095"/>
                  </a:cubicBezTo>
                  <a:cubicBezTo>
                    <a:pt x="515" y="4095"/>
                    <a:pt x="515" y="4193"/>
                    <a:pt x="515" y="4193"/>
                  </a:cubicBezTo>
                  <a:lnTo>
                    <a:pt x="613" y="4299"/>
                  </a:lnTo>
                  <a:lnTo>
                    <a:pt x="720" y="4398"/>
                  </a:lnTo>
                  <a:lnTo>
                    <a:pt x="720" y="4504"/>
                  </a:lnTo>
                  <a:cubicBezTo>
                    <a:pt x="818" y="4504"/>
                    <a:pt x="818" y="4602"/>
                    <a:pt x="924" y="4602"/>
                  </a:cubicBezTo>
                  <a:cubicBezTo>
                    <a:pt x="1022" y="4708"/>
                    <a:pt x="1022" y="4708"/>
                    <a:pt x="1128" y="4708"/>
                  </a:cubicBezTo>
                  <a:lnTo>
                    <a:pt x="1128" y="4806"/>
                  </a:lnTo>
                  <a:cubicBezTo>
                    <a:pt x="1226" y="4806"/>
                    <a:pt x="1226" y="4806"/>
                    <a:pt x="1333" y="4912"/>
                  </a:cubicBezTo>
                  <a:cubicBezTo>
                    <a:pt x="1431" y="4912"/>
                    <a:pt x="1537" y="5011"/>
                    <a:pt x="1537" y="5011"/>
                  </a:cubicBezTo>
                  <a:cubicBezTo>
                    <a:pt x="1635" y="5011"/>
                    <a:pt x="1741" y="5117"/>
                    <a:pt x="1839" y="5117"/>
                  </a:cubicBezTo>
                  <a:lnTo>
                    <a:pt x="2150" y="5117"/>
                  </a:lnTo>
                  <a:cubicBezTo>
                    <a:pt x="2150" y="5215"/>
                    <a:pt x="2248" y="5215"/>
                    <a:pt x="2354" y="5215"/>
                  </a:cubicBezTo>
                  <a:cubicBezTo>
                    <a:pt x="2763" y="5215"/>
                    <a:pt x="3172" y="5215"/>
                    <a:pt x="3580" y="5011"/>
                  </a:cubicBezTo>
                  <a:cubicBezTo>
                    <a:pt x="3678" y="5011"/>
                    <a:pt x="3785" y="4912"/>
                    <a:pt x="3785" y="4912"/>
                  </a:cubicBezTo>
                  <a:cubicBezTo>
                    <a:pt x="3883" y="4806"/>
                    <a:pt x="3989" y="4806"/>
                    <a:pt x="4087" y="4806"/>
                  </a:cubicBezTo>
                  <a:cubicBezTo>
                    <a:pt x="4087" y="4708"/>
                    <a:pt x="4193" y="4708"/>
                    <a:pt x="4193" y="4602"/>
                  </a:cubicBezTo>
                  <a:cubicBezTo>
                    <a:pt x="4398" y="4504"/>
                    <a:pt x="4496" y="4398"/>
                    <a:pt x="4602" y="4299"/>
                  </a:cubicBezTo>
                  <a:cubicBezTo>
                    <a:pt x="4806" y="3989"/>
                    <a:pt x="5011" y="3580"/>
                    <a:pt x="5109" y="3171"/>
                  </a:cubicBezTo>
                  <a:lnTo>
                    <a:pt x="5109" y="3073"/>
                  </a:lnTo>
                  <a:lnTo>
                    <a:pt x="5109" y="2967"/>
                  </a:lnTo>
                  <a:lnTo>
                    <a:pt x="5215" y="2967"/>
                  </a:lnTo>
                  <a:lnTo>
                    <a:pt x="5215" y="2869"/>
                  </a:lnTo>
                  <a:lnTo>
                    <a:pt x="5215" y="2665"/>
                  </a:lnTo>
                  <a:lnTo>
                    <a:pt x="5215" y="2558"/>
                  </a:lnTo>
                  <a:lnTo>
                    <a:pt x="5215" y="2354"/>
                  </a:lnTo>
                  <a:lnTo>
                    <a:pt x="5215" y="2256"/>
                  </a:lnTo>
                  <a:cubicBezTo>
                    <a:pt x="5109" y="2256"/>
                    <a:pt x="5109" y="2150"/>
                    <a:pt x="5109" y="2150"/>
                  </a:cubicBezTo>
                  <a:lnTo>
                    <a:pt x="5109" y="2052"/>
                  </a:lnTo>
                  <a:lnTo>
                    <a:pt x="5109" y="1847"/>
                  </a:lnTo>
                  <a:lnTo>
                    <a:pt x="5011" y="1741"/>
                  </a:lnTo>
                  <a:lnTo>
                    <a:pt x="5011" y="1643"/>
                  </a:lnTo>
                  <a:cubicBezTo>
                    <a:pt x="5011" y="1643"/>
                    <a:pt x="5011" y="1537"/>
                    <a:pt x="4904" y="1537"/>
                  </a:cubicBezTo>
                  <a:lnTo>
                    <a:pt x="4904" y="1439"/>
                  </a:lnTo>
                  <a:cubicBezTo>
                    <a:pt x="4904" y="1439"/>
                    <a:pt x="4904" y="1332"/>
                    <a:pt x="4806" y="1332"/>
                  </a:cubicBezTo>
                  <a:cubicBezTo>
                    <a:pt x="4398" y="621"/>
                    <a:pt x="3678" y="106"/>
                    <a:pt x="2861" y="8"/>
                  </a:cubicBezTo>
                  <a:cubicBezTo>
                    <a:pt x="2786" y="3"/>
                    <a:pt x="2712" y="0"/>
                    <a:pt x="2638"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1965625" y="6422313"/>
              <a:ext cx="148175" cy="129975"/>
            </a:xfrm>
            <a:custGeom>
              <a:avLst/>
              <a:gdLst/>
              <a:ahLst/>
              <a:cxnLst/>
              <a:rect l="l" t="t" r="r" b="b"/>
              <a:pathLst>
                <a:path w="5927" h="5199" extrusionOk="0">
                  <a:moveTo>
                    <a:pt x="2987" y="1"/>
                  </a:moveTo>
                  <a:cubicBezTo>
                    <a:pt x="2572" y="1"/>
                    <a:pt x="2144" y="105"/>
                    <a:pt x="1734" y="327"/>
                  </a:cubicBezTo>
                  <a:cubicBezTo>
                    <a:pt x="508" y="940"/>
                    <a:pt x="1" y="2574"/>
                    <a:pt x="614" y="3800"/>
                  </a:cubicBezTo>
                  <a:cubicBezTo>
                    <a:pt x="1108" y="4721"/>
                    <a:pt x="2002" y="5199"/>
                    <a:pt x="2945" y="5199"/>
                  </a:cubicBezTo>
                  <a:cubicBezTo>
                    <a:pt x="3359" y="5199"/>
                    <a:pt x="3782" y="5107"/>
                    <a:pt x="4186" y="4920"/>
                  </a:cubicBezTo>
                  <a:cubicBezTo>
                    <a:pt x="5412" y="4209"/>
                    <a:pt x="5927" y="2672"/>
                    <a:pt x="5207" y="1446"/>
                  </a:cubicBezTo>
                  <a:cubicBezTo>
                    <a:pt x="4783" y="530"/>
                    <a:pt x="3920" y="1"/>
                    <a:pt x="2987"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1998750" y="6430463"/>
              <a:ext cx="115050" cy="122175"/>
            </a:xfrm>
            <a:custGeom>
              <a:avLst/>
              <a:gdLst/>
              <a:ahLst/>
              <a:cxnLst/>
              <a:rect l="l" t="t" r="r" b="b"/>
              <a:pathLst>
                <a:path w="4602" h="4887" extrusionOk="0">
                  <a:moveTo>
                    <a:pt x="2763" y="1"/>
                  </a:moveTo>
                  <a:lnTo>
                    <a:pt x="2763" y="1"/>
                  </a:lnTo>
                  <a:cubicBezTo>
                    <a:pt x="3065" y="205"/>
                    <a:pt x="3269" y="409"/>
                    <a:pt x="3474" y="712"/>
                  </a:cubicBezTo>
                  <a:cubicBezTo>
                    <a:pt x="4087" y="2044"/>
                    <a:pt x="3580" y="3573"/>
                    <a:pt x="2354" y="4292"/>
                  </a:cubicBezTo>
                  <a:cubicBezTo>
                    <a:pt x="1945" y="4496"/>
                    <a:pt x="1537" y="4598"/>
                    <a:pt x="1140" y="4598"/>
                  </a:cubicBezTo>
                  <a:cubicBezTo>
                    <a:pt x="744" y="4598"/>
                    <a:pt x="360" y="4496"/>
                    <a:pt x="0" y="4292"/>
                  </a:cubicBezTo>
                  <a:lnTo>
                    <a:pt x="0" y="4292"/>
                  </a:lnTo>
                  <a:cubicBezTo>
                    <a:pt x="438" y="4665"/>
                    <a:pt x="1025" y="4887"/>
                    <a:pt x="1647" y="4887"/>
                  </a:cubicBezTo>
                  <a:cubicBezTo>
                    <a:pt x="2047" y="4887"/>
                    <a:pt x="2461" y="4795"/>
                    <a:pt x="2861" y="4594"/>
                  </a:cubicBezTo>
                  <a:cubicBezTo>
                    <a:pt x="4087" y="3883"/>
                    <a:pt x="4602" y="2346"/>
                    <a:pt x="3882" y="1120"/>
                  </a:cubicBezTo>
                  <a:cubicBezTo>
                    <a:pt x="3678" y="614"/>
                    <a:pt x="3269" y="205"/>
                    <a:pt x="2763"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1980950" y="6458463"/>
              <a:ext cx="119975" cy="66425"/>
            </a:xfrm>
            <a:custGeom>
              <a:avLst/>
              <a:gdLst/>
              <a:ahLst/>
              <a:cxnLst/>
              <a:rect l="l" t="t" r="r" b="b"/>
              <a:pathLst>
                <a:path w="4799" h="2657" extrusionOk="0">
                  <a:moveTo>
                    <a:pt x="4594" y="0"/>
                  </a:moveTo>
                  <a:lnTo>
                    <a:pt x="1" y="2354"/>
                  </a:lnTo>
                  <a:lnTo>
                    <a:pt x="99" y="2453"/>
                  </a:lnTo>
                  <a:cubicBezTo>
                    <a:pt x="99" y="2559"/>
                    <a:pt x="205" y="2559"/>
                    <a:pt x="205" y="2657"/>
                  </a:cubicBezTo>
                  <a:lnTo>
                    <a:pt x="4799" y="311"/>
                  </a:lnTo>
                  <a:cubicBezTo>
                    <a:pt x="4799" y="205"/>
                    <a:pt x="4701" y="107"/>
                    <a:pt x="470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9"/>
            <p:cNvSpPr/>
            <p:nvPr/>
          </p:nvSpPr>
          <p:spPr>
            <a:xfrm>
              <a:off x="1980950" y="6453363"/>
              <a:ext cx="117525" cy="69075"/>
            </a:xfrm>
            <a:custGeom>
              <a:avLst/>
              <a:gdLst/>
              <a:ahLst/>
              <a:cxnLst/>
              <a:rect l="l" t="t" r="r" b="b"/>
              <a:pathLst>
                <a:path w="4701" h="2763" extrusionOk="0">
                  <a:moveTo>
                    <a:pt x="4594" y="0"/>
                  </a:moveTo>
                  <a:lnTo>
                    <a:pt x="1" y="2452"/>
                  </a:lnTo>
                  <a:lnTo>
                    <a:pt x="1" y="2558"/>
                  </a:lnTo>
                  <a:cubicBezTo>
                    <a:pt x="99" y="2657"/>
                    <a:pt x="99" y="2657"/>
                    <a:pt x="99" y="2763"/>
                  </a:cubicBezTo>
                  <a:lnTo>
                    <a:pt x="4701" y="311"/>
                  </a:lnTo>
                  <a:cubicBezTo>
                    <a:pt x="4701" y="311"/>
                    <a:pt x="4701" y="204"/>
                    <a:pt x="4594" y="204"/>
                  </a:cubicBezTo>
                  <a:lnTo>
                    <a:pt x="4594" y="0"/>
                  </a:ln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9"/>
            <p:cNvSpPr/>
            <p:nvPr/>
          </p:nvSpPr>
          <p:spPr>
            <a:xfrm>
              <a:off x="2141775" y="6343413"/>
              <a:ext cx="130400" cy="130400"/>
            </a:xfrm>
            <a:custGeom>
              <a:avLst/>
              <a:gdLst/>
              <a:ahLst/>
              <a:cxnLst/>
              <a:rect l="l" t="t" r="r" b="b"/>
              <a:pathLst>
                <a:path w="5216" h="5216" extrusionOk="0">
                  <a:moveTo>
                    <a:pt x="2654" y="1"/>
                  </a:moveTo>
                  <a:cubicBezTo>
                    <a:pt x="1411" y="1"/>
                    <a:pt x="300" y="896"/>
                    <a:pt x="107" y="2150"/>
                  </a:cubicBezTo>
                  <a:lnTo>
                    <a:pt x="107" y="2355"/>
                  </a:lnTo>
                  <a:cubicBezTo>
                    <a:pt x="0" y="2355"/>
                    <a:pt x="0" y="2461"/>
                    <a:pt x="0" y="2461"/>
                  </a:cubicBezTo>
                  <a:lnTo>
                    <a:pt x="0" y="2559"/>
                  </a:lnTo>
                  <a:lnTo>
                    <a:pt x="0" y="2665"/>
                  </a:lnTo>
                  <a:cubicBezTo>
                    <a:pt x="107" y="2968"/>
                    <a:pt x="107" y="3172"/>
                    <a:pt x="205" y="3376"/>
                  </a:cubicBezTo>
                  <a:lnTo>
                    <a:pt x="205" y="3581"/>
                  </a:lnTo>
                  <a:lnTo>
                    <a:pt x="311" y="3687"/>
                  </a:lnTo>
                  <a:lnTo>
                    <a:pt x="311" y="3785"/>
                  </a:lnTo>
                  <a:lnTo>
                    <a:pt x="409" y="3891"/>
                  </a:lnTo>
                  <a:cubicBezTo>
                    <a:pt x="409" y="3891"/>
                    <a:pt x="409" y="3989"/>
                    <a:pt x="515" y="4096"/>
                  </a:cubicBezTo>
                  <a:lnTo>
                    <a:pt x="613" y="4194"/>
                  </a:lnTo>
                  <a:cubicBezTo>
                    <a:pt x="613" y="4300"/>
                    <a:pt x="613" y="4300"/>
                    <a:pt x="720" y="4300"/>
                  </a:cubicBezTo>
                  <a:cubicBezTo>
                    <a:pt x="720" y="4300"/>
                    <a:pt x="720" y="4398"/>
                    <a:pt x="818" y="4398"/>
                  </a:cubicBezTo>
                  <a:lnTo>
                    <a:pt x="818" y="4504"/>
                  </a:lnTo>
                  <a:cubicBezTo>
                    <a:pt x="924" y="4504"/>
                    <a:pt x="924" y="4602"/>
                    <a:pt x="1022" y="4602"/>
                  </a:cubicBezTo>
                  <a:cubicBezTo>
                    <a:pt x="1022" y="4709"/>
                    <a:pt x="1128" y="4709"/>
                    <a:pt x="1128" y="4709"/>
                  </a:cubicBezTo>
                  <a:lnTo>
                    <a:pt x="1226" y="4807"/>
                  </a:lnTo>
                  <a:cubicBezTo>
                    <a:pt x="1226" y="4807"/>
                    <a:pt x="1333" y="4807"/>
                    <a:pt x="1333" y="4913"/>
                  </a:cubicBezTo>
                  <a:lnTo>
                    <a:pt x="1431" y="4913"/>
                  </a:lnTo>
                  <a:cubicBezTo>
                    <a:pt x="1537" y="4913"/>
                    <a:pt x="1537" y="5011"/>
                    <a:pt x="1635" y="5011"/>
                  </a:cubicBezTo>
                  <a:cubicBezTo>
                    <a:pt x="1741" y="5011"/>
                    <a:pt x="1741" y="5011"/>
                    <a:pt x="1839" y="5117"/>
                  </a:cubicBezTo>
                  <a:lnTo>
                    <a:pt x="2150" y="5117"/>
                  </a:lnTo>
                  <a:cubicBezTo>
                    <a:pt x="2248" y="5215"/>
                    <a:pt x="2354" y="5215"/>
                    <a:pt x="2354" y="5215"/>
                  </a:cubicBezTo>
                  <a:cubicBezTo>
                    <a:pt x="2861" y="5215"/>
                    <a:pt x="3270" y="5117"/>
                    <a:pt x="3678" y="5011"/>
                  </a:cubicBezTo>
                  <a:cubicBezTo>
                    <a:pt x="3785" y="5011"/>
                    <a:pt x="3785" y="4913"/>
                    <a:pt x="3883" y="4913"/>
                  </a:cubicBezTo>
                  <a:cubicBezTo>
                    <a:pt x="3989" y="4807"/>
                    <a:pt x="3989" y="4807"/>
                    <a:pt x="4087" y="4807"/>
                  </a:cubicBezTo>
                  <a:lnTo>
                    <a:pt x="4291" y="4602"/>
                  </a:lnTo>
                  <a:cubicBezTo>
                    <a:pt x="4398" y="4504"/>
                    <a:pt x="4602" y="4398"/>
                    <a:pt x="4700" y="4300"/>
                  </a:cubicBez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215" y="1946"/>
                    <a:pt x="5109" y="1946"/>
                    <a:pt x="5109" y="1848"/>
                  </a:cubicBezTo>
                  <a:lnTo>
                    <a:pt x="5109" y="1742"/>
                  </a:lnTo>
                  <a:cubicBezTo>
                    <a:pt x="5109" y="1742"/>
                    <a:pt x="5109" y="1644"/>
                    <a:pt x="5011" y="1644"/>
                  </a:cubicBezTo>
                  <a:lnTo>
                    <a:pt x="5011" y="1537"/>
                  </a:lnTo>
                  <a:lnTo>
                    <a:pt x="5011" y="1439"/>
                  </a:lnTo>
                  <a:cubicBezTo>
                    <a:pt x="4904" y="1439"/>
                    <a:pt x="4904" y="1333"/>
                    <a:pt x="4904" y="1333"/>
                  </a:cubicBezTo>
                  <a:cubicBezTo>
                    <a:pt x="4496" y="622"/>
                    <a:pt x="3785" y="107"/>
                    <a:pt x="2861" y="9"/>
                  </a:cubicBezTo>
                  <a:cubicBezTo>
                    <a:pt x="2792" y="3"/>
                    <a:pt x="2723" y="1"/>
                    <a:pt x="2654" y="1"/>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2118900" y="6340513"/>
              <a:ext cx="150600" cy="130050"/>
            </a:xfrm>
            <a:custGeom>
              <a:avLst/>
              <a:gdLst/>
              <a:ahLst/>
              <a:cxnLst/>
              <a:rect l="l" t="t" r="r" b="b"/>
              <a:pathLst>
                <a:path w="6024" h="5202" extrusionOk="0">
                  <a:moveTo>
                    <a:pt x="3063" y="1"/>
                  </a:moveTo>
                  <a:cubicBezTo>
                    <a:pt x="2644" y="1"/>
                    <a:pt x="2222" y="105"/>
                    <a:pt x="1839" y="329"/>
                  </a:cubicBezTo>
                  <a:cubicBezTo>
                    <a:pt x="507" y="942"/>
                    <a:pt x="0" y="2577"/>
                    <a:pt x="711" y="3803"/>
                  </a:cubicBezTo>
                  <a:cubicBezTo>
                    <a:pt x="1137" y="4724"/>
                    <a:pt x="2057" y="5202"/>
                    <a:pt x="2990" y="5202"/>
                  </a:cubicBezTo>
                  <a:cubicBezTo>
                    <a:pt x="3399" y="5202"/>
                    <a:pt x="3811" y="5110"/>
                    <a:pt x="4185" y="4923"/>
                  </a:cubicBezTo>
                  <a:cubicBezTo>
                    <a:pt x="5517" y="4212"/>
                    <a:pt x="6024" y="2675"/>
                    <a:pt x="5313" y="1351"/>
                  </a:cubicBezTo>
                  <a:cubicBezTo>
                    <a:pt x="4891" y="508"/>
                    <a:pt x="3986" y="1"/>
                    <a:pt x="3063"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2152000" y="6348738"/>
              <a:ext cx="117500" cy="122175"/>
            </a:xfrm>
            <a:custGeom>
              <a:avLst/>
              <a:gdLst/>
              <a:ahLst/>
              <a:cxnLst/>
              <a:rect l="l" t="t" r="r" b="b"/>
              <a:pathLst>
                <a:path w="4700" h="4887" extrusionOk="0">
                  <a:moveTo>
                    <a:pt x="2861" y="0"/>
                  </a:moveTo>
                  <a:lnTo>
                    <a:pt x="2861" y="0"/>
                  </a:lnTo>
                  <a:cubicBezTo>
                    <a:pt x="3171" y="205"/>
                    <a:pt x="3376" y="409"/>
                    <a:pt x="3474" y="711"/>
                  </a:cubicBezTo>
                  <a:cubicBezTo>
                    <a:pt x="4193" y="2044"/>
                    <a:pt x="3678" y="3572"/>
                    <a:pt x="2452" y="4291"/>
                  </a:cubicBezTo>
                  <a:cubicBezTo>
                    <a:pt x="2074" y="4481"/>
                    <a:pt x="1674" y="4560"/>
                    <a:pt x="1282" y="4560"/>
                  </a:cubicBezTo>
                  <a:cubicBezTo>
                    <a:pt x="829" y="4560"/>
                    <a:pt x="386" y="4454"/>
                    <a:pt x="0" y="4291"/>
                  </a:cubicBezTo>
                  <a:lnTo>
                    <a:pt x="0" y="4291"/>
                  </a:lnTo>
                  <a:cubicBezTo>
                    <a:pt x="498" y="4665"/>
                    <a:pt x="1111" y="4887"/>
                    <a:pt x="1721" y="4887"/>
                  </a:cubicBezTo>
                  <a:cubicBezTo>
                    <a:pt x="2113" y="4887"/>
                    <a:pt x="2503" y="4795"/>
                    <a:pt x="2861" y="4594"/>
                  </a:cubicBezTo>
                  <a:cubicBezTo>
                    <a:pt x="4193" y="3883"/>
                    <a:pt x="4700" y="2346"/>
                    <a:pt x="3989" y="1022"/>
                  </a:cubicBezTo>
                  <a:cubicBezTo>
                    <a:pt x="3784" y="613"/>
                    <a:pt x="3376" y="205"/>
                    <a:pt x="286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9"/>
            <p:cNvSpPr/>
            <p:nvPr/>
          </p:nvSpPr>
          <p:spPr>
            <a:xfrm>
              <a:off x="2136675" y="6376738"/>
              <a:ext cx="117500" cy="66425"/>
            </a:xfrm>
            <a:custGeom>
              <a:avLst/>
              <a:gdLst/>
              <a:ahLst/>
              <a:cxnLst/>
              <a:rect l="l" t="t" r="r" b="b"/>
              <a:pathLst>
                <a:path w="4700" h="2657" extrusionOk="0">
                  <a:moveTo>
                    <a:pt x="4602" y="0"/>
                  </a:moveTo>
                  <a:lnTo>
                    <a:pt x="0" y="2354"/>
                  </a:lnTo>
                  <a:lnTo>
                    <a:pt x="0" y="2452"/>
                  </a:lnTo>
                  <a:lnTo>
                    <a:pt x="204" y="2656"/>
                  </a:lnTo>
                  <a:lnTo>
                    <a:pt x="4700" y="311"/>
                  </a:lnTo>
                  <a:lnTo>
                    <a:pt x="4700"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9"/>
            <p:cNvSpPr/>
            <p:nvPr/>
          </p:nvSpPr>
          <p:spPr>
            <a:xfrm>
              <a:off x="2134225" y="6371613"/>
              <a:ext cx="119950" cy="66450"/>
            </a:xfrm>
            <a:custGeom>
              <a:avLst/>
              <a:gdLst/>
              <a:ahLst/>
              <a:cxnLst/>
              <a:rect l="l" t="t" r="r" b="b"/>
              <a:pathLst>
                <a:path w="4798" h="2658" extrusionOk="0">
                  <a:moveTo>
                    <a:pt x="4593" y="1"/>
                  </a:moveTo>
                  <a:lnTo>
                    <a:pt x="0" y="2453"/>
                  </a:lnTo>
                  <a:lnTo>
                    <a:pt x="98" y="2559"/>
                  </a:lnTo>
                  <a:cubicBezTo>
                    <a:pt x="98" y="2657"/>
                    <a:pt x="98" y="2657"/>
                    <a:pt x="204" y="2657"/>
                  </a:cubicBezTo>
                  <a:lnTo>
                    <a:pt x="4798" y="311"/>
                  </a:lnTo>
                  <a:cubicBezTo>
                    <a:pt x="4798" y="205"/>
                    <a:pt x="4700" y="205"/>
                    <a:pt x="4700" y="107"/>
                  </a:cubicBezTo>
                  <a:lnTo>
                    <a:pt x="4593" y="1"/>
                  </a:ln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2297675" y="6261688"/>
              <a:ext cx="130200" cy="130400"/>
            </a:xfrm>
            <a:custGeom>
              <a:avLst/>
              <a:gdLst/>
              <a:ahLst/>
              <a:cxnLst/>
              <a:rect l="l" t="t" r="r" b="b"/>
              <a:pathLst>
                <a:path w="5208" h="5216" extrusionOk="0">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409" y="3891"/>
                    <a:pt x="409" y="3989"/>
                    <a:pt x="409" y="4095"/>
                  </a:cubicBezTo>
                  <a:lnTo>
                    <a:pt x="507" y="4095"/>
                  </a:lnTo>
                  <a:cubicBezTo>
                    <a:pt x="507" y="4095"/>
                    <a:pt x="507" y="4193"/>
                    <a:pt x="614" y="4193"/>
                  </a:cubicBezTo>
                  <a:lnTo>
                    <a:pt x="614" y="4300"/>
                  </a:lnTo>
                  <a:lnTo>
                    <a:pt x="712" y="4398"/>
                  </a:lnTo>
                  <a:cubicBezTo>
                    <a:pt x="712" y="4398"/>
                    <a:pt x="818" y="4398"/>
                    <a:pt x="818" y="4504"/>
                  </a:cubicBezTo>
                  <a:lnTo>
                    <a:pt x="916" y="4602"/>
                  </a:lnTo>
                  <a:cubicBezTo>
                    <a:pt x="1022" y="4708"/>
                    <a:pt x="1022" y="4708"/>
                    <a:pt x="1121" y="4708"/>
                  </a:cubicBezTo>
                  <a:cubicBezTo>
                    <a:pt x="1121" y="4806"/>
                    <a:pt x="1121" y="4806"/>
                    <a:pt x="1227" y="4806"/>
                  </a:cubicBezTo>
                  <a:cubicBezTo>
                    <a:pt x="1227" y="4806"/>
                    <a:pt x="1325" y="4806"/>
                    <a:pt x="1325" y="4913"/>
                  </a:cubicBezTo>
                  <a:lnTo>
                    <a:pt x="1431" y="4913"/>
                  </a:lnTo>
                  <a:cubicBezTo>
                    <a:pt x="1431" y="4913"/>
                    <a:pt x="1529" y="5011"/>
                    <a:pt x="1635" y="5011"/>
                  </a:cubicBezTo>
                  <a:cubicBezTo>
                    <a:pt x="1635" y="5011"/>
                    <a:pt x="1734" y="5011"/>
                    <a:pt x="1840" y="5117"/>
                  </a:cubicBezTo>
                  <a:lnTo>
                    <a:pt x="2142" y="5117"/>
                  </a:lnTo>
                  <a:cubicBezTo>
                    <a:pt x="2248" y="5215"/>
                    <a:pt x="2248" y="5215"/>
                    <a:pt x="2347" y="5215"/>
                  </a:cubicBezTo>
                  <a:cubicBezTo>
                    <a:pt x="2755" y="5215"/>
                    <a:pt x="3270" y="5117"/>
                    <a:pt x="3573" y="5011"/>
                  </a:cubicBezTo>
                  <a:cubicBezTo>
                    <a:pt x="3679" y="5011"/>
                    <a:pt x="3777" y="4913"/>
                    <a:pt x="3883" y="4913"/>
                  </a:cubicBezTo>
                  <a:cubicBezTo>
                    <a:pt x="3883" y="4806"/>
                    <a:pt x="3981" y="4806"/>
                    <a:pt x="4087" y="4806"/>
                  </a:cubicBezTo>
                  <a:cubicBezTo>
                    <a:pt x="4087" y="4708"/>
                    <a:pt x="4186" y="4708"/>
                    <a:pt x="4292" y="4602"/>
                  </a:cubicBezTo>
                  <a:lnTo>
                    <a:pt x="4594" y="4300"/>
                  </a:lnTo>
                  <a:cubicBezTo>
                    <a:pt x="4905" y="3989"/>
                    <a:pt x="5003" y="3580"/>
                    <a:pt x="5109" y="3172"/>
                  </a:cubicBezTo>
                  <a:cubicBezTo>
                    <a:pt x="5109" y="3074"/>
                    <a:pt x="5207" y="3074"/>
                    <a:pt x="5207" y="2967"/>
                  </a:cubicBezTo>
                  <a:lnTo>
                    <a:pt x="5207" y="2869"/>
                  </a:lnTo>
                  <a:lnTo>
                    <a:pt x="5207" y="2665"/>
                  </a:lnTo>
                  <a:lnTo>
                    <a:pt x="5207" y="2559"/>
                  </a:lnTo>
                  <a:lnTo>
                    <a:pt x="5207" y="2354"/>
                  </a:lnTo>
                  <a:lnTo>
                    <a:pt x="5207" y="2256"/>
                  </a:lnTo>
                  <a:lnTo>
                    <a:pt x="5207" y="2150"/>
                  </a:lnTo>
                  <a:lnTo>
                    <a:pt x="5109" y="2052"/>
                  </a:lnTo>
                  <a:lnTo>
                    <a:pt x="5109" y="1848"/>
                  </a:lnTo>
                  <a:lnTo>
                    <a:pt x="5109" y="1741"/>
                  </a:lnTo>
                  <a:cubicBezTo>
                    <a:pt x="5003" y="1741"/>
                    <a:pt x="5003" y="1643"/>
                    <a:pt x="5003" y="1643"/>
                  </a:cubicBezTo>
                  <a:lnTo>
                    <a:pt x="5003" y="1537"/>
                  </a:lnTo>
                  <a:lnTo>
                    <a:pt x="4905" y="1439"/>
                  </a:lnTo>
                  <a:lnTo>
                    <a:pt x="4905" y="1333"/>
                  </a:lnTo>
                  <a:cubicBezTo>
                    <a:pt x="4496" y="622"/>
                    <a:pt x="3679" y="107"/>
                    <a:pt x="2861" y="9"/>
                  </a:cubicBezTo>
                  <a:cubicBezTo>
                    <a:pt x="2786" y="3"/>
                    <a:pt x="2712" y="0"/>
                    <a:pt x="2638"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2274600" y="6258788"/>
              <a:ext cx="148150" cy="129600"/>
            </a:xfrm>
            <a:custGeom>
              <a:avLst/>
              <a:gdLst/>
              <a:ahLst/>
              <a:cxnLst/>
              <a:rect l="l" t="t" r="r" b="b"/>
              <a:pathLst>
                <a:path w="5926" h="5184" extrusionOk="0">
                  <a:moveTo>
                    <a:pt x="3011" y="0"/>
                  </a:moveTo>
                  <a:cubicBezTo>
                    <a:pt x="2588" y="0"/>
                    <a:pt x="2154" y="105"/>
                    <a:pt x="1741" y="329"/>
                  </a:cubicBezTo>
                  <a:cubicBezTo>
                    <a:pt x="515" y="942"/>
                    <a:pt x="0" y="2577"/>
                    <a:pt x="719" y="3803"/>
                  </a:cubicBezTo>
                  <a:cubicBezTo>
                    <a:pt x="1155" y="4675"/>
                    <a:pt x="2055" y="5183"/>
                    <a:pt x="3017" y="5183"/>
                  </a:cubicBezTo>
                  <a:cubicBezTo>
                    <a:pt x="3408" y="5183"/>
                    <a:pt x="3809" y="5099"/>
                    <a:pt x="4193" y="4922"/>
                  </a:cubicBezTo>
                  <a:cubicBezTo>
                    <a:pt x="5419" y="4211"/>
                    <a:pt x="5926" y="2675"/>
                    <a:pt x="5313" y="1351"/>
                  </a:cubicBezTo>
                  <a:cubicBezTo>
                    <a:pt x="4824" y="507"/>
                    <a:pt x="3944" y="0"/>
                    <a:pt x="3011" y="0"/>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9"/>
            <p:cNvSpPr/>
            <p:nvPr/>
          </p:nvSpPr>
          <p:spPr>
            <a:xfrm>
              <a:off x="2307900" y="6267013"/>
              <a:ext cx="114850" cy="122175"/>
            </a:xfrm>
            <a:custGeom>
              <a:avLst/>
              <a:gdLst/>
              <a:ahLst/>
              <a:cxnLst/>
              <a:rect l="l" t="t" r="r" b="b"/>
              <a:pathLst>
                <a:path w="4594" h="4887" extrusionOk="0">
                  <a:moveTo>
                    <a:pt x="2861" y="0"/>
                  </a:moveTo>
                  <a:lnTo>
                    <a:pt x="2861" y="0"/>
                  </a:lnTo>
                  <a:cubicBezTo>
                    <a:pt x="3065" y="204"/>
                    <a:pt x="3270" y="409"/>
                    <a:pt x="3474" y="711"/>
                  </a:cubicBezTo>
                  <a:cubicBezTo>
                    <a:pt x="4087" y="2043"/>
                    <a:pt x="3678" y="3572"/>
                    <a:pt x="2346" y="4291"/>
                  </a:cubicBezTo>
                  <a:cubicBezTo>
                    <a:pt x="2017" y="4480"/>
                    <a:pt x="1642" y="4559"/>
                    <a:pt x="1263" y="4559"/>
                  </a:cubicBezTo>
                  <a:cubicBezTo>
                    <a:pt x="825" y="4559"/>
                    <a:pt x="382" y="4453"/>
                    <a:pt x="0" y="4291"/>
                  </a:cubicBezTo>
                  <a:lnTo>
                    <a:pt x="0" y="4291"/>
                  </a:lnTo>
                  <a:cubicBezTo>
                    <a:pt x="433" y="4664"/>
                    <a:pt x="1058" y="4886"/>
                    <a:pt x="1688" y="4886"/>
                  </a:cubicBezTo>
                  <a:cubicBezTo>
                    <a:pt x="2093" y="4886"/>
                    <a:pt x="2500" y="4795"/>
                    <a:pt x="2861" y="4593"/>
                  </a:cubicBezTo>
                  <a:cubicBezTo>
                    <a:pt x="4087" y="3882"/>
                    <a:pt x="4594" y="2346"/>
                    <a:pt x="3981" y="1022"/>
                  </a:cubicBezTo>
                  <a:cubicBezTo>
                    <a:pt x="3678" y="613"/>
                    <a:pt x="3270" y="204"/>
                    <a:pt x="286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9"/>
            <p:cNvSpPr/>
            <p:nvPr/>
          </p:nvSpPr>
          <p:spPr>
            <a:xfrm>
              <a:off x="2292575" y="6292538"/>
              <a:ext cx="117525" cy="68900"/>
            </a:xfrm>
            <a:custGeom>
              <a:avLst/>
              <a:gdLst/>
              <a:ahLst/>
              <a:cxnLst/>
              <a:rect l="l" t="t" r="r" b="b"/>
              <a:pathLst>
                <a:path w="4701" h="2756" extrusionOk="0">
                  <a:moveTo>
                    <a:pt x="4594" y="1"/>
                  </a:moveTo>
                  <a:lnTo>
                    <a:pt x="0" y="2453"/>
                  </a:lnTo>
                  <a:lnTo>
                    <a:pt x="0" y="2551"/>
                  </a:lnTo>
                  <a:cubicBezTo>
                    <a:pt x="0" y="2657"/>
                    <a:pt x="98" y="2657"/>
                    <a:pt x="98" y="2755"/>
                  </a:cubicBezTo>
                  <a:lnTo>
                    <a:pt x="4700" y="303"/>
                  </a:lnTo>
                  <a:cubicBezTo>
                    <a:pt x="4700" y="303"/>
                    <a:pt x="4594" y="205"/>
                    <a:pt x="4594" y="99"/>
                  </a:cubicBezTo>
                  <a:lnTo>
                    <a:pt x="4594"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9"/>
            <p:cNvSpPr/>
            <p:nvPr/>
          </p:nvSpPr>
          <p:spPr>
            <a:xfrm>
              <a:off x="2289925" y="6289888"/>
              <a:ext cx="117500" cy="66425"/>
            </a:xfrm>
            <a:custGeom>
              <a:avLst/>
              <a:gdLst/>
              <a:ahLst/>
              <a:cxnLst/>
              <a:rect l="l" t="t" r="r" b="b"/>
              <a:pathLst>
                <a:path w="4700" h="2657" extrusionOk="0">
                  <a:moveTo>
                    <a:pt x="4602" y="0"/>
                  </a:moveTo>
                  <a:lnTo>
                    <a:pt x="0" y="2452"/>
                  </a:lnTo>
                  <a:cubicBezTo>
                    <a:pt x="0" y="2452"/>
                    <a:pt x="0" y="2559"/>
                    <a:pt x="106" y="2559"/>
                  </a:cubicBezTo>
                  <a:lnTo>
                    <a:pt x="106" y="2657"/>
                  </a:lnTo>
                  <a:lnTo>
                    <a:pt x="4700" y="311"/>
                  </a:lnTo>
                  <a:lnTo>
                    <a:pt x="4700" y="107"/>
                  </a:lnTo>
                  <a:cubicBezTo>
                    <a:pt x="4602" y="107"/>
                    <a:pt x="4602" y="0"/>
                    <a:pt x="460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9"/>
            <p:cNvSpPr/>
            <p:nvPr/>
          </p:nvSpPr>
          <p:spPr>
            <a:xfrm>
              <a:off x="2453375" y="6179963"/>
              <a:ext cx="130400" cy="130375"/>
            </a:xfrm>
            <a:custGeom>
              <a:avLst/>
              <a:gdLst/>
              <a:ahLst/>
              <a:cxnLst/>
              <a:rect l="l" t="t" r="r" b="b"/>
              <a:pathLst>
                <a:path w="5216" h="5215" extrusionOk="0">
                  <a:moveTo>
                    <a:pt x="2638" y="0"/>
                  </a:moveTo>
                  <a:cubicBezTo>
                    <a:pt x="1305" y="0"/>
                    <a:pt x="194" y="895"/>
                    <a:pt x="1" y="2150"/>
                  </a:cubicBezTo>
                  <a:lnTo>
                    <a:pt x="1" y="2354"/>
                  </a:lnTo>
                  <a:lnTo>
                    <a:pt x="1" y="2460"/>
                  </a:lnTo>
                  <a:lnTo>
                    <a:pt x="1" y="2558"/>
                  </a:lnTo>
                  <a:lnTo>
                    <a:pt x="1" y="2665"/>
                  </a:lnTo>
                  <a:cubicBezTo>
                    <a:pt x="1" y="2967"/>
                    <a:pt x="1" y="3171"/>
                    <a:pt x="107" y="3376"/>
                  </a:cubicBezTo>
                  <a:cubicBezTo>
                    <a:pt x="107" y="3482"/>
                    <a:pt x="107" y="3482"/>
                    <a:pt x="205" y="3580"/>
                  </a:cubicBezTo>
                  <a:lnTo>
                    <a:pt x="205" y="3686"/>
                  </a:lnTo>
                  <a:cubicBezTo>
                    <a:pt x="205" y="3686"/>
                    <a:pt x="205" y="3784"/>
                    <a:pt x="311" y="3784"/>
                  </a:cubicBezTo>
                  <a:lnTo>
                    <a:pt x="311" y="3891"/>
                  </a:lnTo>
                  <a:cubicBezTo>
                    <a:pt x="311" y="3891"/>
                    <a:pt x="410" y="3989"/>
                    <a:pt x="410" y="4095"/>
                  </a:cubicBezTo>
                  <a:lnTo>
                    <a:pt x="516" y="4193"/>
                  </a:lnTo>
                  <a:cubicBezTo>
                    <a:pt x="516" y="4299"/>
                    <a:pt x="614" y="4299"/>
                    <a:pt x="614" y="4299"/>
                  </a:cubicBezTo>
                  <a:cubicBezTo>
                    <a:pt x="614" y="4299"/>
                    <a:pt x="614" y="4397"/>
                    <a:pt x="720" y="4397"/>
                  </a:cubicBezTo>
                  <a:lnTo>
                    <a:pt x="720" y="4504"/>
                  </a:lnTo>
                  <a:cubicBezTo>
                    <a:pt x="818" y="4504"/>
                    <a:pt x="818" y="4602"/>
                    <a:pt x="924" y="4602"/>
                  </a:cubicBezTo>
                  <a:cubicBezTo>
                    <a:pt x="1023" y="4708"/>
                    <a:pt x="1023" y="4708"/>
                    <a:pt x="1129" y="4708"/>
                  </a:cubicBezTo>
                  <a:lnTo>
                    <a:pt x="1129" y="4806"/>
                  </a:lnTo>
                  <a:cubicBezTo>
                    <a:pt x="1227" y="4806"/>
                    <a:pt x="1227" y="4806"/>
                    <a:pt x="1333" y="4912"/>
                  </a:cubicBezTo>
                  <a:cubicBezTo>
                    <a:pt x="1431" y="4912"/>
                    <a:pt x="1537" y="5010"/>
                    <a:pt x="1537" y="5010"/>
                  </a:cubicBezTo>
                  <a:cubicBezTo>
                    <a:pt x="1636" y="5010"/>
                    <a:pt x="1742" y="5010"/>
                    <a:pt x="1742" y="5117"/>
                  </a:cubicBezTo>
                  <a:lnTo>
                    <a:pt x="2044" y="5117"/>
                  </a:lnTo>
                  <a:cubicBezTo>
                    <a:pt x="2150" y="5215"/>
                    <a:pt x="2249" y="5215"/>
                    <a:pt x="2355" y="5215"/>
                  </a:cubicBezTo>
                  <a:cubicBezTo>
                    <a:pt x="2763" y="5215"/>
                    <a:pt x="3172" y="5117"/>
                    <a:pt x="3581" y="5010"/>
                  </a:cubicBezTo>
                  <a:cubicBezTo>
                    <a:pt x="3679" y="4912"/>
                    <a:pt x="3785" y="4912"/>
                    <a:pt x="3785" y="4912"/>
                  </a:cubicBezTo>
                  <a:cubicBezTo>
                    <a:pt x="3883" y="4806"/>
                    <a:pt x="3989" y="4806"/>
                    <a:pt x="3989" y="4708"/>
                  </a:cubicBezTo>
                  <a:cubicBezTo>
                    <a:pt x="4088" y="4708"/>
                    <a:pt x="4194" y="4708"/>
                    <a:pt x="4194" y="4602"/>
                  </a:cubicBezTo>
                  <a:cubicBezTo>
                    <a:pt x="4398" y="4504"/>
                    <a:pt x="4496" y="4397"/>
                    <a:pt x="4602" y="4299"/>
                  </a:cubicBezTo>
                  <a:cubicBezTo>
                    <a:pt x="4807" y="3989"/>
                    <a:pt x="5011" y="3580"/>
                    <a:pt x="5109" y="3171"/>
                  </a:cubicBez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cubicBezTo>
                    <a:pt x="5011" y="1537"/>
                    <a:pt x="4905" y="1537"/>
                    <a:pt x="4905" y="1537"/>
                  </a:cubicBezTo>
                  <a:lnTo>
                    <a:pt x="4905" y="1439"/>
                  </a:lnTo>
                  <a:cubicBezTo>
                    <a:pt x="4905" y="1332"/>
                    <a:pt x="4807" y="1332"/>
                    <a:pt x="4807" y="1332"/>
                  </a:cubicBezTo>
                  <a:cubicBezTo>
                    <a:pt x="4398" y="621"/>
                    <a:pt x="3679" y="106"/>
                    <a:pt x="2862" y="8"/>
                  </a:cubicBezTo>
                  <a:cubicBezTo>
                    <a:pt x="2787" y="3"/>
                    <a:pt x="2712" y="0"/>
                    <a:pt x="2638"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9"/>
            <p:cNvSpPr/>
            <p:nvPr/>
          </p:nvSpPr>
          <p:spPr>
            <a:xfrm>
              <a:off x="2430500" y="6177038"/>
              <a:ext cx="148175" cy="129600"/>
            </a:xfrm>
            <a:custGeom>
              <a:avLst/>
              <a:gdLst/>
              <a:ahLst/>
              <a:cxnLst/>
              <a:rect l="l" t="t" r="r" b="b"/>
              <a:pathLst>
                <a:path w="5927" h="5184" extrusionOk="0">
                  <a:moveTo>
                    <a:pt x="2957" y="1"/>
                  </a:moveTo>
                  <a:cubicBezTo>
                    <a:pt x="2538" y="1"/>
                    <a:pt x="2116" y="105"/>
                    <a:pt x="1733" y="330"/>
                  </a:cubicBezTo>
                  <a:cubicBezTo>
                    <a:pt x="409" y="943"/>
                    <a:pt x="0" y="2577"/>
                    <a:pt x="613" y="3803"/>
                  </a:cubicBezTo>
                  <a:cubicBezTo>
                    <a:pt x="1119" y="4676"/>
                    <a:pt x="2043" y="5184"/>
                    <a:pt x="3011" y="5184"/>
                  </a:cubicBezTo>
                  <a:cubicBezTo>
                    <a:pt x="3403" y="5184"/>
                    <a:pt x="3803" y="5100"/>
                    <a:pt x="4185" y="4923"/>
                  </a:cubicBezTo>
                  <a:cubicBezTo>
                    <a:pt x="5411" y="4212"/>
                    <a:pt x="5926" y="2675"/>
                    <a:pt x="5207" y="1351"/>
                  </a:cubicBezTo>
                  <a:cubicBezTo>
                    <a:pt x="4785" y="508"/>
                    <a:pt x="3880" y="1"/>
                    <a:pt x="2957"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9"/>
            <p:cNvSpPr/>
            <p:nvPr/>
          </p:nvSpPr>
          <p:spPr>
            <a:xfrm>
              <a:off x="2461150" y="6182613"/>
              <a:ext cx="117525" cy="124825"/>
            </a:xfrm>
            <a:custGeom>
              <a:avLst/>
              <a:gdLst/>
              <a:ahLst/>
              <a:cxnLst/>
              <a:rect l="l" t="t" r="r" b="b"/>
              <a:pathLst>
                <a:path w="4701" h="4993" extrusionOk="0">
                  <a:moveTo>
                    <a:pt x="2861" y="0"/>
                  </a:moveTo>
                  <a:lnTo>
                    <a:pt x="2861" y="0"/>
                  </a:lnTo>
                  <a:cubicBezTo>
                    <a:pt x="3164" y="311"/>
                    <a:pt x="3368" y="515"/>
                    <a:pt x="3572" y="818"/>
                  </a:cubicBezTo>
                  <a:cubicBezTo>
                    <a:pt x="4185" y="2150"/>
                    <a:pt x="3678" y="3678"/>
                    <a:pt x="2452" y="4398"/>
                  </a:cubicBezTo>
                  <a:cubicBezTo>
                    <a:pt x="2074" y="4587"/>
                    <a:pt x="1695" y="4666"/>
                    <a:pt x="1317" y="4666"/>
                  </a:cubicBezTo>
                  <a:cubicBezTo>
                    <a:pt x="878" y="4666"/>
                    <a:pt x="439" y="4560"/>
                    <a:pt x="0" y="4398"/>
                  </a:cubicBezTo>
                  <a:lnTo>
                    <a:pt x="0" y="4398"/>
                  </a:lnTo>
                  <a:cubicBezTo>
                    <a:pt x="498" y="4771"/>
                    <a:pt x="1108" y="4993"/>
                    <a:pt x="1740" y="4993"/>
                  </a:cubicBezTo>
                  <a:cubicBezTo>
                    <a:pt x="2145" y="4993"/>
                    <a:pt x="2560" y="4901"/>
                    <a:pt x="2959" y="4700"/>
                  </a:cubicBezTo>
                  <a:cubicBezTo>
                    <a:pt x="4185" y="3989"/>
                    <a:pt x="4700" y="2452"/>
                    <a:pt x="3981" y="1128"/>
                  </a:cubicBezTo>
                  <a:cubicBezTo>
                    <a:pt x="3777" y="720"/>
                    <a:pt x="3368" y="311"/>
                    <a:pt x="2861"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9"/>
            <p:cNvSpPr/>
            <p:nvPr/>
          </p:nvSpPr>
          <p:spPr>
            <a:xfrm>
              <a:off x="2445825" y="6210813"/>
              <a:ext cx="119975" cy="68875"/>
            </a:xfrm>
            <a:custGeom>
              <a:avLst/>
              <a:gdLst/>
              <a:ahLst/>
              <a:cxnLst/>
              <a:rect l="l" t="t" r="r" b="b"/>
              <a:pathLst>
                <a:path w="4799" h="2755" extrusionOk="0">
                  <a:moveTo>
                    <a:pt x="4594" y="0"/>
                  </a:moveTo>
                  <a:lnTo>
                    <a:pt x="0" y="2452"/>
                  </a:lnTo>
                  <a:cubicBezTo>
                    <a:pt x="0" y="2452"/>
                    <a:pt x="0" y="2550"/>
                    <a:pt x="99" y="2550"/>
                  </a:cubicBezTo>
                  <a:cubicBezTo>
                    <a:pt x="99" y="2657"/>
                    <a:pt x="99" y="2657"/>
                    <a:pt x="205" y="2755"/>
                  </a:cubicBezTo>
                  <a:lnTo>
                    <a:pt x="4798" y="303"/>
                  </a:lnTo>
                  <a:cubicBezTo>
                    <a:pt x="4700" y="303"/>
                    <a:pt x="4700" y="205"/>
                    <a:pt x="4700" y="98"/>
                  </a:cubicBezTo>
                  <a:cubicBezTo>
                    <a:pt x="4700" y="98"/>
                    <a:pt x="4594" y="98"/>
                    <a:pt x="4594" y="0"/>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9"/>
            <p:cNvSpPr/>
            <p:nvPr/>
          </p:nvSpPr>
          <p:spPr>
            <a:xfrm>
              <a:off x="2443175" y="6208163"/>
              <a:ext cx="120175" cy="66425"/>
            </a:xfrm>
            <a:custGeom>
              <a:avLst/>
              <a:gdLst/>
              <a:ahLst/>
              <a:cxnLst/>
              <a:rect l="l" t="t" r="r" b="b"/>
              <a:pathLst>
                <a:path w="4807" h="2657" extrusionOk="0">
                  <a:moveTo>
                    <a:pt x="4602" y="0"/>
                  </a:moveTo>
                  <a:lnTo>
                    <a:pt x="0" y="2354"/>
                  </a:lnTo>
                  <a:cubicBezTo>
                    <a:pt x="106" y="2452"/>
                    <a:pt x="106" y="2452"/>
                    <a:pt x="106" y="2558"/>
                  </a:cubicBezTo>
                  <a:lnTo>
                    <a:pt x="205" y="2656"/>
                  </a:lnTo>
                  <a:lnTo>
                    <a:pt x="4806" y="311"/>
                  </a:lnTo>
                  <a:cubicBezTo>
                    <a:pt x="4806" y="204"/>
                    <a:pt x="4806" y="204"/>
                    <a:pt x="4700" y="106"/>
                  </a:cubicBezTo>
                  <a:cubicBezTo>
                    <a:pt x="4700" y="106"/>
                    <a:pt x="4700" y="0"/>
                    <a:pt x="460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9" name="Google Shape;509;p9"/>
          <p:cNvGrpSpPr/>
          <p:nvPr/>
        </p:nvGrpSpPr>
        <p:grpSpPr>
          <a:xfrm>
            <a:off x="8430725" y="4291775"/>
            <a:ext cx="480225" cy="615300"/>
            <a:chOff x="912850" y="4743425"/>
            <a:chExt cx="480225" cy="615300"/>
          </a:xfrm>
        </p:grpSpPr>
        <p:sp>
          <p:nvSpPr>
            <p:cNvPr id="510" name="Google Shape;510;p9"/>
            <p:cNvSpPr/>
            <p:nvPr/>
          </p:nvSpPr>
          <p:spPr>
            <a:xfrm>
              <a:off x="912850" y="4825175"/>
              <a:ext cx="480225" cy="533550"/>
            </a:xfrm>
            <a:custGeom>
              <a:avLst/>
              <a:gdLst/>
              <a:ahLst/>
              <a:cxnLst/>
              <a:rect l="l" t="t" r="r" b="b"/>
              <a:pathLst>
                <a:path w="19209" h="21342" extrusionOk="0">
                  <a:moveTo>
                    <a:pt x="5927" y="0"/>
                  </a:moveTo>
                  <a:lnTo>
                    <a:pt x="5722" y="1022"/>
                  </a:lnTo>
                  <a:cubicBezTo>
                    <a:pt x="4194" y="1120"/>
                    <a:pt x="2968" y="2044"/>
                    <a:pt x="2763" y="3270"/>
                  </a:cubicBezTo>
                  <a:lnTo>
                    <a:pt x="311" y="15832"/>
                  </a:lnTo>
                  <a:cubicBezTo>
                    <a:pt x="1" y="17467"/>
                    <a:pt x="1227" y="19101"/>
                    <a:pt x="3172" y="19412"/>
                  </a:cubicBezTo>
                  <a:lnTo>
                    <a:pt x="12572" y="21251"/>
                  </a:lnTo>
                  <a:cubicBezTo>
                    <a:pt x="12846" y="21312"/>
                    <a:pt x="13120" y="21341"/>
                    <a:pt x="13390" y="21341"/>
                  </a:cubicBezTo>
                  <a:cubicBezTo>
                    <a:pt x="14925" y="21341"/>
                    <a:pt x="16295" y="20394"/>
                    <a:pt x="16552" y="19003"/>
                  </a:cubicBezTo>
                  <a:lnTo>
                    <a:pt x="19004" y="6539"/>
                  </a:lnTo>
                  <a:cubicBezTo>
                    <a:pt x="19208" y="5207"/>
                    <a:pt x="18497" y="3883"/>
                    <a:pt x="17165" y="3270"/>
                  </a:cubicBezTo>
                  <a:lnTo>
                    <a:pt x="17369" y="2248"/>
                  </a:lnTo>
                  <a:lnTo>
                    <a:pt x="5927" y="0"/>
                  </a:ln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9"/>
            <p:cNvSpPr/>
            <p:nvPr/>
          </p:nvSpPr>
          <p:spPr>
            <a:xfrm>
              <a:off x="1055900" y="4825175"/>
              <a:ext cx="291200" cy="71525"/>
            </a:xfrm>
            <a:custGeom>
              <a:avLst/>
              <a:gdLst/>
              <a:ahLst/>
              <a:cxnLst/>
              <a:rect l="l" t="t" r="r" b="b"/>
              <a:pathLst>
                <a:path w="11648" h="2861" extrusionOk="0">
                  <a:moveTo>
                    <a:pt x="205" y="0"/>
                  </a:moveTo>
                  <a:lnTo>
                    <a:pt x="0" y="613"/>
                  </a:lnTo>
                  <a:lnTo>
                    <a:pt x="11549" y="2861"/>
                  </a:lnTo>
                  <a:lnTo>
                    <a:pt x="11647" y="2248"/>
                  </a:lnTo>
                  <a:lnTo>
                    <a:pt x="205"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9"/>
            <p:cNvSpPr/>
            <p:nvPr/>
          </p:nvSpPr>
          <p:spPr>
            <a:xfrm>
              <a:off x="1038125" y="4743425"/>
              <a:ext cx="344725" cy="143075"/>
            </a:xfrm>
            <a:custGeom>
              <a:avLst/>
              <a:gdLst/>
              <a:ahLst/>
              <a:cxnLst/>
              <a:rect l="l" t="t" r="r" b="b"/>
              <a:pathLst>
                <a:path w="13789" h="5723" extrusionOk="0">
                  <a:moveTo>
                    <a:pt x="613" y="1"/>
                  </a:moveTo>
                  <a:lnTo>
                    <a:pt x="0" y="3066"/>
                  </a:lnTo>
                  <a:lnTo>
                    <a:pt x="13176" y="5722"/>
                  </a:lnTo>
                  <a:lnTo>
                    <a:pt x="13789" y="2657"/>
                  </a:lnTo>
                  <a:lnTo>
                    <a:pt x="6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9"/>
            <p:cNvSpPr/>
            <p:nvPr/>
          </p:nvSpPr>
          <p:spPr>
            <a:xfrm>
              <a:off x="1050775" y="4745900"/>
              <a:ext cx="28225" cy="79300"/>
            </a:xfrm>
            <a:custGeom>
              <a:avLst/>
              <a:gdLst/>
              <a:ahLst/>
              <a:cxnLst/>
              <a:rect l="l" t="t" r="r" b="b"/>
              <a:pathLst>
                <a:path w="1129" h="3172" extrusionOk="0">
                  <a:moveTo>
                    <a:pt x="614" y="0"/>
                  </a:moveTo>
                  <a:lnTo>
                    <a:pt x="1" y="3065"/>
                  </a:lnTo>
                  <a:lnTo>
                    <a:pt x="516" y="3171"/>
                  </a:lnTo>
                  <a:lnTo>
                    <a:pt x="1129" y="106"/>
                  </a:lnTo>
                  <a:lnTo>
                    <a:pt x="614"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9"/>
            <p:cNvSpPr/>
            <p:nvPr/>
          </p:nvSpPr>
          <p:spPr>
            <a:xfrm>
              <a:off x="1078975" y="4751000"/>
              <a:ext cx="30675" cy="81750"/>
            </a:xfrm>
            <a:custGeom>
              <a:avLst/>
              <a:gdLst/>
              <a:ahLst/>
              <a:cxnLst/>
              <a:rect l="l" t="t" r="r" b="b"/>
              <a:pathLst>
                <a:path w="1227" h="3270" extrusionOk="0">
                  <a:moveTo>
                    <a:pt x="614" y="0"/>
                  </a:moveTo>
                  <a:lnTo>
                    <a:pt x="1" y="3172"/>
                  </a:lnTo>
                  <a:lnTo>
                    <a:pt x="614" y="3270"/>
                  </a:lnTo>
                  <a:lnTo>
                    <a:pt x="1227" y="107"/>
                  </a:lnTo>
                  <a:lnTo>
                    <a:pt x="614"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9"/>
            <p:cNvSpPr/>
            <p:nvPr/>
          </p:nvSpPr>
          <p:spPr>
            <a:xfrm>
              <a:off x="1109625" y="4756100"/>
              <a:ext cx="28025" cy="81775"/>
            </a:xfrm>
            <a:custGeom>
              <a:avLst/>
              <a:gdLst/>
              <a:ahLst/>
              <a:cxnLst/>
              <a:rect l="l" t="t" r="r" b="b"/>
              <a:pathLst>
                <a:path w="1121" h="3271" extrusionOk="0">
                  <a:moveTo>
                    <a:pt x="614" y="1"/>
                  </a:moveTo>
                  <a:lnTo>
                    <a:pt x="1" y="3172"/>
                  </a:lnTo>
                  <a:lnTo>
                    <a:pt x="508" y="3270"/>
                  </a:lnTo>
                  <a:lnTo>
                    <a:pt x="1121" y="107"/>
                  </a:lnTo>
                  <a:lnTo>
                    <a:pt x="614"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9"/>
            <p:cNvSpPr/>
            <p:nvPr/>
          </p:nvSpPr>
          <p:spPr>
            <a:xfrm>
              <a:off x="1137625" y="4763875"/>
              <a:ext cx="30675" cy="79100"/>
            </a:xfrm>
            <a:custGeom>
              <a:avLst/>
              <a:gdLst/>
              <a:ahLst/>
              <a:cxnLst/>
              <a:rect l="l" t="t" r="r" b="b"/>
              <a:pathLst>
                <a:path w="1227" h="3164" extrusionOk="0">
                  <a:moveTo>
                    <a:pt x="614" y="0"/>
                  </a:moveTo>
                  <a:lnTo>
                    <a:pt x="1" y="3065"/>
                  </a:lnTo>
                  <a:lnTo>
                    <a:pt x="516" y="3163"/>
                  </a:lnTo>
                  <a:lnTo>
                    <a:pt x="1227" y="98"/>
                  </a:lnTo>
                  <a:lnTo>
                    <a:pt x="614"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9"/>
            <p:cNvSpPr/>
            <p:nvPr/>
          </p:nvSpPr>
          <p:spPr>
            <a:xfrm>
              <a:off x="1165825" y="4768975"/>
              <a:ext cx="30675" cy="79100"/>
            </a:xfrm>
            <a:custGeom>
              <a:avLst/>
              <a:gdLst/>
              <a:ahLst/>
              <a:cxnLst/>
              <a:rect l="l" t="t" r="r" b="b"/>
              <a:pathLst>
                <a:path w="1227" h="3164" extrusionOk="0">
                  <a:moveTo>
                    <a:pt x="712" y="1"/>
                  </a:moveTo>
                  <a:lnTo>
                    <a:pt x="1" y="3066"/>
                  </a:lnTo>
                  <a:lnTo>
                    <a:pt x="614" y="3164"/>
                  </a:lnTo>
                  <a:lnTo>
                    <a:pt x="1227" y="99"/>
                  </a:lnTo>
                  <a:lnTo>
                    <a:pt x="712"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9"/>
            <p:cNvSpPr/>
            <p:nvPr/>
          </p:nvSpPr>
          <p:spPr>
            <a:xfrm>
              <a:off x="1196475" y="4774075"/>
              <a:ext cx="28025" cy="81775"/>
            </a:xfrm>
            <a:custGeom>
              <a:avLst/>
              <a:gdLst/>
              <a:ahLst/>
              <a:cxnLst/>
              <a:rect l="l" t="t" r="r" b="b"/>
              <a:pathLst>
                <a:path w="1121" h="3271" extrusionOk="0">
                  <a:moveTo>
                    <a:pt x="614" y="1"/>
                  </a:moveTo>
                  <a:lnTo>
                    <a:pt x="1" y="3164"/>
                  </a:lnTo>
                  <a:lnTo>
                    <a:pt x="507" y="3270"/>
                  </a:lnTo>
                  <a:lnTo>
                    <a:pt x="1120" y="99"/>
                  </a:lnTo>
                  <a:lnTo>
                    <a:pt x="614"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9"/>
            <p:cNvSpPr/>
            <p:nvPr/>
          </p:nvSpPr>
          <p:spPr>
            <a:xfrm>
              <a:off x="1224475" y="4779200"/>
              <a:ext cx="30675" cy="81750"/>
            </a:xfrm>
            <a:custGeom>
              <a:avLst/>
              <a:gdLst/>
              <a:ahLst/>
              <a:cxnLst/>
              <a:rect l="l" t="t" r="r" b="b"/>
              <a:pathLst>
                <a:path w="1227" h="3270" extrusionOk="0">
                  <a:moveTo>
                    <a:pt x="613" y="0"/>
                  </a:moveTo>
                  <a:lnTo>
                    <a:pt x="0" y="3163"/>
                  </a:lnTo>
                  <a:lnTo>
                    <a:pt x="613" y="3270"/>
                  </a:lnTo>
                  <a:lnTo>
                    <a:pt x="1226" y="98"/>
                  </a:lnTo>
                  <a:lnTo>
                    <a:pt x="613"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9"/>
            <p:cNvSpPr/>
            <p:nvPr/>
          </p:nvSpPr>
          <p:spPr>
            <a:xfrm>
              <a:off x="1255125" y="4786750"/>
              <a:ext cx="28225" cy="79300"/>
            </a:xfrm>
            <a:custGeom>
              <a:avLst/>
              <a:gdLst/>
              <a:ahLst/>
              <a:cxnLst/>
              <a:rect l="l" t="t" r="r" b="b"/>
              <a:pathLst>
                <a:path w="1129" h="3172" extrusionOk="0">
                  <a:moveTo>
                    <a:pt x="613" y="1"/>
                  </a:moveTo>
                  <a:lnTo>
                    <a:pt x="0" y="3066"/>
                  </a:lnTo>
                  <a:lnTo>
                    <a:pt x="515" y="3172"/>
                  </a:lnTo>
                  <a:lnTo>
                    <a:pt x="1128" y="107"/>
                  </a:lnTo>
                  <a:lnTo>
                    <a:pt x="613"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9"/>
            <p:cNvSpPr/>
            <p:nvPr/>
          </p:nvSpPr>
          <p:spPr>
            <a:xfrm>
              <a:off x="1283325" y="4791875"/>
              <a:ext cx="30675" cy="81750"/>
            </a:xfrm>
            <a:custGeom>
              <a:avLst/>
              <a:gdLst/>
              <a:ahLst/>
              <a:cxnLst/>
              <a:rect l="l" t="t" r="r" b="b"/>
              <a:pathLst>
                <a:path w="1227" h="3270" extrusionOk="0">
                  <a:moveTo>
                    <a:pt x="613" y="0"/>
                  </a:moveTo>
                  <a:lnTo>
                    <a:pt x="0" y="3171"/>
                  </a:lnTo>
                  <a:lnTo>
                    <a:pt x="613" y="3269"/>
                  </a:lnTo>
                  <a:lnTo>
                    <a:pt x="1226" y="106"/>
                  </a:lnTo>
                  <a:lnTo>
                    <a:pt x="613"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9"/>
            <p:cNvSpPr/>
            <p:nvPr/>
          </p:nvSpPr>
          <p:spPr>
            <a:xfrm>
              <a:off x="1313975" y="4796975"/>
              <a:ext cx="28000" cy="81750"/>
            </a:xfrm>
            <a:custGeom>
              <a:avLst/>
              <a:gdLst/>
              <a:ahLst/>
              <a:cxnLst/>
              <a:rect l="l" t="t" r="r" b="b"/>
              <a:pathLst>
                <a:path w="1120" h="3270" extrusionOk="0">
                  <a:moveTo>
                    <a:pt x="613" y="0"/>
                  </a:moveTo>
                  <a:lnTo>
                    <a:pt x="0" y="3172"/>
                  </a:lnTo>
                  <a:lnTo>
                    <a:pt x="507" y="3270"/>
                  </a:lnTo>
                  <a:lnTo>
                    <a:pt x="1120" y="107"/>
                  </a:lnTo>
                  <a:lnTo>
                    <a:pt x="613"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9"/>
            <p:cNvSpPr/>
            <p:nvPr/>
          </p:nvSpPr>
          <p:spPr>
            <a:xfrm>
              <a:off x="1341950" y="4804725"/>
              <a:ext cx="30675" cy="79125"/>
            </a:xfrm>
            <a:custGeom>
              <a:avLst/>
              <a:gdLst/>
              <a:ahLst/>
              <a:cxnLst/>
              <a:rect l="l" t="t" r="r" b="b"/>
              <a:pathLst>
                <a:path w="1227" h="3165" extrusionOk="0">
                  <a:moveTo>
                    <a:pt x="614" y="1"/>
                  </a:moveTo>
                  <a:lnTo>
                    <a:pt x="1" y="3066"/>
                  </a:lnTo>
                  <a:lnTo>
                    <a:pt x="516" y="3164"/>
                  </a:lnTo>
                  <a:lnTo>
                    <a:pt x="1227" y="99"/>
                  </a:lnTo>
                  <a:lnTo>
                    <a:pt x="614"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9"/>
            <p:cNvSpPr/>
            <p:nvPr/>
          </p:nvSpPr>
          <p:spPr>
            <a:xfrm>
              <a:off x="935950" y="4963100"/>
              <a:ext cx="441800" cy="260550"/>
            </a:xfrm>
            <a:custGeom>
              <a:avLst/>
              <a:gdLst/>
              <a:ahLst/>
              <a:cxnLst/>
              <a:rect l="l" t="t" r="r" b="b"/>
              <a:pathLst>
                <a:path w="17672" h="10422" extrusionOk="0">
                  <a:moveTo>
                    <a:pt x="1431" y="0"/>
                  </a:moveTo>
                  <a:lnTo>
                    <a:pt x="0" y="7250"/>
                  </a:lnTo>
                  <a:lnTo>
                    <a:pt x="16241" y="10421"/>
                  </a:lnTo>
                  <a:lnTo>
                    <a:pt x="17671" y="3163"/>
                  </a:lnTo>
                  <a:lnTo>
                    <a:pt x="14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9"/>
            <p:cNvSpPr/>
            <p:nvPr/>
          </p:nvSpPr>
          <p:spPr>
            <a:xfrm>
              <a:off x="912850" y="5169875"/>
              <a:ext cx="424025" cy="188850"/>
            </a:xfrm>
            <a:custGeom>
              <a:avLst/>
              <a:gdLst/>
              <a:ahLst/>
              <a:cxnLst/>
              <a:rect l="l" t="t" r="r" b="b"/>
              <a:pathLst>
                <a:path w="16961" h="7554" extrusionOk="0">
                  <a:moveTo>
                    <a:pt x="16961" y="3172"/>
                  </a:moveTo>
                  <a:lnTo>
                    <a:pt x="16946" y="3244"/>
                  </a:lnTo>
                  <a:lnTo>
                    <a:pt x="16946" y="3244"/>
                  </a:lnTo>
                  <a:cubicBezTo>
                    <a:pt x="16951" y="3220"/>
                    <a:pt x="16956" y="3196"/>
                    <a:pt x="16961" y="3172"/>
                  </a:cubicBezTo>
                  <a:close/>
                  <a:moveTo>
                    <a:pt x="720" y="1"/>
                  </a:moveTo>
                  <a:lnTo>
                    <a:pt x="311" y="2044"/>
                  </a:lnTo>
                  <a:cubicBezTo>
                    <a:pt x="1" y="3679"/>
                    <a:pt x="1227" y="5313"/>
                    <a:pt x="3172" y="5624"/>
                  </a:cubicBezTo>
                  <a:lnTo>
                    <a:pt x="12572" y="7463"/>
                  </a:lnTo>
                  <a:cubicBezTo>
                    <a:pt x="12846" y="7524"/>
                    <a:pt x="13120" y="7553"/>
                    <a:pt x="13390" y="7553"/>
                  </a:cubicBezTo>
                  <a:cubicBezTo>
                    <a:pt x="14925" y="7553"/>
                    <a:pt x="16295" y="6606"/>
                    <a:pt x="16552" y="5215"/>
                  </a:cubicBezTo>
                  <a:lnTo>
                    <a:pt x="16946" y="3244"/>
                  </a:lnTo>
                  <a:lnTo>
                    <a:pt x="16946" y="3244"/>
                  </a:lnTo>
                  <a:cubicBezTo>
                    <a:pt x="16656" y="4596"/>
                    <a:pt x="15307" y="5510"/>
                    <a:pt x="13798" y="5510"/>
                  </a:cubicBezTo>
                  <a:cubicBezTo>
                    <a:pt x="13529" y="5510"/>
                    <a:pt x="13255" y="5481"/>
                    <a:pt x="12980" y="5420"/>
                  </a:cubicBezTo>
                  <a:lnTo>
                    <a:pt x="3475" y="3581"/>
                  </a:lnTo>
                  <a:cubicBezTo>
                    <a:pt x="1636" y="3270"/>
                    <a:pt x="410" y="1635"/>
                    <a:pt x="720"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9"/>
            <p:cNvSpPr/>
            <p:nvPr/>
          </p:nvSpPr>
          <p:spPr>
            <a:xfrm>
              <a:off x="963950" y="4963100"/>
              <a:ext cx="413800" cy="112400"/>
            </a:xfrm>
            <a:custGeom>
              <a:avLst/>
              <a:gdLst/>
              <a:ahLst/>
              <a:cxnLst/>
              <a:rect l="l" t="t" r="r" b="b"/>
              <a:pathLst>
                <a:path w="16552" h="4496" extrusionOk="0">
                  <a:moveTo>
                    <a:pt x="311" y="0"/>
                  </a:moveTo>
                  <a:lnTo>
                    <a:pt x="0" y="1324"/>
                  </a:lnTo>
                  <a:lnTo>
                    <a:pt x="16249" y="4496"/>
                  </a:lnTo>
                  <a:lnTo>
                    <a:pt x="16551" y="3163"/>
                  </a:lnTo>
                  <a:lnTo>
                    <a:pt x="311" y="0"/>
                  </a:ln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9"/>
            <p:cNvSpPr/>
            <p:nvPr/>
          </p:nvSpPr>
          <p:spPr>
            <a:xfrm>
              <a:off x="984375" y="5034625"/>
              <a:ext cx="94625" cy="94425"/>
            </a:xfrm>
            <a:custGeom>
              <a:avLst/>
              <a:gdLst/>
              <a:ahLst/>
              <a:cxnLst/>
              <a:rect l="l" t="t" r="r" b="b"/>
              <a:pathLst>
                <a:path w="3785" h="3777" extrusionOk="0">
                  <a:moveTo>
                    <a:pt x="1537" y="0"/>
                  </a:moveTo>
                  <a:lnTo>
                    <a:pt x="1333" y="1022"/>
                  </a:lnTo>
                  <a:lnTo>
                    <a:pt x="311" y="817"/>
                  </a:lnTo>
                  <a:lnTo>
                    <a:pt x="1" y="2248"/>
                  </a:lnTo>
                  <a:lnTo>
                    <a:pt x="1022" y="2452"/>
                  </a:lnTo>
                  <a:lnTo>
                    <a:pt x="818" y="3474"/>
                  </a:lnTo>
                  <a:lnTo>
                    <a:pt x="2248" y="3776"/>
                  </a:lnTo>
                  <a:lnTo>
                    <a:pt x="2453" y="2754"/>
                  </a:lnTo>
                  <a:lnTo>
                    <a:pt x="3474" y="2959"/>
                  </a:lnTo>
                  <a:lnTo>
                    <a:pt x="3785" y="1528"/>
                  </a:lnTo>
                  <a:lnTo>
                    <a:pt x="2763" y="1324"/>
                  </a:lnTo>
                  <a:lnTo>
                    <a:pt x="2967" y="302"/>
                  </a:lnTo>
                  <a:lnTo>
                    <a:pt x="1537" y="0"/>
                  </a:ln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9"/>
            <p:cNvSpPr/>
            <p:nvPr/>
          </p:nvSpPr>
          <p:spPr>
            <a:xfrm>
              <a:off x="1178500" y="5075475"/>
              <a:ext cx="145700" cy="43350"/>
            </a:xfrm>
            <a:custGeom>
              <a:avLst/>
              <a:gdLst/>
              <a:ahLst/>
              <a:cxnLst/>
              <a:rect l="l" t="t" r="r" b="b"/>
              <a:pathLst>
                <a:path w="5828" h="1734" extrusionOk="0">
                  <a:moveTo>
                    <a:pt x="205" y="1"/>
                  </a:moveTo>
                  <a:lnTo>
                    <a:pt x="0" y="614"/>
                  </a:lnTo>
                  <a:lnTo>
                    <a:pt x="5722" y="1733"/>
                  </a:lnTo>
                  <a:lnTo>
                    <a:pt x="5828" y="1120"/>
                  </a:lnTo>
                  <a:lnTo>
                    <a:pt x="205"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9"/>
            <p:cNvSpPr/>
            <p:nvPr/>
          </p:nvSpPr>
          <p:spPr>
            <a:xfrm>
              <a:off x="1170925" y="5113700"/>
              <a:ext cx="145525" cy="43550"/>
            </a:xfrm>
            <a:custGeom>
              <a:avLst/>
              <a:gdLst/>
              <a:ahLst/>
              <a:cxnLst/>
              <a:rect l="l" t="t" r="r" b="b"/>
              <a:pathLst>
                <a:path w="5821" h="1742" extrusionOk="0">
                  <a:moveTo>
                    <a:pt x="205" y="0"/>
                  </a:moveTo>
                  <a:lnTo>
                    <a:pt x="1" y="719"/>
                  </a:lnTo>
                  <a:lnTo>
                    <a:pt x="5722" y="1741"/>
                  </a:lnTo>
                  <a:lnTo>
                    <a:pt x="5820" y="1128"/>
                  </a:lnTo>
                  <a:lnTo>
                    <a:pt x="205"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0" name="Google Shape;530;p9"/>
          <p:cNvSpPr/>
          <p:nvPr/>
        </p:nvSpPr>
        <p:spPr>
          <a:xfrm rot="5400000" flipH="1">
            <a:off x="466225" y="-456625"/>
            <a:ext cx="1971667" cy="2904128"/>
          </a:xfrm>
          <a:custGeom>
            <a:avLst/>
            <a:gdLst/>
            <a:ahLst/>
            <a:cxnLst/>
            <a:rect l="l" t="t" r="r" b="b"/>
            <a:pathLst>
              <a:path w="49132" h="72368" extrusionOk="0">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9"/>
          <p:cNvSpPr/>
          <p:nvPr/>
        </p:nvSpPr>
        <p:spPr>
          <a:xfrm>
            <a:off x="8554680" y="962741"/>
            <a:ext cx="257321" cy="257560"/>
          </a:xfrm>
          <a:custGeom>
            <a:avLst/>
            <a:gdLst/>
            <a:ahLst/>
            <a:cxnLst/>
            <a:rect l="l" t="t" r="r" b="b"/>
            <a:pathLst>
              <a:path w="3971" h="3975" extrusionOk="0">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9"/>
          <p:cNvSpPr/>
          <p:nvPr/>
        </p:nvSpPr>
        <p:spPr>
          <a:xfrm>
            <a:off x="7189992" y="173020"/>
            <a:ext cx="243518" cy="243435"/>
          </a:xfrm>
          <a:custGeom>
            <a:avLst/>
            <a:gdLst/>
            <a:ahLst/>
            <a:cxnLst/>
            <a:rect l="l" t="t" r="r" b="b"/>
            <a:pathLst>
              <a:path w="3758" h="3757" extrusionOk="0">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9"/>
          <p:cNvSpPr/>
          <p:nvPr/>
        </p:nvSpPr>
        <p:spPr>
          <a:xfrm>
            <a:off x="8924753" y="1385788"/>
            <a:ext cx="56441" cy="60195"/>
          </a:xfrm>
          <a:custGeom>
            <a:avLst/>
            <a:gdLst/>
            <a:ahLst/>
            <a:cxnLst/>
            <a:rect l="l" t="t" r="r" b="b"/>
            <a:pathLst>
              <a:path w="871" h="929" extrusionOk="0">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9"/>
          <p:cNvSpPr/>
          <p:nvPr/>
        </p:nvSpPr>
        <p:spPr>
          <a:xfrm>
            <a:off x="8462988" y="687751"/>
            <a:ext cx="56506" cy="60130"/>
          </a:xfrm>
          <a:custGeom>
            <a:avLst/>
            <a:gdLst/>
            <a:ahLst/>
            <a:cxnLst/>
            <a:rect l="l" t="t" r="r" b="b"/>
            <a:pathLst>
              <a:path w="872" h="928" extrusionOk="0">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9"/>
          <p:cNvSpPr/>
          <p:nvPr/>
        </p:nvSpPr>
        <p:spPr>
          <a:xfrm>
            <a:off x="8364298" y="271702"/>
            <a:ext cx="56441" cy="56501"/>
          </a:xfrm>
          <a:custGeom>
            <a:avLst/>
            <a:gdLst/>
            <a:ahLst/>
            <a:cxnLst/>
            <a:rect l="l" t="t" r="r" b="b"/>
            <a:pathLst>
              <a:path w="871" h="872" extrusionOk="0">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9"/>
          <p:cNvSpPr/>
          <p:nvPr/>
        </p:nvSpPr>
        <p:spPr>
          <a:xfrm>
            <a:off x="6710472" y="381141"/>
            <a:ext cx="60199" cy="59871"/>
          </a:xfrm>
          <a:custGeom>
            <a:avLst/>
            <a:gdLst/>
            <a:ahLst/>
            <a:cxnLst/>
            <a:rect l="l" t="t" r="r" b="b"/>
            <a:pathLst>
              <a:path w="929" h="924" extrusionOk="0">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9"/>
          <p:cNvSpPr/>
          <p:nvPr/>
        </p:nvSpPr>
        <p:spPr>
          <a:xfrm>
            <a:off x="1083565" y="4715859"/>
            <a:ext cx="207943" cy="207927"/>
          </a:xfrm>
          <a:custGeom>
            <a:avLst/>
            <a:gdLst/>
            <a:ahLst/>
            <a:cxnLst/>
            <a:rect l="l" t="t" r="r" b="b"/>
            <a:pathLst>
              <a:path w="3209" h="3209" extrusionOk="0">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9"/>
          <p:cNvSpPr/>
          <p:nvPr/>
        </p:nvSpPr>
        <p:spPr>
          <a:xfrm>
            <a:off x="713233" y="4839164"/>
            <a:ext cx="60134" cy="60130"/>
          </a:xfrm>
          <a:custGeom>
            <a:avLst/>
            <a:gdLst/>
            <a:ahLst/>
            <a:cxnLst/>
            <a:rect l="l" t="t" r="r" b="b"/>
            <a:pathLst>
              <a:path w="928" h="928" extrusionOk="0">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9"/>
          <p:cNvSpPr/>
          <p:nvPr/>
        </p:nvSpPr>
        <p:spPr>
          <a:xfrm>
            <a:off x="1640651" y="4599423"/>
            <a:ext cx="59875" cy="56436"/>
          </a:xfrm>
          <a:custGeom>
            <a:avLst/>
            <a:gdLst/>
            <a:ahLst/>
            <a:cxnLst/>
            <a:rect l="l" t="t" r="r" b="b"/>
            <a:pathLst>
              <a:path w="924" h="871" extrusionOk="0">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0" name="Google Shape;540;p9"/>
          <p:cNvGrpSpPr/>
          <p:nvPr/>
        </p:nvGrpSpPr>
        <p:grpSpPr>
          <a:xfrm>
            <a:off x="179825" y="158500"/>
            <a:ext cx="674325" cy="1173675"/>
            <a:chOff x="4266275" y="6869625"/>
            <a:chExt cx="674325" cy="1173675"/>
          </a:xfrm>
        </p:grpSpPr>
        <p:sp>
          <p:nvSpPr>
            <p:cNvPr id="541" name="Google Shape;541;p9"/>
            <p:cNvSpPr/>
            <p:nvPr/>
          </p:nvSpPr>
          <p:spPr>
            <a:xfrm>
              <a:off x="4754025" y="7408475"/>
              <a:ext cx="186575" cy="194125"/>
            </a:xfrm>
            <a:custGeom>
              <a:avLst/>
              <a:gdLst/>
              <a:ahLst/>
              <a:cxnLst/>
              <a:rect l="l" t="t" r="r" b="b"/>
              <a:pathLst>
                <a:path w="7463" h="7765" extrusionOk="0">
                  <a:moveTo>
                    <a:pt x="2044" y="0"/>
                  </a:moveTo>
                  <a:lnTo>
                    <a:pt x="0" y="1945"/>
                  </a:lnTo>
                  <a:lnTo>
                    <a:pt x="5419" y="7765"/>
                  </a:lnTo>
                  <a:lnTo>
                    <a:pt x="7463" y="5828"/>
                  </a:lnTo>
                  <a:lnTo>
                    <a:pt x="20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9"/>
            <p:cNvSpPr/>
            <p:nvPr/>
          </p:nvSpPr>
          <p:spPr>
            <a:xfrm>
              <a:off x="4759125" y="7416225"/>
              <a:ext cx="58875" cy="53575"/>
            </a:xfrm>
            <a:custGeom>
              <a:avLst/>
              <a:gdLst/>
              <a:ahLst/>
              <a:cxnLst/>
              <a:rect l="l" t="t" r="r" b="b"/>
              <a:pathLst>
                <a:path w="2355" h="2143" extrusionOk="0">
                  <a:moveTo>
                    <a:pt x="2044" y="1"/>
                  </a:moveTo>
                  <a:lnTo>
                    <a:pt x="1" y="1840"/>
                  </a:lnTo>
                  <a:lnTo>
                    <a:pt x="311" y="2142"/>
                  </a:lnTo>
                  <a:lnTo>
                    <a:pt x="2354" y="205"/>
                  </a:lnTo>
                  <a:lnTo>
                    <a:pt x="2044"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9"/>
            <p:cNvSpPr/>
            <p:nvPr/>
          </p:nvSpPr>
          <p:spPr>
            <a:xfrm>
              <a:off x="4774450" y="7428900"/>
              <a:ext cx="56225" cy="56225"/>
            </a:xfrm>
            <a:custGeom>
              <a:avLst/>
              <a:gdLst/>
              <a:ahLst/>
              <a:cxnLst/>
              <a:rect l="l" t="t" r="r" b="b"/>
              <a:pathLst>
                <a:path w="2249" h="2249" extrusionOk="0">
                  <a:moveTo>
                    <a:pt x="2044" y="0"/>
                  </a:moveTo>
                  <a:lnTo>
                    <a:pt x="1" y="1946"/>
                  </a:lnTo>
                  <a:lnTo>
                    <a:pt x="205" y="2248"/>
                  </a:lnTo>
                  <a:lnTo>
                    <a:pt x="2248" y="311"/>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9"/>
            <p:cNvSpPr/>
            <p:nvPr/>
          </p:nvSpPr>
          <p:spPr>
            <a:xfrm>
              <a:off x="4787325" y="7444225"/>
              <a:ext cx="56225" cy="53750"/>
            </a:xfrm>
            <a:custGeom>
              <a:avLst/>
              <a:gdLst/>
              <a:ahLst/>
              <a:cxnLst/>
              <a:rect l="l" t="t" r="r" b="b"/>
              <a:pathLst>
                <a:path w="2249" h="2150" extrusionOk="0">
                  <a:moveTo>
                    <a:pt x="2044" y="0"/>
                  </a:moveTo>
                  <a:lnTo>
                    <a:pt x="0" y="1839"/>
                  </a:lnTo>
                  <a:lnTo>
                    <a:pt x="205" y="2150"/>
                  </a:lnTo>
                  <a:lnTo>
                    <a:pt x="2248" y="311"/>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9"/>
            <p:cNvSpPr/>
            <p:nvPr/>
          </p:nvSpPr>
          <p:spPr>
            <a:xfrm>
              <a:off x="4800000" y="7457100"/>
              <a:ext cx="58875" cy="56200"/>
            </a:xfrm>
            <a:custGeom>
              <a:avLst/>
              <a:gdLst/>
              <a:ahLst/>
              <a:cxnLst/>
              <a:rect l="l" t="t" r="r" b="b"/>
              <a:pathLst>
                <a:path w="2355" h="2248" extrusionOk="0">
                  <a:moveTo>
                    <a:pt x="2044" y="0"/>
                  </a:moveTo>
                  <a:lnTo>
                    <a:pt x="0" y="1937"/>
                  </a:lnTo>
                  <a:lnTo>
                    <a:pt x="311" y="2248"/>
                  </a:lnTo>
                  <a:lnTo>
                    <a:pt x="2354" y="303"/>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9"/>
            <p:cNvSpPr/>
            <p:nvPr/>
          </p:nvSpPr>
          <p:spPr>
            <a:xfrm>
              <a:off x="4812875" y="7472425"/>
              <a:ext cx="58650" cy="53550"/>
            </a:xfrm>
            <a:custGeom>
              <a:avLst/>
              <a:gdLst/>
              <a:ahLst/>
              <a:cxnLst/>
              <a:rect l="l" t="t" r="r" b="b"/>
              <a:pathLst>
                <a:path w="2346" h="2142" extrusionOk="0">
                  <a:moveTo>
                    <a:pt x="2043" y="0"/>
                  </a:moveTo>
                  <a:lnTo>
                    <a:pt x="0" y="1937"/>
                  </a:lnTo>
                  <a:lnTo>
                    <a:pt x="303" y="2142"/>
                  </a:lnTo>
                  <a:lnTo>
                    <a:pt x="2346" y="303"/>
                  </a:lnTo>
                  <a:lnTo>
                    <a:pt x="2043"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9"/>
            <p:cNvSpPr/>
            <p:nvPr/>
          </p:nvSpPr>
          <p:spPr>
            <a:xfrm>
              <a:off x="4825525" y="7487750"/>
              <a:ext cx="58875" cy="53550"/>
            </a:xfrm>
            <a:custGeom>
              <a:avLst/>
              <a:gdLst/>
              <a:ahLst/>
              <a:cxnLst/>
              <a:rect l="l" t="t" r="r" b="b"/>
              <a:pathLst>
                <a:path w="2355" h="2142" extrusionOk="0">
                  <a:moveTo>
                    <a:pt x="2044" y="0"/>
                  </a:moveTo>
                  <a:lnTo>
                    <a:pt x="1" y="1839"/>
                  </a:lnTo>
                  <a:lnTo>
                    <a:pt x="311" y="2142"/>
                  </a:lnTo>
                  <a:lnTo>
                    <a:pt x="2355" y="205"/>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9"/>
            <p:cNvSpPr/>
            <p:nvPr/>
          </p:nvSpPr>
          <p:spPr>
            <a:xfrm>
              <a:off x="4840850" y="7500425"/>
              <a:ext cx="56225" cy="56200"/>
            </a:xfrm>
            <a:custGeom>
              <a:avLst/>
              <a:gdLst/>
              <a:ahLst/>
              <a:cxnLst/>
              <a:rect l="l" t="t" r="r" b="b"/>
              <a:pathLst>
                <a:path w="2249" h="2248" extrusionOk="0">
                  <a:moveTo>
                    <a:pt x="2044" y="0"/>
                  </a:moveTo>
                  <a:lnTo>
                    <a:pt x="1" y="1945"/>
                  </a:lnTo>
                  <a:lnTo>
                    <a:pt x="205" y="2248"/>
                  </a:lnTo>
                  <a:lnTo>
                    <a:pt x="2249" y="311"/>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9"/>
            <p:cNvSpPr/>
            <p:nvPr/>
          </p:nvSpPr>
          <p:spPr>
            <a:xfrm>
              <a:off x="4853725" y="7515750"/>
              <a:ext cx="56225" cy="53750"/>
            </a:xfrm>
            <a:custGeom>
              <a:avLst/>
              <a:gdLst/>
              <a:ahLst/>
              <a:cxnLst/>
              <a:rect l="l" t="t" r="r" b="b"/>
              <a:pathLst>
                <a:path w="2249" h="2150" extrusionOk="0">
                  <a:moveTo>
                    <a:pt x="2044" y="0"/>
                  </a:moveTo>
                  <a:lnTo>
                    <a:pt x="1" y="1839"/>
                  </a:lnTo>
                  <a:lnTo>
                    <a:pt x="205" y="2150"/>
                  </a:lnTo>
                  <a:lnTo>
                    <a:pt x="2249" y="204"/>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9"/>
            <p:cNvSpPr/>
            <p:nvPr/>
          </p:nvSpPr>
          <p:spPr>
            <a:xfrm>
              <a:off x="4866400" y="7528625"/>
              <a:ext cx="58875" cy="56200"/>
            </a:xfrm>
            <a:custGeom>
              <a:avLst/>
              <a:gdLst/>
              <a:ahLst/>
              <a:cxnLst/>
              <a:rect l="l" t="t" r="r" b="b"/>
              <a:pathLst>
                <a:path w="2355" h="2248" extrusionOk="0">
                  <a:moveTo>
                    <a:pt x="2044" y="0"/>
                  </a:moveTo>
                  <a:lnTo>
                    <a:pt x="1" y="1937"/>
                  </a:lnTo>
                  <a:lnTo>
                    <a:pt x="311" y="2248"/>
                  </a:lnTo>
                  <a:lnTo>
                    <a:pt x="2355" y="302"/>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9"/>
            <p:cNvSpPr/>
            <p:nvPr/>
          </p:nvSpPr>
          <p:spPr>
            <a:xfrm>
              <a:off x="4879275" y="7543950"/>
              <a:ext cx="58675" cy="53550"/>
            </a:xfrm>
            <a:custGeom>
              <a:avLst/>
              <a:gdLst/>
              <a:ahLst/>
              <a:cxnLst/>
              <a:rect l="l" t="t" r="r" b="b"/>
              <a:pathLst>
                <a:path w="2347" h="2142" extrusionOk="0">
                  <a:moveTo>
                    <a:pt x="2044" y="0"/>
                  </a:moveTo>
                  <a:lnTo>
                    <a:pt x="0" y="1937"/>
                  </a:lnTo>
                  <a:lnTo>
                    <a:pt x="303" y="2141"/>
                  </a:lnTo>
                  <a:lnTo>
                    <a:pt x="2346" y="302"/>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9"/>
            <p:cNvSpPr/>
            <p:nvPr/>
          </p:nvSpPr>
          <p:spPr>
            <a:xfrm>
              <a:off x="4266275" y="7482625"/>
              <a:ext cx="597700" cy="560675"/>
            </a:xfrm>
            <a:custGeom>
              <a:avLst/>
              <a:gdLst/>
              <a:ahLst/>
              <a:cxnLst/>
              <a:rect l="l" t="t" r="r" b="b"/>
              <a:pathLst>
                <a:path w="23908" h="22427" extrusionOk="0">
                  <a:moveTo>
                    <a:pt x="19616" y="1"/>
                  </a:moveTo>
                  <a:lnTo>
                    <a:pt x="1324" y="16855"/>
                  </a:lnTo>
                  <a:cubicBezTo>
                    <a:pt x="98" y="18081"/>
                    <a:pt x="0" y="20124"/>
                    <a:pt x="1226" y="21456"/>
                  </a:cubicBezTo>
                  <a:cubicBezTo>
                    <a:pt x="1809" y="22094"/>
                    <a:pt x="2641" y="22426"/>
                    <a:pt x="3492" y="22426"/>
                  </a:cubicBezTo>
                  <a:cubicBezTo>
                    <a:pt x="4279" y="22426"/>
                    <a:pt x="5082" y="22143"/>
                    <a:pt x="5722" y="21554"/>
                  </a:cubicBezTo>
                  <a:lnTo>
                    <a:pt x="23907" y="4701"/>
                  </a:lnTo>
                  <a:lnTo>
                    <a:pt x="196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9"/>
            <p:cNvSpPr/>
            <p:nvPr/>
          </p:nvSpPr>
          <p:spPr>
            <a:xfrm>
              <a:off x="4294275" y="7615450"/>
              <a:ext cx="429125" cy="403000"/>
            </a:xfrm>
            <a:custGeom>
              <a:avLst/>
              <a:gdLst/>
              <a:ahLst/>
              <a:cxnLst/>
              <a:rect l="l" t="t" r="r" b="b"/>
              <a:pathLst>
                <a:path w="17165" h="16120" extrusionOk="0">
                  <a:moveTo>
                    <a:pt x="14001" y="1"/>
                  </a:moveTo>
                  <a:lnTo>
                    <a:pt x="1022" y="12056"/>
                  </a:lnTo>
                  <a:cubicBezTo>
                    <a:pt x="0" y="12972"/>
                    <a:pt x="0" y="14402"/>
                    <a:pt x="817" y="15326"/>
                  </a:cubicBezTo>
                  <a:cubicBezTo>
                    <a:pt x="1305" y="15865"/>
                    <a:pt x="1934" y="16120"/>
                    <a:pt x="2569" y="16120"/>
                  </a:cubicBezTo>
                  <a:cubicBezTo>
                    <a:pt x="3137" y="16120"/>
                    <a:pt x="3711" y="15916"/>
                    <a:pt x="4193" y="15530"/>
                  </a:cubicBezTo>
                  <a:lnTo>
                    <a:pt x="17164" y="3368"/>
                  </a:lnTo>
                  <a:lnTo>
                    <a:pt x="14001" y="1"/>
                  </a:ln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9"/>
            <p:cNvSpPr/>
            <p:nvPr/>
          </p:nvSpPr>
          <p:spPr>
            <a:xfrm>
              <a:off x="4736250" y="7454450"/>
              <a:ext cx="155725" cy="166150"/>
            </a:xfrm>
            <a:custGeom>
              <a:avLst/>
              <a:gdLst/>
              <a:ahLst/>
              <a:cxnLst/>
              <a:rect l="l" t="t" r="r" b="b"/>
              <a:pathLst>
                <a:path w="6229" h="6646" extrusionOk="0">
                  <a:moveTo>
                    <a:pt x="817" y="0"/>
                  </a:moveTo>
                  <a:lnTo>
                    <a:pt x="0" y="817"/>
                  </a:lnTo>
                  <a:lnTo>
                    <a:pt x="5313" y="6645"/>
                  </a:lnTo>
                  <a:lnTo>
                    <a:pt x="6228" y="5828"/>
                  </a:lnTo>
                  <a:lnTo>
                    <a:pt x="817" y="0"/>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9"/>
            <p:cNvSpPr/>
            <p:nvPr/>
          </p:nvSpPr>
          <p:spPr>
            <a:xfrm>
              <a:off x="4294275" y="7881100"/>
              <a:ext cx="143050" cy="137350"/>
            </a:xfrm>
            <a:custGeom>
              <a:avLst/>
              <a:gdLst/>
              <a:ahLst/>
              <a:cxnLst/>
              <a:rect l="l" t="t" r="r" b="b"/>
              <a:pathLst>
                <a:path w="5722" h="5494" extrusionOk="0">
                  <a:moveTo>
                    <a:pt x="2558" y="0"/>
                  </a:moveTo>
                  <a:cubicBezTo>
                    <a:pt x="2532" y="24"/>
                    <a:pt x="2506" y="48"/>
                    <a:pt x="2480" y="73"/>
                  </a:cubicBezTo>
                  <a:lnTo>
                    <a:pt x="2480" y="73"/>
                  </a:lnTo>
                  <a:lnTo>
                    <a:pt x="2558" y="0"/>
                  </a:lnTo>
                  <a:close/>
                  <a:moveTo>
                    <a:pt x="5721" y="3368"/>
                  </a:moveTo>
                  <a:lnTo>
                    <a:pt x="5716" y="3373"/>
                  </a:lnTo>
                  <a:lnTo>
                    <a:pt x="5716" y="3373"/>
                  </a:lnTo>
                  <a:cubicBezTo>
                    <a:pt x="5718" y="3371"/>
                    <a:pt x="5720" y="3369"/>
                    <a:pt x="5721" y="3368"/>
                  </a:cubicBezTo>
                  <a:close/>
                  <a:moveTo>
                    <a:pt x="2480" y="73"/>
                  </a:moveTo>
                  <a:lnTo>
                    <a:pt x="1022" y="1430"/>
                  </a:lnTo>
                  <a:cubicBezTo>
                    <a:pt x="0" y="2346"/>
                    <a:pt x="0" y="3776"/>
                    <a:pt x="817" y="4700"/>
                  </a:cubicBezTo>
                  <a:cubicBezTo>
                    <a:pt x="1305" y="5239"/>
                    <a:pt x="1934" y="5494"/>
                    <a:pt x="2569" y="5494"/>
                  </a:cubicBezTo>
                  <a:cubicBezTo>
                    <a:pt x="3137" y="5494"/>
                    <a:pt x="3711" y="5290"/>
                    <a:pt x="4193" y="4904"/>
                  </a:cubicBezTo>
                  <a:lnTo>
                    <a:pt x="5716" y="3373"/>
                  </a:lnTo>
                  <a:lnTo>
                    <a:pt x="5716" y="3373"/>
                  </a:lnTo>
                  <a:cubicBezTo>
                    <a:pt x="5284" y="3806"/>
                    <a:pt x="4739" y="4010"/>
                    <a:pt x="4187" y="4010"/>
                  </a:cubicBezTo>
                  <a:cubicBezTo>
                    <a:pt x="3568" y="4010"/>
                    <a:pt x="2939" y="3752"/>
                    <a:pt x="2452" y="3269"/>
                  </a:cubicBezTo>
                  <a:cubicBezTo>
                    <a:pt x="1563" y="2373"/>
                    <a:pt x="1630" y="905"/>
                    <a:pt x="2480" y="73"/>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9"/>
            <p:cNvSpPr/>
            <p:nvPr/>
          </p:nvSpPr>
          <p:spPr>
            <a:xfrm>
              <a:off x="4577875" y="7543950"/>
              <a:ext cx="125075" cy="112400"/>
            </a:xfrm>
            <a:custGeom>
              <a:avLst/>
              <a:gdLst/>
              <a:ahLst/>
              <a:cxnLst/>
              <a:rect l="l" t="t" r="r" b="b"/>
              <a:pathLst>
                <a:path w="5003" h="4496" extrusionOk="0">
                  <a:moveTo>
                    <a:pt x="4496" y="0"/>
                  </a:moveTo>
                  <a:lnTo>
                    <a:pt x="1" y="4185"/>
                  </a:lnTo>
                  <a:cubicBezTo>
                    <a:pt x="205" y="4291"/>
                    <a:pt x="507" y="4389"/>
                    <a:pt x="916" y="4495"/>
                  </a:cubicBezTo>
                  <a:lnTo>
                    <a:pt x="2657" y="2861"/>
                  </a:lnTo>
                  <a:lnTo>
                    <a:pt x="3573" y="3776"/>
                  </a:lnTo>
                  <a:cubicBezTo>
                    <a:pt x="4594" y="2959"/>
                    <a:pt x="5003" y="1635"/>
                    <a:pt x="4594" y="302"/>
                  </a:cubicBezTo>
                  <a:lnTo>
                    <a:pt x="4496" y="0"/>
                  </a:lnTo>
                  <a:close/>
                </a:path>
              </a:pathLst>
            </a:custGeom>
            <a:solidFill>
              <a:srgbClr val="E3E6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9"/>
            <p:cNvSpPr/>
            <p:nvPr/>
          </p:nvSpPr>
          <p:spPr>
            <a:xfrm>
              <a:off x="4600775" y="7615450"/>
              <a:ext cx="66425" cy="43350"/>
            </a:xfrm>
            <a:custGeom>
              <a:avLst/>
              <a:gdLst/>
              <a:ahLst/>
              <a:cxnLst/>
              <a:rect l="l" t="t" r="r" b="b"/>
              <a:pathLst>
                <a:path w="2657" h="1734" extrusionOk="0">
                  <a:moveTo>
                    <a:pt x="1741" y="1"/>
                  </a:moveTo>
                  <a:lnTo>
                    <a:pt x="0" y="1635"/>
                  </a:lnTo>
                  <a:cubicBezTo>
                    <a:pt x="204" y="1733"/>
                    <a:pt x="409" y="1733"/>
                    <a:pt x="613" y="1733"/>
                  </a:cubicBezTo>
                  <a:cubicBezTo>
                    <a:pt x="924" y="1733"/>
                    <a:pt x="1332" y="1635"/>
                    <a:pt x="1635" y="1529"/>
                  </a:cubicBezTo>
                  <a:cubicBezTo>
                    <a:pt x="2044" y="1431"/>
                    <a:pt x="2354" y="1227"/>
                    <a:pt x="2657" y="916"/>
                  </a:cubicBezTo>
                  <a:lnTo>
                    <a:pt x="17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9"/>
            <p:cNvSpPr/>
            <p:nvPr/>
          </p:nvSpPr>
          <p:spPr>
            <a:xfrm>
              <a:off x="4268725" y="6869625"/>
              <a:ext cx="209475" cy="130200"/>
            </a:xfrm>
            <a:custGeom>
              <a:avLst/>
              <a:gdLst/>
              <a:ahLst/>
              <a:cxnLst/>
              <a:rect l="l" t="t" r="r" b="b"/>
              <a:pathLst>
                <a:path w="8379" h="5208" extrusionOk="0">
                  <a:moveTo>
                    <a:pt x="7463" y="1"/>
                  </a:moveTo>
                  <a:lnTo>
                    <a:pt x="0" y="2551"/>
                  </a:lnTo>
                  <a:lnTo>
                    <a:pt x="924" y="5207"/>
                  </a:lnTo>
                  <a:lnTo>
                    <a:pt x="8378" y="2551"/>
                  </a:lnTo>
                  <a:lnTo>
                    <a:pt x="74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9"/>
            <p:cNvSpPr/>
            <p:nvPr/>
          </p:nvSpPr>
          <p:spPr>
            <a:xfrm>
              <a:off x="4276475" y="6928275"/>
              <a:ext cx="30675" cy="69100"/>
            </a:xfrm>
            <a:custGeom>
              <a:avLst/>
              <a:gdLst/>
              <a:ahLst/>
              <a:cxnLst/>
              <a:rect l="l" t="t" r="r" b="b"/>
              <a:pathLst>
                <a:path w="1227" h="2764" extrusionOk="0">
                  <a:moveTo>
                    <a:pt x="303" y="1"/>
                  </a:moveTo>
                  <a:lnTo>
                    <a:pt x="1" y="107"/>
                  </a:lnTo>
                  <a:lnTo>
                    <a:pt x="916" y="2763"/>
                  </a:lnTo>
                  <a:lnTo>
                    <a:pt x="1227" y="2657"/>
                  </a:lnTo>
                  <a:lnTo>
                    <a:pt x="303"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9"/>
            <p:cNvSpPr/>
            <p:nvPr/>
          </p:nvSpPr>
          <p:spPr>
            <a:xfrm>
              <a:off x="4294275" y="6920725"/>
              <a:ext cx="30675" cy="68875"/>
            </a:xfrm>
            <a:custGeom>
              <a:avLst/>
              <a:gdLst/>
              <a:ahLst/>
              <a:cxnLst/>
              <a:rect l="l" t="t" r="r" b="b"/>
              <a:pathLst>
                <a:path w="1227" h="2755" extrusionOk="0">
                  <a:moveTo>
                    <a:pt x="311" y="0"/>
                  </a:moveTo>
                  <a:lnTo>
                    <a:pt x="0" y="205"/>
                  </a:lnTo>
                  <a:lnTo>
                    <a:pt x="924" y="2755"/>
                  </a:lnTo>
                  <a:lnTo>
                    <a:pt x="1226" y="2657"/>
                  </a:lnTo>
                  <a:lnTo>
                    <a:pt x="311"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9"/>
            <p:cNvSpPr/>
            <p:nvPr/>
          </p:nvSpPr>
          <p:spPr>
            <a:xfrm>
              <a:off x="4312250" y="6915600"/>
              <a:ext cx="30675" cy="68900"/>
            </a:xfrm>
            <a:custGeom>
              <a:avLst/>
              <a:gdLst/>
              <a:ahLst/>
              <a:cxnLst/>
              <a:rect l="l" t="t" r="r" b="b"/>
              <a:pathLst>
                <a:path w="1227" h="2756" extrusionOk="0">
                  <a:moveTo>
                    <a:pt x="303" y="1"/>
                  </a:moveTo>
                  <a:lnTo>
                    <a:pt x="0" y="99"/>
                  </a:lnTo>
                  <a:lnTo>
                    <a:pt x="916" y="2755"/>
                  </a:lnTo>
                  <a:lnTo>
                    <a:pt x="1226" y="2657"/>
                  </a:lnTo>
                  <a:lnTo>
                    <a:pt x="303"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9"/>
            <p:cNvSpPr/>
            <p:nvPr/>
          </p:nvSpPr>
          <p:spPr>
            <a:xfrm>
              <a:off x="4330025" y="6907850"/>
              <a:ext cx="33325" cy="69075"/>
            </a:xfrm>
            <a:custGeom>
              <a:avLst/>
              <a:gdLst/>
              <a:ahLst/>
              <a:cxnLst/>
              <a:rect l="l" t="t" r="r" b="b"/>
              <a:pathLst>
                <a:path w="1333" h="2763" extrusionOk="0">
                  <a:moveTo>
                    <a:pt x="409" y="0"/>
                  </a:moveTo>
                  <a:lnTo>
                    <a:pt x="0" y="205"/>
                  </a:lnTo>
                  <a:lnTo>
                    <a:pt x="924" y="2763"/>
                  </a:lnTo>
                  <a:lnTo>
                    <a:pt x="1333" y="2657"/>
                  </a:lnTo>
                  <a:lnTo>
                    <a:pt x="409"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9"/>
            <p:cNvSpPr/>
            <p:nvPr/>
          </p:nvSpPr>
          <p:spPr>
            <a:xfrm>
              <a:off x="4348000" y="6902725"/>
              <a:ext cx="33125" cy="69100"/>
            </a:xfrm>
            <a:custGeom>
              <a:avLst/>
              <a:gdLst/>
              <a:ahLst/>
              <a:cxnLst/>
              <a:rect l="l" t="t" r="r" b="b"/>
              <a:pathLst>
                <a:path w="1325" h="2764" extrusionOk="0">
                  <a:moveTo>
                    <a:pt x="409" y="1"/>
                  </a:moveTo>
                  <a:lnTo>
                    <a:pt x="1" y="107"/>
                  </a:lnTo>
                  <a:lnTo>
                    <a:pt x="916" y="2764"/>
                  </a:lnTo>
                  <a:lnTo>
                    <a:pt x="1325" y="2657"/>
                  </a:lnTo>
                  <a:lnTo>
                    <a:pt x="409"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9"/>
            <p:cNvSpPr/>
            <p:nvPr/>
          </p:nvSpPr>
          <p:spPr>
            <a:xfrm>
              <a:off x="4368450" y="6895175"/>
              <a:ext cx="30675" cy="68875"/>
            </a:xfrm>
            <a:custGeom>
              <a:avLst/>
              <a:gdLst/>
              <a:ahLst/>
              <a:cxnLst/>
              <a:rect l="l" t="t" r="r" b="b"/>
              <a:pathLst>
                <a:path w="1227" h="2755" extrusionOk="0">
                  <a:moveTo>
                    <a:pt x="302" y="1"/>
                  </a:moveTo>
                  <a:lnTo>
                    <a:pt x="0" y="205"/>
                  </a:lnTo>
                  <a:lnTo>
                    <a:pt x="915" y="2755"/>
                  </a:lnTo>
                  <a:lnTo>
                    <a:pt x="1226" y="2657"/>
                  </a:lnTo>
                  <a:lnTo>
                    <a:pt x="302"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9"/>
            <p:cNvSpPr/>
            <p:nvPr/>
          </p:nvSpPr>
          <p:spPr>
            <a:xfrm>
              <a:off x="4386225" y="6890075"/>
              <a:ext cx="30675" cy="68875"/>
            </a:xfrm>
            <a:custGeom>
              <a:avLst/>
              <a:gdLst/>
              <a:ahLst/>
              <a:cxnLst/>
              <a:rect l="l" t="t" r="r" b="b"/>
              <a:pathLst>
                <a:path w="1227" h="2755" extrusionOk="0">
                  <a:moveTo>
                    <a:pt x="311" y="0"/>
                  </a:moveTo>
                  <a:lnTo>
                    <a:pt x="0" y="98"/>
                  </a:lnTo>
                  <a:lnTo>
                    <a:pt x="924" y="2755"/>
                  </a:lnTo>
                  <a:lnTo>
                    <a:pt x="1226" y="2657"/>
                  </a:lnTo>
                  <a:lnTo>
                    <a:pt x="311"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9"/>
            <p:cNvSpPr/>
            <p:nvPr/>
          </p:nvSpPr>
          <p:spPr>
            <a:xfrm>
              <a:off x="4404200" y="6882300"/>
              <a:ext cx="33125" cy="69100"/>
            </a:xfrm>
            <a:custGeom>
              <a:avLst/>
              <a:gdLst/>
              <a:ahLst/>
              <a:cxnLst/>
              <a:rect l="l" t="t" r="r" b="b"/>
              <a:pathLst>
                <a:path w="1325" h="2764" extrusionOk="0">
                  <a:moveTo>
                    <a:pt x="409" y="1"/>
                  </a:moveTo>
                  <a:lnTo>
                    <a:pt x="0" y="205"/>
                  </a:lnTo>
                  <a:lnTo>
                    <a:pt x="916" y="2763"/>
                  </a:lnTo>
                  <a:lnTo>
                    <a:pt x="1324" y="2657"/>
                  </a:lnTo>
                  <a:lnTo>
                    <a:pt x="409"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9"/>
            <p:cNvSpPr/>
            <p:nvPr/>
          </p:nvSpPr>
          <p:spPr>
            <a:xfrm>
              <a:off x="4421975" y="6877200"/>
              <a:ext cx="33325" cy="69075"/>
            </a:xfrm>
            <a:custGeom>
              <a:avLst/>
              <a:gdLst/>
              <a:ahLst/>
              <a:cxnLst/>
              <a:rect l="l" t="t" r="r" b="b"/>
              <a:pathLst>
                <a:path w="1333" h="2763" extrusionOk="0">
                  <a:moveTo>
                    <a:pt x="409" y="0"/>
                  </a:moveTo>
                  <a:lnTo>
                    <a:pt x="0" y="107"/>
                  </a:lnTo>
                  <a:lnTo>
                    <a:pt x="924" y="2763"/>
                  </a:lnTo>
                  <a:lnTo>
                    <a:pt x="1333" y="2657"/>
                  </a:lnTo>
                  <a:lnTo>
                    <a:pt x="409"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9"/>
            <p:cNvSpPr/>
            <p:nvPr/>
          </p:nvSpPr>
          <p:spPr>
            <a:xfrm>
              <a:off x="4439950" y="6869625"/>
              <a:ext cx="33125" cy="68900"/>
            </a:xfrm>
            <a:custGeom>
              <a:avLst/>
              <a:gdLst/>
              <a:ahLst/>
              <a:cxnLst/>
              <a:rect l="l" t="t" r="r" b="b"/>
              <a:pathLst>
                <a:path w="1325" h="2756" extrusionOk="0">
                  <a:moveTo>
                    <a:pt x="409" y="1"/>
                  </a:moveTo>
                  <a:lnTo>
                    <a:pt x="1" y="99"/>
                  </a:lnTo>
                  <a:lnTo>
                    <a:pt x="1022" y="2755"/>
                  </a:lnTo>
                  <a:lnTo>
                    <a:pt x="1325" y="2657"/>
                  </a:lnTo>
                  <a:lnTo>
                    <a:pt x="409"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9"/>
            <p:cNvSpPr/>
            <p:nvPr/>
          </p:nvSpPr>
          <p:spPr>
            <a:xfrm>
              <a:off x="4314700" y="6956475"/>
              <a:ext cx="367825" cy="694425"/>
            </a:xfrm>
            <a:custGeom>
              <a:avLst/>
              <a:gdLst/>
              <a:ahLst/>
              <a:cxnLst/>
              <a:rect l="l" t="t" r="r" b="b"/>
              <a:pathLst>
                <a:path w="14713" h="27777" extrusionOk="0">
                  <a:moveTo>
                    <a:pt x="6032" y="1"/>
                  </a:moveTo>
                  <a:lnTo>
                    <a:pt x="0" y="2142"/>
                  </a:lnTo>
                  <a:lnTo>
                    <a:pt x="8076" y="25640"/>
                  </a:lnTo>
                  <a:cubicBezTo>
                    <a:pt x="8559" y="26929"/>
                    <a:pt x="9805" y="27776"/>
                    <a:pt x="11111" y="27776"/>
                  </a:cubicBezTo>
                  <a:cubicBezTo>
                    <a:pt x="11462" y="27776"/>
                    <a:pt x="11817" y="27715"/>
                    <a:pt x="12162" y="27586"/>
                  </a:cubicBezTo>
                  <a:cubicBezTo>
                    <a:pt x="13895" y="26973"/>
                    <a:pt x="14713" y="25134"/>
                    <a:pt x="14206" y="23499"/>
                  </a:cubicBezTo>
                  <a:lnTo>
                    <a:pt x="60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9"/>
            <p:cNvSpPr/>
            <p:nvPr/>
          </p:nvSpPr>
          <p:spPr>
            <a:xfrm>
              <a:off x="4391325" y="7125050"/>
              <a:ext cx="265650" cy="498700"/>
            </a:xfrm>
            <a:custGeom>
              <a:avLst/>
              <a:gdLst/>
              <a:ahLst/>
              <a:cxnLst/>
              <a:rect l="l" t="t" r="r" b="b"/>
              <a:pathLst>
                <a:path w="10626" h="19948" extrusionOk="0">
                  <a:moveTo>
                    <a:pt x="4398" y="1"/>
                  </a:moveTo>
                  <a:lnTo>
                    <a:pt x="0" y="1529"/>
                  </a:lnTo>
                  <a:lnTo>
                    <a:pt x="5828" y="18391"/>
                  </a:lnTo>
                  <a:cubicBezTo>
                    <a:pt x="6151" y="19361"/>
                    <a:pt x="7048" y="19947"/>
                    <a:pt x="8016" y="19947"/>
                  </a:cubicBezTo>
                  <a:cubicBezTo>
                    <a:pt x="8271" y="19947"/>
                    <a:pt x="8531" y="19906"/>
                    <a:pt x="8787" y="19821"/>
                  </a:cubicBezTo>
                  <a:cubicBezTo>
                    <a:pt x="10013" y="19412"/>
                    <a:pt x="10626" y="18080"/>
                    <a:pt x="10217" y="16854"/>
                  </a:cubicBezTo>
                  <a:lnTo>
                    <a:pt x="43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9"/>
            <p:cNvSpPr/>
            <p:nvPr/>
          </p:nvSpPr>
          <p:spPr>
            <a:xfrm>
              <a:off x="4289150" y="6933375"/>
              <a:ext cx="196800" cy="91975"/>
            </a:xfrm>
            <a:custGeom>
              <a:avLst/>
              <a:gdLst/>
              <a:ahLst/>
              <a:cxnLst/>
              <a:rect l="l" t="t" r="r" b="b"/>
              <a:pathLst>
                <a:path w="7872" h="3679" extrusionOk="0">
                  <a:moveTo>
                    <a:pt x="7561" y="1"/>
                  </a:moveTo>
                  <a:lnTo>
                    <a:pt x="1" y="2559"/>
                  </a:lnTo>
                  <a:lnTo>
                    <a:pt x="409" y="3679"/>
                  </a:lnTo>
                  <a:lnTo>
                    <a:pt x="7872" y="1023"/>
                  </a:lnTo>
                  <a:lnTo>
                    <a:pt x="7561"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9"/>
            <p:cNvSpPr/>
            <p:nvPr/>
          </p:nvSpPr>
          <p:spPr>
            <a:xfrm>
              <a:off x="4519025" y="7495300"/>
              <a:ext cx="137950" cy="128450"/>
            </a:xfrm>
            <a:custGeom>
              <a:avLst/>
              <a:gdLst/>
              <a:ahLst/>
              <a:cxnLst/>
              <a:rect l="l" t="t" r="r" b="b"/>
              <a:pathLst>
                <a:path w="5518" h="5138" extrusionOk="0">
                  <a:moveTo>
                    <a:pt x="1" y="1537"/>
                  </a:moveTo>
                  <a:cubicBezTo>
                    <a:pt x="9" y="1562"/>
                    <a:pt x="18" y="1587"/>
                    <a:pt x="27" y="1611"/>
                  </a:cubicBezTo>
                  <a:lnTo>
                    <a:pt x="27" y="1611"/>
                  </a:lnTo>
                  <a:lnTo>
                    <a:pt x="1" y="1537"/>
                  </a:lnTo>
                  <a:close/>
                  <a:moveTo>
                    <a:pt x="4398" y="1"/>
                  </a:moveTo>
                  <a:cubicBezTo>
                    <a:pt x="4807" y="1227"/>
                    <a:pt x="4194" y="2559"/>
                    <a:pt x="2968" y="2968"/>
                  </a:cubicBezTo>
                  <a:cubicBezTo>
                    <a:pt x="2712" y="3053"/>
                    <a:pt x="2451" y="3094"/>
                    <a:pt x="2196" y="3094"/>
                  </a:cubicBezTo>
                  <a:cubicBezTo>
                    <a:pt x="1251" y="3094"/>
                    <a:pt x="370" y="2537"/>
                    <a:pt x="27" y="1611"/>
                  </a:cubicBezTo>
                  <a:lnTo>
                    <a:pt x="27" y="1611"/>
                  </a:lnTo>
                  <a:lnTo>
                    <a:pt x="720" y="3581"/>
                  </a:lnTo>
                  <a:cubicBezTo>
                    <a:pt x="1043" y="4551"/>
                    <a:pt x="1940" y="5137"/>
                    <a:pt x="2908" y="5137"/>
                  </a:cubicBezTo>
                  <a:cubicBezTo>
                    <a:pt x="3163" y="5137"/>
                    <a:pt x="3423" y="5096"/>
                    <a:pt x="3679" y="5011"/>
                  </a:cubicBezTo>
                  <a:cubicBezTo>
                    <a:pt x="4905" y="4602"/>
                    <a:pt x="5518" y="3270"/>
                    <a:pt x="5109" y="2044"/>
                  </a:cubicBezTo>
                  <a:lnTo>
                    <a:pt x="4398"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3" name="Google Shape;573;p9"/>
          <p:cNvSpPr txBox="1">
            <a:spLocks noGrp="1"/>
          </p:cNvSpPr>
          <p:nvPr>
            <p:ph type="subTitle" idx="1"/>
          </p:nvPr>
        </p:nvSpPr>
        <p:spPr>
          <a:xfrm>
            <a:off x="4937225" y="2200875"/>
            <a:ext cx="3401100" cy="119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574" name="Google Shape;574;p9"/>
          <p:cNvSpPr txBox="1">
            <a:spLocks noGrp="1"/>
          </p:cNvSpPr>
          <p:nvPr>
            <p:ph type="title"/>
          </p:nvPr>
        </p:nvSpPr>
        <p:spPr>
          <a:xfrm>
            <a:off x="4937225" y="1751925"/>
            <a:ext cx="3401100" cy="4782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lt1"/>
        </a:solidFill>
        <a:effectLst/>
      </p:bgPr>
    </p:bg>
    <p:spTree>
      <p:nvGrpSpPr>
        <p:cNvPr id="1" name="Shape 575"/>
        <p:cNvGrpSpPr/>
        <p:nvPr/>
      </p:nvGrpSpPr>
      <p:grpSpPr>
        <a:xfrm>
          <a:off x="0" y="0"/>
          <a:ext cx="0" cy="0"/>
          <a:chOff x="0" y="0"/>
          <a:chExt cx="0" cy="0"/>
        </a:xfrm>
      </p:grpSpPr>
      <p:sp>
        <p:nvSpPr>
          <p:cNvPr id="576" name="Google Shape;576;p10"/>
          <p:cNvSpPr txBox="1">
            <a:spLocks noGrp="1"/>
          </p:cNvSpPr>
          <p:nvPr>
            <p:ph type="title"/>
          </p:nvPr>
        </p:nvSpPr>
        <p:spPr>
          <a:xfrm>
            <a:off x="4524375" y="1466850"/>
            <a:ext cx="2571900" cy="2280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sz="3500">
                <a:solidFill>
                  <a:schemeClr val="dk1"/>
                </a:solidFill>
              </a:defRPr>
            </a:lvl1pPr>
            <a:lvl2pPr lvl="1" rtl="0">
              <a:spcBef>
                <a:spcPts val="0"/>
              </a:spcBef>
              <a:spcAft>
                <a:spcPts val="0"/>
              </a:spcAft>
              <a:buSzPts val="2800"/>
              <a:buNone/>
              <a:defRPr>
                <a:latin typeface="Nunito"/>
                <a:ea typeface="Nunito"/>
                <a:cs typeface="Nunito"/>
                <a:sym typeface="Nunito"/>
              </a:defRPr>
            </a:lvl2pPr>
            <a:lvl3pPr lvl="2" rtl="0">
              <a:spcBef>
                <a:spcPts val="0"/>
              </a:spcBef>
              <a:spcAft>
                <a:spcPts val="0"/>
              </a:spcAft>
              <a:buSzPts val="2800"/>
              <a:buNone/>
              <a:defRPr>
                <a:latin typeface="Nunito"/>
                <a:ea typeface="Nunito"/>
                <a:cs typeface="Nunito"/>
                <a:sym typeface="Nunito"/>
              </a:defRPr>
            </a:lvl3pPr>
            <a:lvl4pPr lvl="3" rtl="0">
              <a:spcBef>
                <a:spcPts val="0"/>
              </a:spcBef>
              <a:spcAft>
                <a:spcPts val="0"/>
              </a:spcAft>
              <a:buSzPts val="2800"/>
              <a:buNone/>
              <a:defRPr>
                <a:latin typeface="Nunito"/>
                <a:ea typeface="Nunito"/>
                <a:cs typeface="Nunito"/>
                <a:sym typeface="Nunito"/>
              </a:defRPr>
            </a:lvl4pPr>
            <a:lvl5pPr lvl="4" rtl="0">
              <a:spcBef>
                <a:spcPts val="0"/>
              </a:spcBef>
              <a:spcAft>
                <a:spcPts val="0"/>
              </a:spcAft>
              <a:buSzPts val="2800"/>
              <a:buNone/>
              <a:defRPr>
                <a:latin typeface="Nunito"/>
                <a:ea typeface="Nunito"/>
                <a:cs typeface="Nunito"/>
                <a:sym typeface="Nunito"/>
              </a:defRPr>
            </a:lvl5pPr>
            <a:lvl6pPr lvl="5" rtl="0">
              <a:spcBef>
                <a:spcPts val="0"/>
              </a:spcBef>
              <a:spcAft>
                <a:spcPts val="0"/>
              </a:spcAft>
              <a:buSzPts val="2800"/>
              <a:buNone/>
              <a:defRPr>
                <a:latin typeface="Nunito"/>
                <a:ea typeface="Nunito"/>
                <a:cs typeface="Nunito"/>
                <a:sym typeface="Nunito"/>
              </a:defRPr>
            </a:lvl6pPr>
            <a:lvl7pPr lvl="6" rtl="0">
              <a:spcBef>
                <a:spcPts val="0"/>
              </a:spcBef>
              <a:spcAft>
                <a:spcPts val="0"/>
              </a:spcAft>
              <a:buSzPts val="2800"/>
              <a:buNone/>
              <a:defRPr>
                <a:latin typeface="Nunito"/>
                <a:ea typeface="Nunito"/>
                <a:cs typeface="Nunito"/>
                <a:sym typeface="Nunito"/>
              </a:defRPr>
            </a:lvl7pPr>
            <a:lvl8pPr lvl="7" rtl="0">
              <a:spcBef>
                <a:spcPts val="0"/>
              </a:spcBef>
              <a:spcAft>
                <a:spcPts val="0"/>
              </a:spcAft>
              <a:buSzPts val="2800"/>
              <a:buNone/>
              <a:defRPr>
                <a:latin typeface="Nunito"/>
                <a:ea typeface="Nunito"/>
                <a:cs typeface="Nunito"/>
                <a:sym typeface="Nunito"/>
              </a:defRPr>
            </a:lvl8pPr>
            <a:lvl9pPr lvl="8" rtl="0">
              <a:spcBef>
                <a:spcPts val="0"/>
              </a:spcBef>
              <a:spcAft>
                <a:spcPts val="0"/>
              </a:spcAft>
              <a:buSzPts val="2800"/>
              <a:buNone/>
              <a:defRPr>
                <a:latin typeface="Nunito"/>
                <a:ea typeface="Nunito"/>
                <a:cs typeface="Nunito"/>
                <a:sym typeface="Nunito"/>
              </a:defRPr>
            </a:lvl9pPr>
          </a:lstStyle>
          <a:p>
            <a:endParaRPr/>
          </a:p>
        </p:txBody>
      </p:sp>
      <p:sp>
        <p:nvSpPr>
          <p:cNvPr id="577" name="Google Shape;577;p10"/>
          <p:cNvSpPr/>
          <p:nvPr/>
        </p:nvSpPr>
        <p:spPr>
          <a:xfrm rot="10800000">
            <a:off x="-9537" y="-7300"/>
            <a:ext cx="2222725" cy="1383500"/>
          </a:xfrm>
          <a:custGeom>
            <a:avLst/>
            <a:gdLst/>
            <a:ahLst/>
            <a:cxnLst/>
            <a:rect l="l" t="t" r="r" b="b"/>
            <a:pathLst>
              <a:path w="88909" h="55340" extrusionOk="0">
                <a:moveTo>
                  <a:pt x="88908" y="0"/>
                </a:moveTo>
                <a:cubicBezTo>
                  <a:pt x="88908" y="0"/>
                  <a:pt x="58168" y="5172"/>
                  <a:pt x="55339" y="24595"/>
                </a:cubicBezTo>
                <a:cubicBezTo>
                  <a:pt x="53680" y="35682"/>
                  <a:pt x="45717" y="37631"/>
                  <a:pt x="40161" y="37631"/>
                </a:cubicBezTo>
                <a:cubicBezTo>
                  <a:pt x="38791" y="37631"/>
                  <a:pt x="37568" y="37513"/>
                  <a:pt x="36621" y="37383"/>
                </a:cubicBezTo>
                <a:cubicBezTo>
                  <a:pt x="35777" y="37271"/>
                  <a:pt x="34940" y="37215"/>
                  <a:pt x="34112" y="37215"/>
                </a:cubicBezTo>
                <a:cubicBezTo>
                  <a:pt x="28107" y="37215"/>
                  <a:pt x="22606" y="40140"/>
                  <a:pt x="18826" y="45545"/>
                </a:cubicBezTo>
                <a:cubicBezTo>
                  <a:pt x="14530" y="51692"/>
                  <a:pt x="6151" y="54142"/>
                  <a:pt x="0" y="55339"/>
                </a:cubicBezTo>
                <a:lnTo>
                  <a:pt x="88908" y="55339"/>
                </a:lnTo>
                <a:lnTo>
                  <a:pt x="889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0"/>
          <p:cNvSpPr/>
          <p:nvPr/>
        </p:nvSpPr>
        <p:spPr>
          <a:xfrm>
            <a:off x="6086475" y="2862625"/>
            <a:ext cx="3057427" cy="2280792"/>
          </a:xfrm>
          <a:custGeom>
            <a:avLst/>
            <a:gdLst/>
            <a:ahLst/>
            <a:cxnLst/>
            <a:rect l="l" t="t" r="r" b="b"/>
            <a:pathLst>
              <a:path w="104958" h="78297" extrusionOk="0">
                <a:moveTo>
                  <a:pt x="104958" y="1"/>
                </a:moveTo>
                <a:cubicBezTo>
                  <a:pt x="104958" y="1"/>
                  <a:pt x="64314" y="12023"/>
                  <a:pt x="60558" y="37706"/>
                </a:cubicBezTo>
                <a:cubicBezTo>
                  <a:pt x="58414" y="52416"/>
                  <a:pt x="47851" y="54938"/>
                  <a:pt x="40487" y="54938"/>
                </a:cubicBezTo>
                <a:cubicBezTo>
                  <a:pt x="38699" y="54938"/>
                  <a:pt x="37100" y="54789"/>
                  <a:pt x="35855" y="54630"/>
                </a:cubicBezTo>
                <a:cubicBezTo>
                  <a:pt x="34728" y="54476"/>
                  <a:pt x="33609" y="54400"/>
                  <a:pt x="32504" y="54400"/>
                </a:cubicBezTo>
                <a:cubicBezTo>
                  <a:pt x="24597" y="54400"/>
                  <a:pt x="17364" y="58288"/>
                  <a:pt x="12349" y="65403"/>
                </a:cubicBezTo>
                <a:cubicBezTo>
                  <a:pt x="6638" y="73509"/>
                  <a:pt x="4623" y="75250"/>
                  <a:pt x="0" y="78297"/>
                </a:cubicBezTo>
                <a:lnTo>
                  <a:pt x="104958" y="78297"/>
                </a:lnTo>
                <a:lnTo>
                  <a:pt x="10495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0"/>
          <p:cNvSpPr/>
          <p:nvPr/>
        </p:nvSpPr>
        <p:spPr>
          <a:xfrm>
            <a:off x="7479548" y="3890824"/>
            <a:ext cx="261014" cy="257301"/>
          </a:xfrm>
          <a:custGeom>
            <a:avLst/>
            <a:gdLst/>
            <a:ahLst/>
            <a:cxnLst/>
            <a:rect l="l" t="t" r="r" b="b"/>
            <a:pathLst>
              <a:path w="4028" h="3971" extrusionOk="0">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0"/>
          <p:cNvSpPr/>
          <p:nvPr/>
        </p:nvSpPr>
        <p:spPr>
          <a:xfrm>
            <a:off x="7609861" y="3605143"/>
            <a:ext cx="60199" cy="60130"/>
          </a:xfrm>
          <a:custGeom>
            <a:avLst/>
            <a:gdLst/>
            <a:ahLst/>
            <a:cxnLst/>
            <a:rect l="l" t="t" r="r" b="b"/>
            <a:pathLst>
              <a:path w="929" h="928" extrusionOk="0">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0"/>
          <p:cNvSpPr/>
          <p:nvPr/>
        </p:nvSpPr>
        <p:spPr>
          <a:xfrm>
            <a:off x="7768685" y="4539552"/>
            <a:ext cx="59875" cy="59871"/>
          </a:xfrm>
          <a:custGeom>
            <a:avLst/>
            <a:gdLst/>
            <a:ahLst/>
            <a:cxnLst/>
            <a:rect l="l" t="t" r="r" b="b"/>
            <a:pathLst>
              <a:path w="924" h="924" extrusionOk="0">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0"/>
          <p:cNvSpPr/>
          <p:nvPr/>
        </p:nvSpPr>
        <p:spPr>
          <a:xfrm>
            <a:off x="8008678" y="3939919"/>
            <a:ext cx="60134" cy="60130"/>
          </a:xfrm>
          <a:custGeom>
            <a:avLst/>
            <a:gdLst/>
            <a:ahLst/>
            <a:cxnLst/>
            <a:rect l="l" t="t" r="r" b="b"/>
            <a:pathLst>
              <a:path w="928" h="928" extrusionOk="0">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0"/>
          <p:cNvSpPr/>
          <p:nvPr/>
        </p:nvSpPr>
        <p:spPr>
          <a:xfrm>
            <a:off x="1083665" y="655934"/>
            <a:ext cx="207943" cy="207927"/>
          </a:xfrm>
          <a:custGeom>
            <a:avLst/>
            <a:gdLst/>
            <a:ahLst/>
            <a:cxnLst/>
            <a:rect l="l" t="t" r="r" b="b"/>
            <a:pathLst>
              <a:path w="3209" h="3209" extrusionOk="0">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0"/>
          <p:cNvSpPr/>
          <p:nvPr/>
        </p:nvSpPr>
        <p:spPr>
          <a:xfrm>
            <a:off x="713333" y="779239"/>
            <a:ext cx="60134" cy="60130"/>
          </a:xfrm>
          <a:custGeom>
            <a:avLst/>
            <a:gdLst/>
            <a:ahLst/>
            <a:cxnLst/>
            <a:rect l="l" t="t" r="r" b="b"/>
            <a:pathLst>
              <a:path w="928" h="928" extrusionOk="0">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0"/>
          <p:cNvSpPr/>
          <p:nvPr/>
        </p:nvSpPr>
        <p:spPr>
          <a:xfrm>
            <a:off x="1640751" y="539498"/>
            <a:ext cx="59875" cy="56436"/>
          </a:xfrm>
          <a:custGeom>
            <a:avLst/>
            <a:gdLst/>
            <a:ahLst/>
            <a:cxnLst/>
            <a:rect l="l" t="t" r="r" b="b"/>
            <a:pathLst>
              <a:path w="924" h="871" extrusionOk="0">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78"/>
        <p:cNvGrpSpPr/>
        <p:nvPr/>
      </p:nvGrpSpPr>
      <p:grpSpPr>
        <a:xfrm>
          <a:off x="0" y="0"/>
          <a:ext cx="0" cy="0"/>
          <a:chOff x="0" y="0"/>
          <a:chExt cx="0" cy="0"/>
        </a:xfrm>
      </p:grpSpPr>
      <p:sp>
        <p:nvSpPr>
          <p:cNvPr id="679" name="Google Shape;679;p13"/>
          <p:cNvSpPr/>
          <p:nvPr/>
        </p:nvSpPr>
        <p:spPr>
          <a:xfrm>
            <a:off x="7915700" y="3334300"/>
            <a:ext cx="1228300" cy="1809200"/>
          </a:xfrm>
          <a:custGeom>
            <a:avLst/>
            <a:gdLst/>
            <a:ahLst/>
            <a:cxnLst/>
            <a:rect l="l" t="t" r="r" b="b"/>
            <a:pathLst>
              <a:path w="49132" h="72368" extrusionOk="0">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3"/>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81" name="Google Shape;681;p13"/>
          <p:cNvSpPr/>
          <p:nvPr/>
        </p:nvSpPr>
        <p:spPr>
          <a:xfrm rot="10800000">
            <a:off x="-9537" y="-7300"/>
            <a:ext cx="2222725" cy="1383500"/>
          </a:xfrm>
          <a:custGeom>
            <a:avLst/>
            <a:gdLst/>
            <a:ahLst/>
            <a:cxnLst/>
            <a:rect l="l" t="t" r="r" b="b"/>
            <a:pathLst>
              <a:path w="88909" h="55340" extrusionOk="0">
                <a:moveTo>
                  <a:pt x="88908" y="0"/>
                </a:moveTo>
                <a:cubicBezTo>
                  <a:pt x="88908" y="0"/>
                  <a:pt x="58168" y="5172"/>
                  <a:pt x="55339" y="24595"/>
                </a:cubicBezTo>
                <a:cubicBezTo>
                  <a:pt x="53680" y="35682"/>
                  <a:pt x="45717" y="37631"/>
                  <a:pt x="40161" y="37631"/>
                </a:cubicBezTo>
                <a:cubicBezTo>
                  <a:pt x="38791" y="37631"/>
                  <a:pt x="37568" y="37513"/>
                  <a:pt x="36621" y="37383"/>
                </a:cubicBezTo>
                <a:cubicBezTo>
                  <a:pt x="35777" y="37271"/>
                  <a:pt x="34940" y="37215"/>
                  <a:pt x="34112" y="37215"/>
                </a:cubicBezTo>
                <a:cubicBezTo>
                  <a:pt x="28107" y="37215"/>
                  <a:pt x="22606" y="40140"/>
                  <a:pt x="18826" y="45545"/>
                </a:cubicBezTo>
                <a:cubicBezTo>
                  <a:pt x="14530" y="51692"/>
                  <a:pt x="6151" y="54142"/>
                  <a:pt x="0" y="55339"/>
                </a:cubicBezTo>
                <a:lnTo>
                  <a:pt x="88908" y="55339"/>
                </a:lnTo>
                <a:lnTo>
                  <a:pt x="889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3"/>
          <p:cNvSpPr/>
          <p:nvPr/>
        </p:nvSpPr>
        <p:spPr>
          <a:xfrm>
            <a:off x="7823198" y="472987"/>
            <a:ext cx="261014" cy="257301"/>
          </a:xfrm>
          <a:custGeom>
            <a:avLst/>
            <a:gdLst/>
            <a:ahLst/>
            <a:cxnLst/>
            <a:rect l="l" t="t" r="r" b="b"/>
            <a:pathLst>
              <a:path w="4028" h="3971" extrusionOk="0">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3"/>
          <p:cNvSpPr/>
          <p:nvPr/>
        </p:nvSpPr>
        <p:spPr>
          <a:xfrm>
            <a:off x="7953511" y="187306"/>
            <a:ext cx="60199" cy="60130"/>
          </a:xfrm>
          <a:custGeom>
            <a:avLst/>
            <a:gdLst/>
            <a:ahLst/>
            <a:cxnLst/>
            <a:rect l="l" t="t" r="r" b="b"/>
            <a:pathLst>
              <a:path w="929" h="928" extrusionOk="0">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3"/>
          <p:cNvSpPr/>
          <p:nvPr/>
        </p:nvSpPr>
        <p:spPr>
          <a:xfrm>
            <a:off x="8112335" y="1121714"/>
            <a:ext cx="59875" cy="59871"/>
          </a:xfrm>
          <a:custGeom>
            <a:avLst/>
            <a:gdLst/>
            <a:ahLst/>
            <a:cxnLst/>
            <a:rect l="l" t="t" r="r" b="b"/>
            <a:pathLst>
              <a:path w="924" h="924" extrusionOk="0">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3"/>
          <p:cNvSpPr/>
          <p:nvPr/>
        </p:nvSpPr>
        <p:spPr>
          <a:xfrm>
            <a:off x="8352328" y="522082"/>
            <a:ext cx="60134" cy="60130"/>
          </a:xfrm>
          <a:custGeom>
            <a:avLst/>
            <a:gdLst/>
            <a:ahLst/>
            <a:cxnLst/>
            <a:rect l="l" t="t" r="r" b="b"/>
            <a:pathLst>
              <a:path w="928" h="928" extrusionOk="0">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6" name="Google Shape;686;p13"/>
          <p:cNvGrpSpPr/>
          <p:nvPr/>
        </p:nvGrpSpPr>
        <p:grpSpPr>
          <a:xfrm>
            <a:off x="188950" y="4381475"/>
            <a:ext cx="480225" cy="615300"/>
            <a:chOff x="912850" y="4743425"/>
            <a:chExt cx="480225" cy="615300"/>
          </a:xfrm>
        </p:grpSpPr>
        <p:sp>
          <p:nvSpPr>
            <p:cNvPr id="687" name="Google Shape;687;p13"/>
            <p:cNvSpPr/>
            <p:nvPr/>
          </p:nvSpPr>
          <p:spPr>
            <a:xfrm>
              <a:off x="912850" y="4825175"/>
              <a:ext cx="480225" cy="533550"/>
            </a:xfrm>
            <a:custGeom>
              <a:avLst/>
              <a:gdLst/>
              <a:ahLst/>
              <a:cxnLst/>
              <a:rect l="l" t="t" r="r" b="b"/>
              <a:pathLst>
                <a:path w="19209" h="21342" extrusionOk="0">
                  <a:moveTo>
                    <a:pt x="5927" y="0"/>
                  </a:moveTo>
                  <a:lnTo>
                    <a:pt x="5722" y="1022"/>
                  </a:lnTo>
                  <a:cubicBezTo>
                    <a:pt x="4194" y="1120"/>
                    <a:pt x="2968" y="2044"/>
                    <a:pt x="2763" y="3270"/>
                  </a:cubicBezTo>
                  <a:lnTo>
                    <a:pt x="311" y="15832"/>
                  </a:lnTo>
                  <a:cubicBezTo>
                    <a:pt x="1" y="17467"/>
                    <a:pt x="1227" y="19101"/>
                    <a:pt x="3172" y="19412"/>
                  </a:cubicBezTo>
                  <a:lnTo>
                    <a:pt x="12572" y="21251"/>
                  </a:lnTo>
                  <a:cubicBezTo>
                    <a:pt x="12846" y="21312"/>
                    <a:pt x="13120" y="21341"/>
                    <a:pt x="13390" y="21341"/>
                  </a:cubicBezTo>
                  <a:cubicBezTo>
                    <a:pt x="14925" y="21341"/>
                    <a:pt x="16295" y="20394"/>
                    <a:pt x="16552" y="19003"/>
                  </a:cubicBezTo>
                  <a:lnTo>
                    <a:pt x="19004" y="6539"/>
                  </a:lnTo>
                  <a:cubicBezTo>
                    <a:pt x="19208" y="5207"/>
                    <a:pt x="18497" y="3883"/>
                    <a:pt x="17165" y="3270"/>
                  </a:cubicBezTo>
                  <a:lnTo>
                    <a:pt x="17369" y="2248"/>
                  </a:lnTo>
                  <a:lnTo>
                    <a:pt x="5927" y="0"/>
                  </a:ln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3"/>
            <p:cNvSpPr/>
            <p:nvPr/>
          </p:nvSpPr>
          <p:spPr>
            <a:xfrm>
              <a:off x="1055900" y="4825175"/>
              <a:ext cx="291200" cy="71525"/>
            </a:xfrm>
            <a:custGeom>
              <a:avLst/>
              <a:gdLst/>
              <a:ahLst/>
              <a:cxnLst/>
              <a:rect l="l" t="t" r="r" b="b"/>
              <a:pathLst>
                <a:path w="11648" h="2861" extrusionOk="0">
                  <a:moveTo>
                    <a:pt x="205" y="0"/>
                  </a:moveTo>
                  <a:lnTo>
                    <a:pt x="0" y="613"/>
                  </a:lnTo>
                  <a:lnTo>
                    <a:pt x="11549" y="2861"/>
                  </a:lnTo>
                  <a:lnTo>
                    <a:pt x="11647" y="2248"/>
                  </a:lnTo>
                  <a:lnTo>
                    <a:pt x="205"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3"/>
            <p:cNvSpPr/>
            <p:nvPr/>
          </p:nvSpPr>
          <p:spPr>
            <a:xfrm>
              <a:off x="1038125" y="4743425"/>
              <a:ext cx="344725" cy="143075"/>
            </a:xfrm>
            <a:custGeom>
              <a:avLst/>
              <a:gdLst/>
              <a:ahLst/>
              <a:cxnLst/>
              <a:rect l="l" t="t" r="r" b="b"/>
              <a:pathLst>
                <a:path w="13789" h="5723" extrusionOk="0">
                  <a:moveTo>
                    <a:pt x="613" y="1"/>
                  </a:moveTo>
                  <a:lnTo>
                    <a:pt x="0" y="3066"/>
                  </a:lnTo>
                  <a:lnTo>
                    <a:pt x="13176" y="5722"/>
                  </a:lnTo>
                  <a:lnTo>
                    <a:pt x="13789" y="2657"/>
                  </a:lnTo>
                  <a:lnTo>
                    <a:pt x="6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3"/>
            <p:cNvSpPr/>
            <p:nvPr/>
          </p:nvSpPr>
          <p:spPr>
            <a:xfrm>
              <a:off x="1050775" y="4745900"/>
              <a:ext cx="28225" cy="79300"/>
            </a:xfrm>
            <a:custGeom>
              <a:avLst/>
              <a:gdLst/>
              <a:ahLst/>
              <a:cxnLst/>
              <a:rect l="l" t="t" r="r" b="b"/>
              <a:pathLst>
                <a:path w="1129" h="3172" extrusionOk="0">
                  <a:moveTo>
                    <a:pt x="614" y="0"/>
                  </a:moveTo>
                  <a:lnTo>
                    <a:pt x="1" y="3065"/>
                  </a:lnTo>
                  <a:lnTo>
                    <a:pt x="516" y="3171"/>
                  </a:lnTo>
                  <a:lnTo>
                    <a:pt x="1129" y="106"/>
                  </a:lnTo>
                  <a:lnTo>
                    <a:pt x="614"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3"/>
            <p:cNvSpPr/>
            <p:nvPr/>
          </p:nvSpPr>
          <p:spPr>
            <a:xfrm>
              <a:off x="1078975" y="4751000"/>
              <a:ext cx="30675" cy="81750"/>
            </a:xfrm>
            <a:custGeom>
              <a:avLst/>
              <a:gdLst/>
              <a:ahLst/>
              <a:cxnLst/>
              <a:rect l="l" t="t" r="r" b="b"/>
              <a:pathLst>
                <a:path w="1227" h="3270" extrusionOk="0">
                  <a:moveTo>
                    <a:pt x="614" y="0"/>
                  </a:moveTo>
                  <a:lnTo>
                    <a:pt x="1" y="3172"/>
                  </a:lnTo>
                  <a:lnTo>
                    <a:pt x="614" y="3270"/>
                  </a:lnTo>
                  <a:lnTo>
                    <a:pt x="1227" y="107"/>
                  </a:lnTo>
                  <a:lnTo>
                    <a:pt x="614"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3"/>
            <p:cNvSpPr/>
            <p:nvPr/>
          </p:nvSpPr>
          <p:spPr>
            <a:xfrm>
              <a:off x="1109625" y="4756100"/>
              <a:ext cx="28025" cy="81775"/>
            </a:xfrm>
            <a:custGeom>
              <a:avLst/>
              <a:gdLst/>
              <a:ahLst/>
              <a:cxnLst/>
              <a:rect l="l" t="t" r="r" b="b"/>
              <a:pathLst>
                <a:path w="1121" h="3271" extrusionOk="0">
                  <a:moveTo>
                    <a:pt x="614" y="1"/>
                  </a:moveTo>
                  <a:lnTo>
                    <a:pt x="1" y="3172"/>
                  </a:lnTo>
                  <a:lnTo>
                    <a:pt x="508" y="3270"/>
                  </a:lnTo>
                  <a:lnTo>
                    <a:pt x="1121" y="107"/>
                  </a:lnTo>
                  <a:lnTo>
                    <a:pt x="614"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3"/>
            <p:cNvSpPr/>
            <p:nvPr/>
          </p:nvSpPr>
          <p:spPr>
            <a:xfrm>
              <a:off x="1137625" y="4763875"/>
              <a:ext cx="30675" cy="79100"/>
            </a:xfrm>
            <a:custGeom>
              <a:avLst/>
              <a:gdLst/>
              <a:ahLst/>
              <a:cxnLst/>
              <a:rect l="l" t="t" r="r" b="b"/>
              <a:pathLst>
                <a:path w="1227" h="3164" extrusionOk="0">
                  <a:moveTo>
                    <a:pt x="614" y="0"/>
                  </a:moveTo>
                  <a:lnTo>
                    <a:pt x="1" y="3065"/>
                  </a:lnTo>
                  <a:lnTo>
                    <a:pt x="516" y="3163"/>
                  </a:lnTo>
                  <a:lnTo>
                    <a:pt x="1227" y="98"/>
                  </a:lnTo>
                  <a:lnTo>
                    <a:pt x="614"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3"/>
            <p:cNvSpPr/>
            <p:nvPr/>
          </p:nvSpPr>
          <p:spPr>
            <a:xfrm>
              <a:off x="1165825" y="4768975"/>
              <a:ext cx="30675" cy="79100"/>
            </a:xfrm>
            <a:custGeom>
              <a:avLst/>
              <a:gdLst/>
              <a:ahLst/>
              <a:cxnLst/>
              <a:rect l="l" t="t" r="r" b="b"/>
              <a:pathLst>
                <a:path w="1227" h="3164" extrusionOk="0">
                  <a:moveTo>
                    <a:pt x="712" y="1"/>
                  </a:moveTo>
                  <a:lnTo>
                    <a:pt x="1" y="3066"/>
                  </a:lnTo>
                  <a:lnTo>
                    <a:pt x="614" y="3164"/>
                  </a:lnTo>
                  <a:lnTo>
                    <a:pt x="1227" y="99"/>
                  </a:lnTo>
                  <a:lnTo>
                    <a:pt x="712"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3"/>
            <p:cNvSpPr/>
            <p:nvPr/>
          </p:nvSpPr>
          <p:spPr>
            <a:xfrm>
              <a:off x="1196475" y="4774075"/>
              <a:ext cx="28025" cy="81775"/>
            </a:xfrm>
            <a:custGeom>
              <a:avLst/>
              <a:gdLst/>
              <a:ahLst/>
              <a:cxnLst/>
              <a:rect l="l" t="t" r="r" b="b"/>
              <a:pathLst>
                <a:path w="1121" h="3271" extrusionOk="0">
                  <a:moveTo>
                    <a:pt x="614" y="1"/>
                  </a:moveTo>
                  <a:lnTo>
                    <a:pt x="1" y="3164"/>
                  </a:lnTo>
                  <a:lnTo>
                    <a:pt x="507" y="3270"/>
                  </a:lnTo>
                  <a:lnTo>
                    <a:pt x="1120" y="99"/>
                  </a:lnTo>
                  <a:lnTo>
                    <a:pt x="614"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3"/>
            <p:cNvSpPr/>
            <p:nvPr/>
          </p:nvSpPr>
          <p:spPr>
            <a:xfrm>
              <a:off x="1224475" y="4779200"/>
              <a:ext cx="30675" cy="81750"/>
            </a:xfrm>
            <a:custGeom>
              <a:avLst/>
              <a:gdLst/>
              <a:ahLst/>
              <a:cxnLst/>
              <a:rect l="l" t="t" r="r" b="b"/>
              <a:pathLst>
                <a:path w="1227" h="3270" extrusionOk="0">
                  <a:moveTo>
                    <a:pt x="613" y="0"/>
                  </a:moveTo>
                  <a:lnTo>
                    <a:pt x="0" y="3163"/>
                  </a:lnTo>
                  <a:lnTo>
                    <a:pt x="613" y="3270"/>
                  </a:lnTo>
                  <a:lnTo>
                    <a:pt x="1226" y="98"/>
                  </a:lnTo>
                  <a:lnTo>
                    <a:pt x="613"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3"/>
            <p:cNvSpPr/>
            <p:nvPr/>
          </p:nvSpPr>
          <p:spPr>
            <a:xfrm>
              <a:off x="1255125" y="4786750"/>
              <a:ext cx="28225" cy="79300"/>
            </a:xfrm>
            <a:custGeom>
              <a:avLst/>
              <a:gdLst/>
              <a:ahLst/>
              <a:cxnLst/>
              <a:rect l="l" t="t" r="r" b="b"/>
              <a:pathLst>
                <a:path w="1129" h="3172" extrusionOk="0">
                  <a:moveTo>
                    <a:pt x="613" y="1"/>
                  </a:moveTo>
                  <a:lnTo>
                    <a:pt x="0" y="3066"/>
                  </a:lnTo>
                  <a:lnTo>
                    <a:pt x="515" y="3172"/>
                  </a:lnTo>
                  <a:lnTo>
                    <a:pt x="1128" y="107"/>
                  </a:lnTo>
                  <a:lnTo>
                    <a:pt x="613"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3"/>
            <p:cNvSpPr/>
            <p:nvPr/>
          </p:nvSpPr>
          <p:spPr>
            <a:xfrm>
              <a:off x="1283325" y="4791875"/>
              <a:ext cx="30675" cy="81750"/>
            </a:xfrm>
            <a:custGeom>
              <a:avLst/>
              <a:gdLst/>
              <a:ahLst/>
              <a:cxnLst/>
              <a:rect l="l" t="t" r="r" b="b"/>
              <a:pathLst>
                <a:path w="1227" h="3270" extrusionOk="0">
                  <a:moveTo>
                    <a:pt x="613" y="0"/>
                  </a:moveTo>
                  <a:lnTo>
                    <a:pt x="0" y="3171"/>
                  </a:lnTo>
                  <a:lnTo>
                    <a:pt x="613" y="3269"/>
                  </a:lnTo>
                  <a:lnTo>
                    <a:pt x="1226" y="106"/>
                  </a:lnTo>
                  <a:lnTo>
                    <a:pt x="613"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3"/>
            <p:cNvSpPr/>
            <p:nvPr/>
          </p:nvSpPr>
          <p:spPr>
            <a:xfrm>
              <a:off x="1313975" y="4796975"/>
              <a:ext cx="28000" cy="81750"/>
            </a:xfrm>
            <a:custGeom>
              <a:avLst/>
              <a:gdLst/>
              <a:ahLst/>
              <a:cxnLst/>
              <a:rect l="l" t="t" r="r" b="b"/>
              <a:pathLst>
                <a:path w="1120" h="3270" extrusionOk="0">
                  <a:moveTo>
                    <a:pt x="613" y="0"/>
                  </a:moveTo>
                  <a:lnTo>
                    <a:pt x="0" y="3172"/>
                  </a:lnTo>
                  <a:lnTo>
                    <a:pt x="507" y="3270"/>
                  </a:lnTo>
                  <a:lnTo>
                    <a:pt x="1120" y="107"/>
                  </a:lnTo>
                  <a:lnTo>
                    <a:pt x="613"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3"/>
            <p:cNvSpPr/>
            <p:nvPr/>
          </p:nvSpPr>
          <p:spPr>
            <a:xfrm>
              <a:off x="1341950" y="4804725"/>
              <a:ext cx="30675" cy="79125"/>
            </a:xfrm>
            <a:custGeom>
              <a:avLst/>
              <a:gdLst/>
              <a:ahLst/>
              <a:cxnLst/>
              <a:rect l="l" t="t" r="r" b="b"/>
              <a:pathLst>
                <a:path w="1227" h="3165" extrusionOk="0">
                  <a:moveTo>
                    <a:pt x="614" y="1"/>
                  </a:moveTo>
                  <a:lnTo>
                    <a:pt x="1" y="3066"/>
                  </a:lnTo>
                  <a:lnTo>
                    <a:pt x="516" y="3164"/>
                  </a:lnTo>
                  <a:lnTo>
                    <a:pt x="1227" y="99"/>
                  </a:lnTo>
                  <a:lnTo>
                    <a:pt x="614"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3"/>
            <p:cNvSpPr/>
            <p:nvPr/>
          </p:nvSpPr>
          <p:spPr>
            <a:xfrm>
              <a:off x="935950" y="4963100"/>
              <a:ext cx="441800" cy="260550"/>
            </a:xfrm>
            <a:custGeom>
              <a:avLst/>
              <a:gdLst/>
              <a:ahLst/>
              <a:cxnLst/>
              <a:rect l="l" t="t" r="r" b="b"/>
              <a:pathLst>
                <a:path w="17672" h="10422" extrusionOk="0">
                  <a:moveTo>
                    <a:pt x="1431" y="0"/>
                  </a:moveTo>
                  <a:lnTo>
                    <a:pt x="0" y="7250"/>
                  </a:lnTo>
                  <a:lnTo>
                    <a:pt x="16241" y="10421"/>
                  </a:lnTo>
                  <a:lnTo>
                    <a:pt x="17671" y="3163"/>
                  </a:lnTo>
                  <a:lnTo>
                    <a:pt x="14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3"/>
            <p:cNvSpPr/>
            <p:nvPr/>
          </p:nvSpPr>
          <p:spPr>
            <a:xfrm>
              <a:off x="912850" y="5169875"/>
              <a:ext cx="424025" cy="188850"/>
            </a:xfrm>
            <a:custGeom>
              <a:avLst/>
              <a:gdLst/>
              <a:ahLst/>
              <a:cxnLst/>
              <a:rect l="l" t="t" r="r" b="b"/>
              <a:pathLst>
                <a:path w="16961" h="7554" extrusionOk="0">
                  <a:moveTo>
                    <a:pt x="16961" y="3172"/>
                  </a:moveTo>
                  <a:lnTo>
                    <a:pt x="16946" y="3244"/>
                  </a:lnTo>
                  <a:lnTo>
                    <a:pt x="16946" y="3244"/>
                  </a:lnTo>
                  <a:cubicBezTo>
                    <a:pt x="16951" y="3220"/>
                    <a:pt x="16956" y="3196"/>
                    <a:pt x="16961" y="3172"/>
                  </a:cubicBezTo>
                  <a:close/>
                  <a:moveTo>
                    <a:pt x="720" y="1"/>
                  </a:moveTo>
                  <a:lnTo>
                    <a:pt x="311" y="2044"/>
                  </a:lnTo>
                  <a:cubicBezTo>
                    <a:pt x="1" y="3679"/>
                    <a:pt x="1227" y="5313"/>
                    <a:pt x="3172" y="5624"/>
                  </a:cubicBezTo>
                  <a:lnTo>
                    <a:pt x="12572" y="7463"/>
                  </a:lnTo>
                  <a:cubicBezTo>
                    <a:pt x="12846" y="7524"/>
                    <a:pt x="13120" y="7553"/>
                    <a:pt x="13390" y="7553"/>
                  </a:cubicBezTo>
                  <a:cubicBezTo>
                    <a:pt x="14925" y="7553"/>
                    <a:pt x="16295" y="6606"/>
                    <a:pt x="16552" y="5215"/>
                  </a:cubicBezTo>
                  <a:lnTo>
                    <a:pt x="16946" y="3244"/>
                  </a:lnTo>
                  <a:lnTo>
                    <a:pt x="16946" y="3244"/>
                  </a:lnTo>
                  <a:cubicBezTo>
                    <a:pt x="16656" y="4596"/>
                    <a:pt x="15307" y="5510"/>
                    <a:pt x="13798" y="5510"/>
                  </a:cubicBezTo>
                  <a:cubicBezTo>
                    <a:pt x="13529" y="5510"/>
                    <a:pt x="13255" y="5481"/>
                    <a:pt x="12980" y="5420"/>
                  </a:cubicBezTo>
                  <a:lnTo>
                    <a:pt x="3475" y="3581"/>
                  </a:lnTo>
                  <a:cubicBezTo>
                    <a:pt x="1636" y="3270"/>
                    <a:pt x="410" y="1635"/>
                    <a:pt x="720"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3"/>
            <p:cNvSpPr/>
            <p:nvPr/>
          </p:nvSpPr>
          <p:spPr>
            <a:xfrm>
              <a:off x="963950" y="4963100"/>
              <a:ext cx="413800" cy="112400"/>
            </a:xfrm>
            <a:custGeom>
              <a:avLst/>
              <a:gdLst/>
              <a:ahLst/>
              <a:cxnLst/>
              <a:rect l="l" t="t" r="r" b="b"/>
              <a:pathLst>
                <a:path w="16552" h="4496" extrusionOk="0">
                  <a:moveTo>
                    <a:pt x="311" y="0"/>
                  </a:moveTo>
                  <a:lnTo>
                    <a:pt x="0" y="1324"/>
                  </a:lnTo>
                  <a:lnTo>
                    <a:pt x="16249" y="4496"/>
                  </a:lnTo>
                  <a:lnTo>
                    <a:pt x="16551" y="3163"/>
                  </a:lnTo>
                  <a:lnTo>
                    <a:pt x="311" y="0"/>
                  </a:ln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3"/>
            <p:cNvSpPr/>
            <p:nvPr/>
          </p:nvSpPr>
          <p:spPr>
            <a:xfrm>
              <a:off x="984375" y="5034625"/>
              <a:ext cx="94625" cy="94425"/>
            </a:xfrm>
            <a:custGeom>
              <a:avLst/>
              <a:gdLst/>
              <a:ahLst/>
              <a:cxnLst/>
              <a:rect l="l" t="t" r="r" b="b"/>
              <a:pathLst>
                <a:path w="3785" h="3777" extrusionOk="0">
                  <a:moveTo>
                    <a:pt x="1537" y="0"/>
                  </a:moveTo>
                  <a:lnTo>
                    <a:pt x="1333" y="1022"/>
                  </a:lnTo>
                  <a:lnTo>
                    <a:pt x="311" y="817"/>
                  </a:lnTo>
                  <a:lnTo>
                    <a:pt x="1" y="2248"/>
                  </a:lnTo>
                  <a:lnTo>
                    <a:pt x="1022" y="2452"/>
                  </a:lnTo>
                  <a:lnTo>
                    <a:pt x="818" y="3474"/>
                  </a:lnTo>
                  <a:lnTo>
                    <a:pt x="2248" y="3776"/>
                  </a:lnTo>
                  <a:lnTo>
                    <a:pt x="2453" y="2754"/>
                  </a:lnTo>
                  <a:lnTo>
                    <a:pt x="3474" y="2959"/>
                  </a:lnTo>
                  <a:lnTo>
                    <a:pt x="3785" y="1528"/>
                  </a:lnTo>
                  <a:lnTo>
                    <a:pt x="2763" y="1324"/>
                  </a:lnTo>
                  <a:lnTo>
                    <a:pt x="2967" y="302"/>
                  </a:lnTo>
                  <a:lnTo>
                    <a:pt x="1537" y="0"/>
                  </a:ln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3"/>
            <p:cNvSpPr/>
            <p:nvPr/>
          </p:nvSpPr>
          <p:spPr>
            <a:xfrm>
              <a:off x="1178500" y="5075475"/>
              <a:ext cx="145700" cy="43350"/>
            </a:xfrm>
            <a:custGeom>
              <a:avLst/>
              <a:gdLst/>
              <a:ahLst/>
              <a:cxnLst/>
              <a:rect l="l" t="t" r="r" b="b"/>
              <a:pathLst>
                <a:path w="5828" h="1734" extrusionOk="0">
                  <a:moveTo>
                    <a:pt x="205" y="1"/>
                  </a:moveTo>
                  <a:lnTo>
                    <a:pt x="0" y="614"/>
                  </a:lnTo>
                  <a:lnTo>
                    <a:pt x="5722" y="1733"/>
                  </a:lnTo>
                  <a:lnTo>
                    <a:pt x="5828" y="1120"/>
                  </a:lnTo>
                  <a:lnTo>
                    <a:pt x="205"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3"/>
            <p:cNvSpPr/>
            <p:nvPr/>
          </p:nvSpPr>
          <p:spPr>
            <a:xfrm>
              <a:off x="1170925" y="5113700"/>
              <a:ext cx="145525" cy="43550"/>
            </a:xfrm>
            <a:custGeom>
              <a:avLst/>
              <a:gdLst/>
              <a:ahLst/>
              <a:cxnLst/>
              <a:rect l="l" t="t" r="r" b="b"/>
              <a:pathLst>
                <a:path w="5821" h="1742" extrusionOk="0">
                  <a:moveTo>
                    <a:pt x="205" y="0"/>
                  </a:moveTo>
                  <a:lnTo>
                    <a:pt x="1" y="719"/>
                  </a:lnTo>
                  <a:lnTo>
                    <a:pt x="5722" y="1741"/>
                  </a:lnTo>
                  <a:lnTo>
                    <a:pt x="5820" y="1128"/>
                  </a:lnTo>
                  <a:lnTo>
                    <a:pt x="205"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7" name="Google Shape;707;p13"/>
          <p:cNvSpPr txBox="1">
            <a:spLocks noGrp="1"/>
          </p:cNvSpPr>
          <p:nvPr>
            <p:ph type="subTitle" idx="1"/>
          </p:nvPr>
        </p:nvSpPr>
        <p:spPr>
          <a:xfrm>
            <a:off x="724560" y="3642656"/>
            <a:ext cx="2094000" cy="39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300"/>
              <a:buNone/>
              <a:defRPr>
                <a:latin typeface="Nunito ExtraBold"/>
                <a:ea typeface="Nunito ExtraBold"/>
                <a:cs typeface="Nunito ExtraBold"/>
                <a:sym typeface="Nunito ExtraBold"/>
              </a:defRPr>
            </a:lvl1pPr>
            <a:lvl2pPr lvl="1" rtl="0">
              <a:spcBef>
                <a:spcPts val="0"/>
              </a:spcBef>
              <a:spcAft>
                <a:spcPts val="0"/>
              </a:spcAft>
              <a:buSzPts val="1300"/>
              <a:buNone/>
              <a:defRPr sz="1300"/>
            </a:lvl2pPr>
            <a:lvl3pPr lvl="2" rtl="0">
              <a:spcBef>
                <a:spcPts val="1600"/>
              </a:spcBef>
              <a:spcAft>
                <a:spcPts val="0"/>
              </a:spcAft>
              <a:buSzPts val="1300"/>
              <a:buNone/>
              <a:defRPr sz="1300"/>
            </a:lvl3pPr>
            <a:lvl4pPr lvl="3" rtl="0">
              <a:spcBef>
                <a:spcPts val="1600"/>
              </a:spcBef>
              <a:spcAft>
                <a:spcPts val="0"/>
              </a:spcAft>
              <a:buSzPts val="1300"/>
              <a:buNone/>
              <a:defRPr sz="1300"/>
            </a:lvl4pPr>
            <a:lvl5pPr lvl="4" rtl="0">
              <a:spcBef>
                <a:spcPts val="1600"/>
              </a:spcBef>
              <a:spcAft>
                <a:spcPts val="0"/>
              </a:spcAft>
              <a:buSzPts val="1300"/>
              <a:buNone/>
              <a:defRPr sz="1300"/>
            </a:lvl5pPr>
            <a:lvl6pPr lvl="5" rtl="0">
              <a:spcBef>
                <a:spcPts val="1600"/>
              </a:spcBef>
              <a:spcAft>
                <a:spcPts val="0"/>
              </a:spcAft>
              <a:buSzPts val="1300"/>
              <a:buNone/>
              <a:defRPr sz="1300"/>
            </a:lvl6pPr>
            <a:lvl7pPr lvl="6" rtl="0">
              <a:spcBef>
                <a:spcPts val="1600"/>
              </a:spcBef>
              <a:spcAft>
                <a:spcPts val="0"/>
              </a:spcAft>
              <a:buSzPts val="1300"/>
              <a:buNone/>
              <a:defRPr sz="1300"/>
            </a:lvl7pPr>
            <a:lvl8pPr lvl="7" rtl="0">
              <a:spcBef>
                <a:spcPts val="1600"/>
              </a:spcBef>
              <a:spcAft>
                <a:spcPts val="0"/>
              </a:spcAft>
              <a:buSzPts val="1300"/>
              <a:buNone/>
              <a:defRPr sz="1300"/>
            </a:lvl8pPr>
            <a:lvl9pPr lvl="8" rtl="0">
              <a:spcBef>
                <a:spcPts val="1600"/>
              </a:spcBef>
              <a:spcAft>
                <a:spcPts val="1600"/>
              </a:spcAft>
              <a:buSzPts val="1300"/>
              <a:buNone/>
              <a:defRPr sz="1300"/>
            </a:lvl9pPr>
          </a:lstStyle>
          <a:p>
            <a:endParaRPr/>
          </a:p>
        </p:txBody>
      </p:sp>
      <p:sp>
        <p:nvSpPr>
          <p:cNvPr id="708" name="Google Shape;708;p13"/>
          <p:cNvSpPr txBox="1">
            <a:spLocks noGrp="1"/>
          </p:cNvSpPr>
          <p:nvPr>
            <p:ph type="subTitle" idx="2"/>
          </p:nvPr>
        </p:nvSpPr>
        <p:spPr>
          <a:xfrm>
            <a:off x="724560" y="4027495"/>
            <a:ext cx="2194500" cy="6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300"/>
              <a:buNone/>
              <a:defRPr sz="1400"/>
            </a:lvl1pPr>
            <a:lvl2pPr lvl="1" rtl="0">
              <a:spcBef>
                <a:spcPts val="0"/>
              </a:spcBef>
              <a:spcAft>
                <a:spcPts val="0"/>
              </a:spcAft>
              <a:buSzPts val="1300"/>
              <a:buNone/>
              <a:defRPr sz="1300"/>
            </a:lvl2pPr>
            <a:lvl3pPr lvl="2" rtl="0">
              <a:spcBef>
                <a:spcPts val="1600"/>
              </a:spcBef>
              <a:spcAft>
                <a:spcPts val="0"/>
              </a:spcAft>
              <a:buSzPts val="1300"/>
              <a:buNone/>
              <a:defRPr sz="1300"/>
            </a:lvl3pPr>
            <a:lvl4pPr lvl="3" rtl="0">
              <a:spcBef>
                <a:spcPts val="1600"/>
              </a:spcBef>
              <a:spcAft>
                <a:spcPts val="0"/>
              </a:spcAft>
              <a:buSzPts val="1300"/>
              <a:buNone/>
              <a:defRPr sz="1300"/>
            </a:lvl4pPr>
            <a:lvl5pPr lvl="4" rtl="0">
              <a:spcBef>
                <a:spcPts val="1600"/>
              </a:spcBef>
              <a:spcAft>
                <a:spcPts val="0"/>
              </a:spcAft>
              <a:buSzPts val="1300"/>
              <a:buNone/>
              <a:defRPr sz="1300"/>
            </a:lvl5pPr>
            <a:lvl6pPr lvl="5" rtl="0">
              <a:spcBef>
                <a:spcPts val="1600"/>
              </a:spcBef>
              <a:spcAft>
                <a:spcPts val="0"/>
              </a:spcAft>
              <a:buSzPts val="1300"/>
              <a:buNone/>
              <a:defRPr sz="1300"/>
            </a:lvl6pPr>
            <a:lvl7pPr lvl="6" rtl="0">
              <a:spcBef>
                <a:spcPts val="1600"/>
              </a:spcBef>
              <a:spcAft>
                <a:spcPts val="0"/>
              </a:spcAft>
              <a:buSzPts val="1300"/>
              <a:buNone/>
              <a:defRPr sz="1300"/>
            </a:lvl7pPr>
            <a:lvl8pPr lvl="7" rtl="0">
              <a:spcBef>
                <a:spcPts val="1600"/>
              </a:spcBef>
              <a:spcAft>
                <a:spcPts val="0"/>
              </a:spcAft>
              <a:buSzPts val="1300"/>
              <a:buNone/>
              <a:defRPr sz="1300"/>
            </a:lvl8pPr>
            <a:lvl9pPr lvl="8" rtl="0">
              <a:spcBef>
                <a:spcPts val="1600"/>
              </a:spcBef>
              <a:spcAft>
                <a:spcPts val="1600"/>
              </a:spcAft>
              <a:buSzPts val="1300"/>
              <a:buNone/>
              <a:defRPr sz="1300"/>
            </a:lvl9pPr>
          </a:lstStyle>
          <a:p>
            <a:endParaRPr/>
          </a:p>
        </p:txBody>
      </p:sp>
      <p:sp>
        <p:nvSpPr>
          <p:cNvPr id="709" name="Google Shape;709;p13"/>
          <p:cNvSpPr txBox="1">
            <a:spLocks noGrp="1"/>
          </p:cNvSpPr>
          <p:nvPr>
            <p:ph type="subTitle" idx="3"/>
          </p:nvPr>
        </p:nvSpPr>
        <p:spPr>
          <a:xfrm>
            <a:off x="3527025" y="3642656"/>
            <a:ext cx="2094000" cy="39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300"/>
              <a:buNone/>
              <a:defRPr>
                <a:latin typeface="Nunito ExtraBold"/>
                <a:ea typeface="Nunito ExtraBold"/>
                <a:cs typeface="Nunito ExtraBold"/>
                <a:sym typeface="Nunito ExtraBold"/>
              </a:defRPr>
            </a:lvl1pPr>
            <a:lvl2pPr lvl="1" algn="ctr" rtl="0">
              <a:spcBef>
                <a:spcPts val="1600"/>
              </a:spcBef>
              <a:spcAft>
                <a:spcPts val="0"/>
              </a:spcAft>
              <a:buSzPts val="1300"/>
              <a:buNone/>
              <a:defRPr sz="1300"/>
            </a:lvl2pPr>
            <a:lvl3pPr lvl="2" algn="ctr" rtl="0">
              <a:spcBef>
                <a:spcPts val="1600"/>
              </a:spcBef>
              <a:spcAft>
                <a:spcPts val="0"/>
              </a:spcAft>
              <a:buSzPts val="1300"/>
              <a:buNone/>
              <a:defRPr sz="1300"/>
            </a:lvl3pPr>
            <a:lvl4pPr lvl="3" algn="ctr" rtl="0">
              <a:spcBef>
                <a:spcPts val="1600"/>
              </a:spcBef>
              <a:spcAft>
                <a:spcPts val="0"/>
              </a:spcAft>
              <a:buSzPts val="1300"/>
              <a:buNone/>
              <a:defRPr sz="1300"/>
            </a:lvl4pPr>
            <a:lvl5pPr lvl="4" algn="ctr" rtl="0">
              <a:spcBef>
                <a:spcPts val="1600"/>
              </a:spcBef>
              <a:spcAft>
                <a:spcPts val="0"/>
              </a:spcAft>
              <a:buSzPts val="1300"/>
              <a:buNone/>
              <a:defRPr sz="1300"/>
            </a:lvl5pPr>
            <a:lvl6pPr lvl="5" algn="ctr" rtl="0">
              <a:spcBef>
                <a:spcPts val="1600"/>
              </a:spcBef>
              <a:spcAft>
                <a:spcPts val="0"/>
              </a:spcAft>
              <a:buSzPts val="1300"/>
              <a:buNone/>
              <a:defRPr sz="1300"/>
            </a:lvl6pPr>
            <a:lvl7pPr lvl="6" algn="ctr" rtl="0">
              <a:spcBef>
                <a:spcPts val="1600"/>
              </a:spcBef>
              <a:spcAft>
                <a:spcPts val="0"/>
              </a:spcAft>
              <a:buSzPts val="1300"/>
              <a:buNone/>
              <a:defRPr sz="1300"/>
            </a:lvl7pPr>
            <a:lvl8pPr lvl="7" algn="ctr" rtl="0">
              <a:spcBef>
                <a:spcPts val="1600"/>
              </a:spcBef>
              <a:spcAft>
                <a:spcPts val="0"/>
              </a:spcAft>
              <a:buSzPts val="1300"/>
              <a:buNone/>
              <a:defRPr sz="1300"/>
            </a:lvl8pPr>
            <a:lvl9pPr lvl="8" algn="ctr" rtl="0">
              <a:spcBef>
                <a:spcPts val="1600"/>
              </a:spcBef>
              <a:spcAft>
                <a:spcPts val="1600"/>
              </a:spcAft>
              <a:buSzPts val="1300"/>
              <a:buNone/>
              <a:defRPr sz="1300"/>
            </a:lvl9pPr>
          </a:lstStyle>
          <a:p>
            <a:endParaRPr/>
          </a:p>
        </p:txBody>
      </p:sp>
      <p:sp>
        <p:nvSpPr>
          <p:cNvPr id="710" name="Google Shape;710;p13"/>
          <p:cNvSpPr txBox="1">
            <a:spLocks noGrp="1"/>
          </p:cNvSpPr>
          <p:nvPr>
            <p:ph type="subTitle" idx="4"/>
          </p:nvPr>
        </p:nvSpPr>
        <p:spPr>
          <a:xfrm>
            <a:off x="3527025" y="4027495"/>
            <a:ext cx="2194500" cy="6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300"/>
              <a:buNone/>
              <a:defRPr sz="1400"/>
            </a:lvl1pPr>
            <a:lvl2pPr lvl="1" rtl="0">
              <a:spcBef>
                <a:spcPts val="0"/>
              </a:spcBef>
              <a:spcAft>
                <a:spcPts val="0"/>
              </a:spcAft>
              <a:buSzPts val="1300"/>
              <a:buNone/>
              <a:defRPr sz="1300"/>
            </a:lvl2pPr>
            <a:lvl3pPr lvl="2" rtl="0">
              <a:spcBef>
                <a:spcPts val="1600"/>
              </a:spcBef>
              <a:spcAft>
                <a:spcPts val="0"/>
              </a:spcAft>
              <a:buSzPts val="1300"/>
              <a:buNone/>
              <a:defRPr sz="1300"/>
            </a:lvl3pPr>
            <a:lvl4pPr lvl="3" rtl="0">
              <a:spcBef>
                <a:spcPts val="1600"/>
              </a:spcBef>
              <a:spcAft>
                <a:spcPts val="0"/>
              </a:spcAft>
              <a:buSzPts val="1300"/>
              <a:buNone/>
              <a:defRPr sz="1300"/>
            </a:lvl4pPr>
            <a:lvl5pPr lvl="4" rtl="0">
              <a:spcBef>
                <a:spcPts val="1600"/>
              </a:spcBef>
              <a:spcAft>
                <a:spcPts val="0"/>
              </a:spcAft>
              <a:buSzPts val="1300"/>
              <a:buNone/>
              <a:defRPr sz="1300"/>
            </a:lvl5pPr>
            <a:lvl6pPr lvl="5" rtl="0">
              <a:spcBef>
                <a:spcPts val="1600"/>
              </a:spcBef>
              <a:spcAft>
                <a:spcPts val="0"/>
              </a:spcAft>
              <a:buSzPts val="1300"/>
              <a:buNone/>
              <a:defRPr sz="1300"/>
            </a:lvl6pPr>
            <a:lvl7pPr lvl="6" rtl="0">
              <a:spcBef>
                <a:spcPts val="1600"/>
              </a:spcBef>
              <a:spcAft>
                <a:spcPts val="0"/>
              </a:spcAft>
              <a:buSzPts val="1300"/>
              <a:buNone/>
              <a:defRPr sz="1300"/>
            </a:lvl7pPr>
            <a:lvl8pPr lvl="7" rtl="0">
              <a:spcBef>
                <a:spcPts val="1600"/>
              </a:spcBef>
              <a:spcAft>
                <a:spcPts val="0"/>
              </a:spcAft>
              <a:buSzPts val="1300"/>
              <a:buNone/>
              <a:defRPr sz="1300"/>
            </a:lvl8pPr>
            <a:lvl9pPr lvl="8" rtl="0">
              <a:spcBef>
                <a:spcPts val="1600"/>
              </a:spcBef>
              <a:spcAft>
                <a:spcPts val="1600"/>
              </a:spcAft>
              <a:buSzPts val="1300"/>
              <a:buNone/>
              <a:defRPr sz="1300"/>
            </a:lvl9pPr>
          </a:lstStyle>
          <a:p>
            <a:endParaRPr/>
          </a:p>
        </p:txBody>
      </p:sp>
      <p:sp>
        <p:nvSpPr>
          <p:cNvPr id="711" name="Google Shape;711;p13"/>
          <p:cNvSpPr txBox="1">
            <a:spLocks noGrp="1"/>
          </p:cNvSpPr>
          <p:nvPr>
            <p:ph type="subTitle" idx="5"/>
          </p:nvPr>
        </p:nvSpPr>
        <p:spPr>
          <a:xfrm>
            <a:off x="6338794" y="3642656"/>
            <a:ext cx="2094000" cy="39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300"/>
              <a:buNone/>
              <a:defRPr>
                <a:latin typeface="Nunito ExtraBold"/>
                <a:ea typeface="Nunito ExtraBold"/>
                <a:cs typeface="Nunito ExtraBold"/>
                <a:sym typeface="Nunito ExtraBold"/>
              </a:defRPr>
            </a:lvl1pPr>
            <a:lvl2pPr lvl="1" algn="ctr" rtl="0">
              <a:spcBef>
                <a:spcPts val="1600"/>
              </a:spcBef>
              <a:spcAft>
                <a:spcPts val="0"/>
              </a:spcAft>
              <a:buSzPts val="1300"/>
              <a:buNone/>
              <a:defRPr sz="1300"/>
            </a:lvl2pPr>
            <a:lvl3pPr lvl="2" algn="ctr" rtl="0">
              <a:spcBef>
                <a:spcPts val="1600"/>
              </a:spcBef>
              <a:spcAft>
                <a:spcPts val="0"/>
              </a:spcAft>
              <a:buSzPts val="1300"/>
              <a:buNone/>
              <a:defRPr sz="1300"/>
            </a:lvl3pPr>
            <a:lvl4pPr lvl="3" algn="ctr" rtl="0">
              <a:spcBef>
                <a:spcPts val="1600"/>
              </a:spcBef>
              <a:spcAft>
                <a:spcPts val="0"/>
              </a:spcAft>
              <a:buSzPts val="1300"/>
              <a:buNone/>
              <a:defRPr sz="1300"/>
            </a:lvl4pPr>
            <a:lvl5pPr lvl="4" algn="ctr" rtl="0">
              <a:spcBef>
                <a:spcPts val="1600"/>
              </a:spcBef>
              <a:spcAft>
                <a:spcPts val="0"/>
              </a:spcAft>
              <a:buSzPts val="1300"/>
              <a:buNone/>
              <a:defRPr sz="1300"/>
            </a:lvl5pPr>
            <a:lvl6pPr lvl="5" algn="ctr" rtl="0">
              <a:spcBef>
                <a:spcPts val="1600"/>
              </a:spcBef>
              <a:spcAft>
                <a:spcPts val="0"/>
              </a:spcAft>
              <a:buSzPts val="1300"/>
              <a:buNone/>
              <a:defRPr sz="1300"/>
            </a:lvl6pPr>
            <a:lvl7pPr lvl="6" algn="ctr" rtl="0">
              <a:spcBef>
                <a:spcPts val="1600"/>
              </a:spcBef>
              <a:spcAft>
                <a:spcPts val="0"/>
              </a:spcAft>
              <a:buSzPts val="1300"/>
              <a:buNone/>
              <a:defRPr sz="1300"/>
            </a:lvl7pPr>
            <a:lvl8pPr lvl="7" algn="ctr" rtl="0">
              <a:spcBef>
                <a:spcPts val="1600"/>
              </a:spcBef>
              <a:spcAft>
                <a:spcPts val="0"/>
              </a:spcAft>
              <a:buSzPts val="1300"/>
              <a:buNone/>
              <a:defRPr sz="1300"/>
            </a:lvl8pPr>
            <a:lvl9pPr lvl="8" algn="ctr" rtl="0">
              <a:spcBef>
                <a:spcPts val="1600"/>
              </a:spcBef>
              <a:spcAft>
                <a:spcPts val="1600"/>
              </a:spcAft>
              <a:buSzPts val="1300"/>
              <a:buNone/>
              <a:defRPr sz="1300"/>
            </a:lvl9pPr>
          </a:lstStyle>
          <a:p>
            <a:endParaRPr/>
          </a:p>
        </p:txBody>
      </p:sp>
      <p:sp>
        <p:nvSpPr>
          <p:cNvPr id="712" name="Google Shape;712;p13"/>
          <p:cNvSpPr txBox="1">
            <a:spLocks noGrp="1"/>
          </p:cNvSpPr>
          <p:nvPr>
            <p:ph type="subTitle" idx="6"/>
          </p:nvPr>
        </p:nvSpPr>
        <p:spPr>
          <a:xfrm>
            <a:off x="6338794" y="4027495"/>
            <a:ext cx="2194500" cy="6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300"/>
              <a:buNone/>
              <a:defRPr sz="1400"/>
            </a:lvl1pPr>
            <a:lvl2pPr lvl="1" rtl="0">
              <a:spcBef>
                <a:spcPts val="0"/>
              </a:spcBef>
              <a:spcAft>
                <a:spcPts val="0"/>
              </a:spcAft>
              <a:buSzPts val="1300"/>
              <a:buNone/>
              <a:defRPr sz="1300"/>
            </a:lvl2pPr>
            <a:lvl3pPr lvl="2" rtl="0">
              <a:spcBef>
                <a:spcPts val="1600"/>
              </a:spcBef>
              <a:spcAft>
                <a:spcPts val="0"/>
              </a:spcAft>
              <a:buSzPts val="1300"/>
              <a:buNone/>
              <a:defRPr sz="1300"/>
            </a:lvl3pPr>
            <a:lvl4pPr lvl="3" rtl="0">
              <a:spcBef>
                <a:spcPts val="1600"/>
              </a:spcBef>
              <a:spcAft>
                <a:spcPts val="0"/>
              </a:spcAft>
              <a:buSzPts val="1300"/>
              <a:buNone/>
              <a:defRPr sz="1300"/>
            </a:lvl4pPr>
            <a:lvl5pPr lvl="4" rtl="0">
              <a:spcBef>
                <a:spcPts val="1600"/>
              </a:spcBef>
              <a:spcAft>
                <a:spcPts val="0"/>
              </a:spcAft>
              <a:buSzPts val="1300"/>
              <a:buNone/>
              <a:defRPr sz="1300"/>
            </a:lvl5pPr>
            <a:lvl6pPr lvl="5" rtl="0">
              <a:spcBef>
                <a:spcPts val="1600"/>
              </a:spcBef>
              <a:spcAft>
                <a:spcPts val="0"/>
              </a:spcAft>
              <a:buSzPts val="1300"/>
              <a:buNone/>
              <a:defRPr sz="1300"/>
            </a:lvl6pPr>
            <a:lvl7pPr lvl="6" rtl="0">
              <a:spcBef>
                <a:spcPts val="1600"/>
              </a:spcBef>
              <a:spcAft>
                <a:spcPts val="0"/>
              </a:spcAft>
              <a:buSzPts val="1300"/>
              <a:buNone/>
              <a:defRPr sz="1300"/>
            </a:lvl7pPr>
            <a:lvl8pPr lvl="7" rtl="0">
              <a:spcBef>
                <a:spcPts val="1600"/>
              </a:spcBef>
              <a:spcAft>
                <a:spcPts val="0"/>
              </a:spcAft>
              <a:buSzPts val="1300"/>
              <a:buNone/>
              <a:defRPr sz="1300"/>
            </a:lvl8pPr>
            <a:lvl9pPr lvl="8" rtl="0">
              <a:spcBef>
                <a:spcPts val="1600"/>
              </a:spcBef>
              <a:spcAft>
                <a:spcPts val="1600"/>
              </a:spcAft>
              <a:buSzPts val="1300"/>
              <a:buNone/>
              <a:defRPr sz="1300"/>
            </a:lvl9pPr>
          </a:lstStyle>
          <a:p>
            <a:endParaRPr/>
          </a:p>
        </p:txBody>
      </p:sp>
      <p:sp>
        <p:nvSpPr>
          <p:cNvPr id="713" name="Google Shape;713;p13"/>
          <p:cNvSpPr txBox="1">
            <a:spLocks noGrp="1"/>
          </p:cNvSpPr>
          <p:nvPr>
            <p:ph type="subTitle" idx="7"/>
          </p:nvPr>
        </p:nvSpPr>
        <p:spPr>
          <a:xfrm>
            <a:off x="724560" y="1892580"/>
            <a:ext cx="2094000" cy="39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300"/>
              <a:buNone/>
              <a:defRPr>
                <a:latin typeface="Nunito ExtraBold"/>
                <a:ea typeface="Nunito ExtraBold"/>
                <a:cs typeface="Nunito ExtraBold"/>
                <a:sym typeface="Nunito ExtraBold"/>
              </a:defRPr>
            </a:lvl1pPr>
            <a:lvl2pPr lvl="1" rtl="0">
              <a:spcBef>
                <a:spcPts val="1600"/>
              </a:spcBef>
              <a:spcAft>
                <a:spcPts val="0"/>
              </a:spcAft>
              <a:buSzPts val="1300"/>
              <a:buNone/>
              <a:defRPr sz="1300"/>
            </a:lvl2pPr>
            <a:lvl3pPr lvl="2" rtl="0">
              <a:spcBef>
                <a:spcPts val="1600"/>
              </a:spcBef>
              <a:spcAft>
                <a:spcPts val="0"/>
              </a:spcAft>
              <a:buSzPts val="1300"/>
              <a:buNone/>
              <a:defRPr sz="1300"/>
            </a:lvl3pPr>
            <a:lvl4pPr lvl="3" rtl="0">
              <a:spcBef>
                <a:spcPts val="1600"/>
              </a:spcBef>
              <a:spcAft>
                <a:spcPts val="0"/>
              </a:spcAft>
              <a:buSzPts val="1300"/>
              <a:buNone/>
              <a:defRPr sz="1300"/>
            </a:lvl4pPr>
            <a:lvl5pPr lvl="4" rtl="0">
              <a:spcBef>
                <a:spcPts val="1600"/>
              </a:spcBef>
              <a:spcAft>
                <a:spcPts val="0"/>
              </a:spcAft>
              <a:buSzPts val="1300"/>
              <a:buNone/>
              <a:defRPr sz="1300"/>
            </a:lvl5pPr>
            <a:lvl6pPr lvl="5" rtl="0">
              <a:spcBef>
                <a:spcPts val="1600"/>
              </a:spcBef>
              <a:spcAft>
                <a:spcPts val="0"/>
              </a:spcAft>
              <a:buSzPts val="1300"/>
              <a:buNone/>
              <a:defRPr sz="1300"/>
            </a:lvl6pPr>
            <a:lvl7pPr lvl="6" rtl="0">
              <a:spcBef>
                <a:spcPts val="1600"/>
              </a:spcBef>
              <a:spcAft>
                <a:spcPts val="0"/>
              </a:spcAft>
              <a:buSzPts val="1300"/>
              <a:buNone/>
              <a:defRPr sz="1300"/>
            </a:lvl7pPr>
            <a:lvl8pPr lvl="7" rtl="0">
              <a:spcBef>
                <a:spcPts val="1600"/>
              </a:spcBef>
              <a:spcAft>
                <a:spcPts val="0"/>
              </a:spcAft>
              <a:buSzPts val="1300"/>
              <a:buNone/>
              <a:defRPr sz="1300"/>
            </a:lvl8pPr>
            <a:lvl9pPr lvl="8" rtl="0">
              <a:spcBef>
                <a:spcPts val="1600"/>
              </a:spcBef>
              <a:spcAft>
                <a:spcPts val="1600"/>
              </a:spcAft>
              <a:buSzPts val="1300"/>
              <a:buNone/>
              <a:defRPr sz="1300"/>
            </a:lvl9pPr>
          </a:lstStyle>
          <a:p>
            <a:endParaRPr/>
          </a:p>
        </p:txBody>
      </p:sp>
      <p:sp>
        <p:nvSpPr>
          <p:cNvPr id="714" name="Google Shape;714;p13"/>
          <p:cNvSpPr txBox="1">
            <a:spLocks noGrp="1"/>
          </p:cNvSpPr>
          <p:nvPr>
            <p:ph type="subTitle" idx="8"/>
          </p:nvPr>
        </p:nvSpPr>
        <p:spPr>
          <a:xfrm>
            <a:off x="724560" y="2277419"/>
            <a:ext cx="2194500" cy="6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300"/>
              <a:buNone/>
              <a:defRPr sz="1400"/>
            </a:lvl1pPr>
            <a:lvl2pPr lvl="1" rtl="0">
              <a:spcBef>
                <a:spcPts val="0"/>
              </a:spcBef>
              <a:spcAft>
                <a:spcPts val="0"/>
              </a:spcAft>
              <a:buSzPts val="1300"/>
              <a:buNone/>
              <a:defRPr sz="1300"/>
            </a:lvl2pPr>
            <a:lvl3pPr lvl="2" rtl="0">
              <a:spcBef>
                <a:spcPts val="1600"/>
              </a:spcBef>
              <a:spcAft>
                <a:spcPts val="0"/>
              </a:spcAft>
              <a:buSzPts val="1300"/>
              <a:buNone/>
              <a:defRPr sz="1300"/>
            </a:lvl3pPr>
            <a:lvl4pPr lvl="3" rtl="0">
              <a:spcBef>
                <a:spcPts val="1600"/>
              </a:spcBef>
              <a:spcAft>
                <a:spcPts val="0"/>
              </a:spcAft>
              <a:buSzPts val="1300"/>
              <a:buNone/>
              <a:defRPr sz="1300"/>
            </a:lvl4pPr>
            <a:lvl5pPr lvl="4" rtl="0">
              <a:spcBef>
                <a:spcPts val="1600"/>
              </a:spcBef>
              <a:spcAft>
                <a:spcPts val="0"/>
              </a:spcAft>
              <a:buSzPts val="1300"/>
              <a:buNone/>
              <a:defRPr sz="1300"/>
            </a:lvl5pPr>
            <a:lvl6pPr lvl="5" rtl="0">
              <a:spcBef>
                <a:spcPts val="1600"/>
              </a:spcBef>
              <a:spcAft>
                <a:spcPts val="0"/>
              </a:spcAft>
              <a:buSzPts val="1300"/>
              <a:buNone/>
              <a:defRPr sz="1300"/>
            </a:lvl6pPr>
            <a:lvl7pPr lvl="6" rtl="0">
              <a:spcBef>
                <a:spcPts val="1600"/>
              </a:spcBef>
              <a:spcAft>
                <a:spcPts val="0"/>
              </a:spcAft>
              <a:buSzPts val="1300"/>
              <a:buNone/>
              <a:defRPr sz="1300"/>
            </a:lvl7pPr>
            <a:lvl8pPr lvl="7" rtl="0">
              <a:spcBef>
                <a:spcPts val="1600"/>
              </a:spcBef>
              <a:spcAft>
                <a:spcPts val="0"/>
              </a:spcAft>
              <a:buSzPts val="1300"/>
              <a:buNone/>
              <a:defRPr sz="1300"/>
            </a:lvl8pPr>
            <a:lvl9pPr lvl="8" rtl="0">
              <a:spcBef>
                <a:spcPts val="1600"/>
              </a:spcBef>
              <a:spcAft>
                <a:spcPts val="1600"/>
              </a:spcAft>
              <a:buSzPts val="1300"/>
              <a:buNone/>
              <a:defRPr sz="1300"/>
            </a:lvl9pPr>
          </a:lstStyle>
          <a:p>
            <a:endParaRPr/>
          </a:p>
        </p:txBody>
      </p:sp>
      <p:sp>
        <p:nvSpPr>
          <p:cNvPr id="715" name="Google Shape;715;p13"/>
          <p:cNvSpPr txBox="1">
            <a:spLocks noGrp="1"/>
          </p:cNvSpPr>
          <p:nvPr>
            <p:ph type="subTitle" idx="9"/>
          </p:nvPr>
        </p:nvSpPr>
        <p:spPr>
          <a:xfrm>
            <a:off x="3527025" y="1892580"/>
            <a:ext cx="2094000" cy="39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300"/>
              <a:buNone/>
              <a:defRPr>
                <a:latin typeface="Nunito ExtraBold"/>
                <a:ea typeface="Nunito ExtraBold"/>
                <a:cs typeface="Nunito ExtraBold"/>
                <a:sym typeface="Nunito ExtraBold"/>
              </a:defRPr>
            </a:lvl1pPr>
            <a:lvl2pPr lvl="1" algn="ctr" rtl="0">
              <a:spcBef>
                <a:spcPts val="1600"/>
              </a:spcBef>
              <a:spcAft>
                <a:spcPts val="0"/>
              </a:spcAft>
              <a:buSzPts val="1300"/>
              <a:buNone/>
              <a:defRPr sz="1300"/>
            </a:lvl2pPr>
            <a:lvl3pPr lvl="2" algn="ctr" rtl="0">
              <a:spcBef>
                <a:spcPts val="1600"/>
              </a:spcBef>
              <a:spcAft>
                <a:spcPts val="0"/>
              </a:spcAft>
              <a:buSzPts val="1300"/>
              <a:buNone/>
              <a:defRPr sz="1300"/>
            </a:lvl3pPr>
            <a:lvl4pPr lvl="3" algn="ctr" rtl="0">
              <a:spcBef>
                <a:spcPts val="1600"/>
              </a:spcBef>
              <a:spcAft>
                <a:spcPts val="0"/>
              </a:spcAft>
              <a:buSzPts val="1300"/>
              <a:buNone/>
              <a:defRPr sz="1300"/>
            </a:lvl4pPr>
            <a:lvl5pPr lvl="4" algn="ctr" rtl="0">
              <a:spcBef>
                <a:spcPts val="1600"/>
              </a:spcBef>
              <a:spcAft>
                <a:spcPts val="0"/>
              </a:spcAft>
              <a:buSzPts val="1300"/>
              <a:buNone/>
              <a:defRPr sz="1300"/>
            </a:lvl5pPr>
            <a:lvl6pPr lvl="5" algn="ctr" rtl="0">
              <a:spcBef>
                <a:spcPts val="1600"/>
              </a:spcBef>
              <a:spcAft>
                <a:spcPts val="0"/>
              </a:spcAft>
              <a:buSzPts val="1300"/>
              <a:buNone/>
              <a:defRPr sz="1300"/>
            </a:lvl6pPr>
            <a:lvl7pPr lvl="6" algn="ctr" rtl="0">
              <a:spcBef>
                <a:spcPts val="1600"/>
              </a:spcBef>
              <a:spcAft>
                <a:spcPts val="0"/>
              </a:spcAft>
              <a:buSzPts val="1300"/>
              <a:buNone/>
              <a:defRPr sz="1300"/>
            </a:lvl7pPr>
            <a:lvl8pPr lvl="7" algn="ctr" rtl="0">
              <a:spcBef>
                <a:spcPts val="1600"/>
              </a:spcBef>
              <a:spcAft>
                <a:spcPts val="0"/>
              </a:spcAft>
              <a:buSzPts val="1300"/>
              <a:buNone/>
              <a:defRPr sz="1300"/>
            </a:lvl8pPr>
            <a:lvl9pPr lvl="8" algn="ctr" rtl="0">
              <a:spcBef>
                <a:spcPts val="1600"/>
              </a:spcBef>
              <a:spcAft>
                <a:spcPts val="1600"/>
              </a:spcAft>
              <a:buSzPts val="1300"/>
              <a:buNone/>
              <a:defRPr sz="1300"/>
            </a:lvl9pPr>
          </a:lstStyle>
          <a:p>
            <a:endParaRPr/>
          </a:p>
        </p:txBody>
      </p:sp>
      <p:sp>
        <p:nvSpPr>
          <p:cNvPr id="716" name="Google Shape;716;p13"/>
          <p:cNvSpPr txBox="1">
            <a:spLocks noGrp="1"/>
          </p:cNvSpPr>
          <p:nvPr>
            <p:ph type="subTitle" idx="13"/>
          </p:nvPr>
        </p:nvSpPr>
        <p:spPr>
          <a:xfrm>
            <a:off x="3527025" y="2277419"/>
            <a:ext cx="2194500" cy="6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300"/>
              <a:buNone/>
              <a:defRPr sz="1400"/>
            </a:lvl1pPr>
            <a:lvl2pPr lvl="1" rtl="0">
              <a:spcBef>
                <a:spcPts val="0"/>
              </a:spcBef>
              <a:spcAft>
                <a:spcPts val="0"/>
              </a:spcAft>
              <a:buSzPts val="1300"/>
              <a:buNone/>
              <a:defRPr sz="1300"/>
            </a:lvl2pPr>
            <a:lvl3pPr lvl="2" rtl="0">
              <a:spcBef>
                <a:spcPts val="1600"/>
              </a:spcBef>
              <a:spcAft>
                <a:spcPts val="0"/>
              </a:spcAft>
              <a:buSzPts val="1300"/>
              <a:buNone/>
              <a:defRPr sz="1300"/>
            </a:lvl3pPr>
            <a:lvl4pPr lvl="3" rtl="0">
              <a:spcBef>
                <a:spcPts val="1600"/>
              </a:spcBef>
              <a:spcAft>
                <a:spcPts val="0"/>
              </a:spcAft>
              <a:buSzPts val="1300"/>
              <a:buNone/>
              <a:defRPr sz="1300"/>
            </a:lvl4pPr>
            <a:lvl5pPr lvl="4" rtl="0">
              <a:spcBef>
                <a:spcPts val="1600"/>
              </a:spcBef>
              <a:spcAft>
                <a:spcPts val="0"/>
              </a:spcAft>
              <a:buSzPts val="1300"/>
              <a:buNone/>
              <a:defRPr sz="1300"/>
            </a:lvl5pPr>
            <a:lvl6pPr lvl="5" rtl="0">
              <a:spcBef>
                <a:spcPts val="1600"/>
              </a:spcBef>
              <a:spcAft>
                <a:spcPts val="0"/>
              </a:spcAft>
              <a:buSzPts val="1300"/>
              <a:buNone/>
              <a:defRPr sz="1300"/>
            </a:lvl6pPr>
            <a:lvl7pPr lvl="6" rtl="0">
              <a:spcBef>
                <a:spcPts val="1600"/>
              </a:spcBef>
              <a:spcAft>
                <a:spcPts val="0"/>
              </a:spcAft>
              <a:buSzPts val="1300"/>
              <a:buNone/>
              <a:defRPr sz="1300"/>
            </a:lvl7pPr>
            <a:lvl8pPr lvl="7" rtl="0">
              <a:spcBef>
                <a:spcPts val="1600"/>
              </a:spcBef>
              <a:spcAft>
                <a:spcPts val="0"/>
              </a:spcAft>
              <a:buSzPts val="1300"/>
              <a:buNone/>
              <a:defRPr sz="1300"/>
            </a:lvl8pPr>
            <a:lvl9pPr lvl="8" rtl="0">
              <a:spcBef>
                <a:spcPts val="1600"/>
              </a:spcBef>
              <a:spcAft>
                <a:spcPts val="1600"/>
              </a:spcAft>
              <a:buSzPts val="1300"/>
              <a:buNone/>
              <a:defRPr sz="1300"/>
            </a:lvl9pPr>
          </a:lstStyle>
          <a:p>
            <a:endParaRPr/>
          </a:p>
        </p:txBody>
      </p:sp>
      <p:sp>
        <p:nvSpPr>
          <p:cNvPr id="717" name="Google Shape;717;p13"/>
          <p:cNvSpPr txBox="1">
            <a:spLocks noGrp="1"/>
          </p:cNvSpPr>
          <p:nvPr>
            <p:ph type="subTitle" idx="14"/>
          </p:nvPr>
        </p:nvSpPr>
        <p:spPr>
          <a:xfrm>
            <a:off x="6338794" y="1892575"/>
            <a:ext cx="2094000" cy="39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300"/>
              <a:buNone/>
              <a:defRPr>
                <a:latin typeface="Nunito ExtraBold"/>
                <a:ea typeface="Nunito ExtraBold"/>
                <a:cs typeface="Nunito ExtraBold"/>
                <a:sym typeface="Nunito ExtraBold"/>
              </a:defRPr>
            </a:lvl1pPr>
            <a:lvl2pPr lvl="1" algn="ctr" rtl="0">
              <a:spcBef>
                <a:spcPts val="0"/>
              </a:spcBef>
              <a:spcAft>
                <a:spcPts val="0"/>
              </a:spcAft>
              <a:buSzPts val="1300"/>
              <a:buNone/>
              <a:defRPr sz="1300"/>
            </a:lvl2pPr>
            <a:lvl3pPr lvl="2" algn="ctr" rtl="0">
              <a:spcBef>
                <a:spcPts val="1600"/>
              </a:spcBef>
              <a:spcAft>
                <a:spcPts val="0"/>
              </a:spcAft>
              <a:buSzPts val="1300"/>
              <a:buNone/>
              <a:defRPr sz="1300"/>
            </a:lvl3pPr>
            <a:lvl4pPr lvl="3" algn="ctr" rtl="0">
              <a:spcBef>
                <a:spcPts val="1600"/>
              </a:spcBef>
              <a:spcAft>
                <a:spcPts val="0"/>
              </a:spcAft>
              <a:buSzPts val="1300"/>
              <a:buNone/>
              <a:defRPr sz="1300"/>
            </a:lvl4pPr>
            <a:lvl5pPr lvl="4" algn="ctr" rtl="0">
              <a:spcBef>
                <a:spcPts val="1600"/>
              </a:spcBef>
              <a:spcAft>
                <a:spcPts val="0"/>
              </a:spcAft>
              <a:buSzPts val="1300"/>
              <a:buNone/>
              <a:defRPr sz="1300"/>
            </a:lvl5pPr>
            <a:lvl6pPr lvl="5" algn="ctr" rtl="0">
              <a:spcBef>
                <a:spcPts val="1600"/>
              </a:spcBef>
              <a:spcAft>
                <a:spcPts val="0"/>
              </a:spcAft>
              <a:buSzPts val="1300"/>
              <a:buNone/>
              <a:defRPr sz="1300"/>
            </a:lvl6pPr>
            <a:lvl7pPr lvl="6" algn="ctr" rtl="0">
              <a:spcBef>
                <a:spcPts val="1600"/>
              </a:spcBef>
              <a:spcAft>
                <a:spcPts val="0"/>
              </a:spcAft>
              <a:buSzPts val="1300"/>
              <a:buNone/>
              <a:defRPr sz="1300"/>
            </a:lvl7pPr>
            <a:lvl8pPr lvl="7" algn="ctr" rtl="0">
              <a:spcBef>
                <a:spcPts val="1600"/>
              </a:spcBef>
              <a:spcAft>
                <a:spcPts val="0"/>
              </a:spcAft>
              <a:buSzPts val="1300"/>
              <a:buNone/>
              <a:defRPr sz="1300"/>
            </a:lvl8pPr>
            <a:lvl9pPr lvl="8" algn="ctr" rtl="0">
              <a:spcBef>
                <a:spcPts val="1600"/>
              </a:spcBef>
              <a:spcAft>
                <a:spcPts val="1600"/>
              </a:spcAft>
              <a:buSzPts val="1300"/>
              <a:buNone/>
              <a:defRPr sz="1300"/>
            </a:lvl9pPr>
          </a:lstStyle>
          <a:p>
            <a:endParaRPr/>
          </a:p>
        </p:txBody>
      </p:sp>
      <p:sp>
        <p:nvSpPr>
          <p:cNvPr id="718" name="Google Shape;718;p13"/>
          <p:cNvSpPr txBox="1">
            <a:spLocks noGrp="1"/>
          </p:cNvSpPr>
          <p:nvPr>
            <p:ph type="subTitle" idx="15"/>
          </p:nvPr>
        </p:nvSpPr>
        <p:spPr>
          <a:xfrm>
            <a:off x="6338794" y="2277419"/>
            <a:ext cx="2194500" cy="6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300"/>
              <a:buNone/>
              <a:defRPr sz="1400"/>
            </a:lvl1pPr>
            <a:lvl2pPr lvl="1" rtl="0">
              <a:spcBef>
                <a:spcPts val="0"/>
              </a:spcBef>
              <a:spcAft>
                <a:spcPts val="0"/>
              </a:spcAft>
              <a:buSzPts val="1300"/>
              <a:buNone/>
              <a:defRPr sz="1300"/>
            </a:lvl2pPr>
            <a:lvl3pPr lvl="2" rtl="0">
              <a:spcBef>
                <a:spcPts val="1600"/>
              </a:spcBef>
              <a:spcAft>
                <a:spcPts val="0"/>
              </a:spcAft>
              <a:buSzPts val="1300"/>
              <a:buNone/>
              <a:defRPr sz="1300"/>
            </a:lvl3pPr>
            <a:lvl4pPr lvl="3" rtl="0">
              <a:spcBef>
                <a:spcPts val="1600"/>
              </a:spcBef>
              <a:spcAft>
                <a:spcPts val="0"/>
              </a:spcAft>
              <a:buSzPts val="1300"/>
              <a:buNone/>
              <a:defRPr sz="1300"/>
            </a:lvl4pPr>
            <a:lvl5pPr lvl="4" rtl="0">
              <a:spcBef>
                <a:spcPts val="1600"/>
              </a:spcBef>
              <a:spcAft>
                <a:spcPts val="0"/>
              </a:spcAft>
              <a:buSzPts val="1300"/>
              <a:buNone/>
              <a:defRPr sz="1300"/>
            </a:lvl5pPr>
            <a:lvl6pPr lvl="5" rtl="0">
              <a:spcBef>
                <a:spcPts val="1600"/>
              </a:spcBef>
              <a:spcAft>
                <a:spcPts val="0"/>
              </a:spcAft>
              <a:buSzPts val="1300"/>
              <a:buNone/>
              <a:defRPr sz="1300"/>
            </a:lvl6pPr>
            <a:lvl7pPr lvl="6" rtl="0">
              <a:spcBef>
                <a:spcPts val="1600"/>
              </a:spcBef>
              <a:spcAft>
                <a:spcPts val="0"/>
              </a:spcAft>
              <a:buSzPts val="1300"/>
              <a:buNone/>
              <a:defRPr sz="1300"/>
            </a:lvl7pPr>
            <a:lvl8pPr lvl="7" rtl="0">
              <a:spcBef>
                <a:spcPts val="1600"/>
              </a:spcBef>
              <a:spcAft>
                <a:spcPts val="0"/>
              </a:spcAft>
              <a:buSzPts val="1300"/>
              <a:buNone/>
              <a:defRPr sz="1300"/>
            </a:lvl8pPr>
            <a:lvl9pPr lvl="8" rtl="0">
              <a:spcBef>
                <a:spcPts val="1600"/>
              </a:spcBef>
              <a:spcAft>
                <a:spcPts val="1600"/>
              </a:spcAft>
              <a:buSzPts val="1300"/>
              <a:buNone/>
              <a:defRPr sz="1300"/>
            </a:lvl9pPr>
          </a:lstStyle>
          <a:p>
            <a:endParaRPr/>
          </a:p>
        </p:txBody>
      </p:sp>
      <p:sp>
        <p:nvSpPr>
          <p:cNvPr id="719" name="Google Shape;719;p13"/>
          <p:cNvSpPr txBox="1">
            <a:spLocks noGrp="1"/>
          </p:cNvSpPr>
          <p:nvPr>
            <p:ph type="title" idx="16" hasCustomPrompt="1"/>
          </p:nvPr>
        </p:nvSpPr>
        <p:spPr>
          <a:xfrm>
            <a:off x="1484760" y="1406875"/>
            <a:ext cx="573600" cy="4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lvl1pPr>
            <a:lvl2pPr lvl="1" algn="ctr" rtl="0">
              <a:spcBef>
                <a:spcPts val="0"/>
              </a:spcBef>
              <a:spcAft>
                <a:spcPts val="0"/>
              </a:spcAft>
              <a:buSzPts val="3000"/>
              <a:buFont typeface="Neucha"/>
              <a:buNone/>
              <a:defRPr sz="3000" b="1">
                <a:latin typeface="Neucha"/>
                <a:ea typeface="Neucha"/>
                <a:cs typeface="Neucha"/>
                <a:sym typeface="Neucha"/>
              </a:defRPr>
            </a:lvl2pPr>
            <a:lvl3pPr lvl="2" algn="ctr" rtl="0">
              <a:spcBef>
                <a:spcPts val="0"/>
              </a:spcBef>
              <a:spcAft>
                <a:spcPts val="0"/>
              </a:spcAft>
              <a:buSzPts val="3000"/>
              <a:buFont typeface="Neucha"/>
              <a:buNone/>
              <a:defRPr sz="3000" b="1">
                <a:latin typeface="Neucha"/>
                <a:ea typeface="Neucha"/>
                <a:cs typeface="Neucha"/>
                <a:sym typeface="Neucha"/>
              </a:defRPr>
            </a:lvl3pPr>
            <a:lvl4pPr lvl="3" algn="ctr" rtl="0">
              <a:spcBef>
                <a:spcPts val="0"/>
              </a:spcBef>
              <a:spcAft>
                <a:spcPts val="0"/>
              </a:spcAft>
              <a:buSzPts val="3000"/>
              <a:buFont typeface="Neucha"/>
              <a:buNone/>
              <a:defRPr sz="3000" b="1">
                <a:latin typeface="Neucha"/>
                <a:ea typeface="Neucha"/>
                <a:cs typeface="Neucha"/>
                <a:sym typeface="Neucha"/>
              </a:defRPr>
            </a:lvl4pPr>
            <a:lvl5pPr lvl="4" algn="ctr" rtl="0">
              <a:spcBef>
                <a:spcPts val="0"/>
              </a:spcBef>
              <a:spcAft>
                <a:spcPts val="0"/>
              </a:spcAft>
              <a:buSzPts val="3000"/>
              <a:buFont typeface="Neucha"/>
              <a:buNone/>
              <a:defRPr sz="3000" b="1">
                <a:latin typeface="Neucha"/>
                <a:ea typeface="Neucha"/>
                <a:cs typeface="Neucha"/>
                <a:sym typeface="Neucha"/>
              </a:defRPr>
            </a:lvl5pPr>
            <a:lvl6pPr lvl="5" algn="ctr" rtl="0">
              <a:spcBef>
                <a:spcPts val="0"/>
              </a:spcBef>
              <a:spcAft>
                <a:spcPts val="0"/>
              </a:spcAft>
              <a:buSzPts val="3000"/>
              <a:buFont typeface="Neucha"/>
              <a:buNone/>
              <a:defRPr sz="3000" b="1">
                <a:latin typeface="Neucha"/>
                <a:ea typeface="Neucha"/>
                <a:cs typeface="Neucha"/>
                <a:sym typeface="Neucha"/>
              </a:defRPr>
            </a:lvl6pPr>
            <a:lvl7pPr lvl="6" algn="ctr" rtl="0">
              <a:spcBef>
                <a:spcPts val="0"/>
              </a:spcBef>
              <a:spcAft>
                <a:spcPts val="0"/>
              </a:spcAft>
              <a:buSzPts val="3000"/>
              <a:buFont typeface="Neucha"/>
              <a:buNone/>
              <a:defRPr sz="3000" b="1">
                <a:latin typeface="Neucha"/>
                <a:ea typeface="Neucha"/>
                <a:cs typeface="Neucha"/>
                <a:sym typeface="Neucha"/>
              </a:defRPr>
            </a:lvl7pPr>
            <a:lvl8pPr lvl="7" algn="ctr" rtl="0">
              <a:spcBef>
                <a:spcPts val="0"/>
              </a:spcBef>
              <a:spcAft>
                <a:spcPts val="0"/>
              </a:spcAft>
              <a:buSzPts val="3000"/>
              <a:buFont typeface="Neucha"/>
              <a:buNone/>
              <a:defRPr sz="3000" b="1">
                <a:latin typeface="Neucha"/>
                <a:ea typeface="Neucha"/>
                <a:cs typeface="Neucha"/>
                <a:sym typeface="Neucha"/>
              </a:defRPr>
            </a:lvl8pPr>
            <a:lvl9pPr lvl="8" algn="ctr" rtl="0">
              <a:spcBef>
                <a:spcPts val="0"/>
              </a:spcBef>
              <a:spcAft>
                <a:spcPts val="0"/>
              </a:spcAft>
              <a:buSzPts val="3000"/>
              <a:buFont typeface="Neucha"/>
              <a:buNone/>
              <a:defRPr sz="3000" b="1">
                <a:latin typeface="Neucha"/>
                <a:ea typeface="Neucha"/>
                <a:cs typeface="Neucha"/>
                <a:sym typeface="Neucha"/>
              </a:defRPr>
            </a:lvl9pPr>
          </a:lstStyle>
          <a:p>
            <a:r>
              <a:t>xx%</a:t>
            </a:r>
          </a:p>
        </p:txBody>
      </p:sp>
      <p:sp>
        <p:nvSpPr>
          <p:cNvPr id="720" name="Google Shape;720;p13"/>
          <p:cNvSpPr txBox="1">
            <a:spLocks noGrp="1"/>
          </p:cNvSpPr>
          <p:nvPr>
            <p:ph type="title" idx="17" hasCustomPrompt="1"/>
          </p:nvPr>
        </p:nvSpPr>
        <p:spPr>
          <a:xfrm>
            <a:off x="4286025" y="1406875"/>
            <a:ext cx="576000" cy="4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lvl1pPr>
            <a:lvl2pPr lvl="1" algn="ctr" rtl="0">
              <a:spcBef>
                <a:spcPts val="0"/>
              </a:spcBef>
              <a:spcAft>
                <a:spcPts val="0"/>
              </a:spcAft>
              <a:buSzPts val="3000"/>
              <a:buFont typeface="Neucha"/>
              <a:buNone/>
              <a:defRPr sz="3000" b="1">
                <a:latin typeface="Neucha"/>
                <a:ea typeface="Neucha"/>
                <a:cs typeface="Neucha"/>
                <a:sym typeface="Neucha"/>
              </a:defRPr>
            </a:lvl2pPr>
            <a:lvl3pPr lvl="2" algn="ctr" rtl="0">
              <a:spcBef>
                <a:spcPts val="0"/>
              </a:spcBef>
              <a:spcAft>
                <a:spcPts val="0"/>
              </a:spcAft>
              <a:buSzPts val="3000"/>
              <a:buFont typeface="Neucha"/>
              <a:buNone/>
              <a:defRPr sz="3000" b="1">
                <a:latin typeface="Neucha"/>
                <a:ea typeface="Neucha"/>
                <a:cs typeface="Neucha"/>
                <a:sym typeface="Neucha"/>
              </a:defRPr>
            </a:lvl3pPr>
            <a:lvl4pPr lvl="3" algn="ctr" rtl="0">
              <a:spcBef>
                <a:spcPts val="0"/>
              </a:spcBef>
              <a:spcAft>
                <a:spcPts val="0"/>
              </a:spcAft>
              <a:buSzPts val="3000"/>
              <a:buFont typeface="Neucha"/>
              <a:buNone/>
              <a:defRPr sz="3000" b="1">
                <a:latin typeface="Neucha"/>
                <a:ea typeface="Neucha"/>
                <a:cs typeface="Neucha"/>
                <a:sym typeface="Neucha"/>
              </a:defRPr>
            </a:lvl4pPr>
            <a:lvl5pPr lvl="4" algn="ctr" rtl="0">
              <a:spcBef>
                <a:spcPts val="0"/>
              </a:spcBef>
              <a:spcAft>
                <a:spcPts val="0"/>
              </a:spcAft>
              <a:buSzPts val="3000"/>
              <a:buFont typeface="Neucha"/>
              <a:buNone/>
              <a:defRPr sz="3000" b="1">
                <a:latin typeface="Neucha"/>
                <a:ea typeface="Neucha"/>
                <a:cs typeface="Neucha"/>
                <a:sym typeface="Neucha"/>
              </a:defRPr>
            </a:lvl5pPr>
            <a:lvl6pPr lvl="5" algn="ctr" rtl="0">
              <a:spcBef>
                <a:spcPts val="0"/>
              </a:spcBef>
              <a:spcAft>
                <a:spcPts val="0"/>
              </a:spcAft>
              <a:buSzPts val="3000"/>
              <a:buFont typeface="Neucha"/>
              <a:buNone/>
              <a:defRPr sz="3000" b="1">
                <a:latin typeface="Neucha"/>
                <a:ea typeface="Neucha"/>
                <a:cs typeface="Neucha"/>
                <a:sym typeface="Neucha"/>
              </a:defRPr>
            </a:lvl6pPr>
            <a:lvl7pPr lvl="6" algn="ctr" rtl="0">
              <a:spcBef>
                <a:spcPts val="0"/>
              </a:spcBef>
              <a:spcAft>
                <a:spcPts val="0"/>
              </a:spcAft>
              <a:buSzPts val="3000"/>
              <a:buFont typeface="Neucha"/>
              <a:buNone/>
              <a:defRPr sz="3000" b="1">
                <a:latin typeface="Neucha"/>
                <a:ea typeface="Neucha"/>
                <a:cs typeface="Neucha"/>
                <a:sym typeface="Neucha"/>
              </a:defRPr>
            </a:lvl7pPr>
            <a:lvl8pPr lvl="7" algn="ctr" rtl="0">
              <a:spcBef>
                <a:spcPts val="0"/>
              </a:spcBef>
              <a:spcAft>
                <a:spcPts val="0"/>
              </a:spcAft>
              <a:buSzPts val="3000"/>
              <a:buFont typeface="Neucha"/>
              <a:buNone/>
              <a:defRPr sz="3000" b="1">
                <a:latin typeface="Neucha"/>
                <a:ea typeface="Neucha"/>
                <a:cs typeface="Neucha"/>
                <a:sym typeface="Neucha"/>
              </a:defRPr>
            </a:lvl8pPr>
            <a:lvl9pPr lvl="8" algn="ctr" rtl="0">
              <a:spcBef>
                <a:spcPts val="0"/>
              </a:spcBef>
              <a:spcAft>
                <a:spcPts val="0"/>
              </a:spcAft>
              <a:buSzPts val="3000"/>
              <a:buFont typeface="Neucha"/>
              <a:buNone/>
              <a:defRPr sz="3000" b="1">
                <a:latin typeface="Neucha"/>
                <a:ea typeface="Neucha"/>
                <a:cs typeface="Neucha"/>
                <a:sym typeface="Neucha"/>
              </a:defRPr>
            </a:lvl9pPr>
          </a:lstStyle>
          <a:p>
            <a:r>
              <a:t>xx%</a:t>
            </a:r>
          </a:p>
        </p:txBody>
      </p:sp>
      <p:sp>
        <p:nvSpPr>
          <p:cNvPr id="721" name="Google Shape;721;p13"/>
          <p:cNvSpPr txBox="1">
            <a:spLocks noGrp="1"/>
          </p:cNvSpPr>
          <p:nvPr>
            <p:ph type="title" idx="18" hasCustomPrompt="1"/>
          </p:nvPr>
        </p:nvSpPr>
        <p:spPr>
          <a:xfrm>
            <a:off x="7097794" y="1406875"/>
            <a:ext cx="576000" cy="4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lvl1pPr>
            <a:lvl2pPr lvl="1" algn="ctr" rtl="0">
              <a:spcBef>
                <a:spcPts val="0"/>
              </a:spcBef>
              <a:spcAft>
                <a:spcPts val="0"/>
              </a:spcAft>
              <a:buSzPts val="3000"/>
              <a:buFont typeface="Neucha"/>
              <a:buNone/>
              <a:defRPr sz="3000" b="1">
                <a:latin typeface="Neucha"/>
                <a:ea typeface="Neucha"/>
                <a:cs typeface="Neucha"/>
                <a:sym typeface="Neucha"/>
              </a:defRPr>
            </a:lvl2pPr>
            <a:lvl3pPr lvl="2" algn="ctr" rtl="0">
              <a:spcBef>
                <a:spcPts val="0"/>
              </a:spcBef>
              <a:spcAft>
                <a:spcPts val="0"/>
              </a:spcAft>
              <a:buSzPts val="3000"/>
              <a:buFont typeface="Neucha"/>
              <a:buNone/>
              <a:defRPr sz="3000" b="1">
                <a:latin typeface="Neucha"/>
                <a:ea typeface="Neucha"/>
                <a:cs typeface="Neucha"/>
                <a:sym typeface="Neucha"/>
              </a:defRPr>
            </a:lvl3pPr>
            <a:lvl4pPr lvl="3" algn="ctr" rtl="0">
              <a:spcBef>
                <a:spcPts val="0"/>
              </a:spcBef>
              <a:spcAft>
                <a:spcPts val="0"/>
              </a:spcAft>
              <a:buSzPts val="3000"/>
              <a:buFont typeface="Neucha"/>
              <a:buNone/>
              <a:defRPr sz="3000" b="1">
                <a:latin typeface="Neucha"/>
                <a:ea typeface="Neucha"/>
                <a:cs typeface="Neucha"/>
                <a:sym typeface="Neucha"/>
              </a:defRPr>
            </a:lvl4pPr>
            <a:lvl5pPr lvl="4" algn="ctr" rtl="0">
              <a:spcBef>
                <a:spcPts val="0"/>
              </a:spcBef>
              <a:spcAft>
                <a:spcPts val="0"/>
              </a:spcAft>
              <a:buSzPts val="3000"/>
              <a:buFont typeface="Neucha"/>
              <a:buNone/>
              <a:defRPr sz="3000" b="1">
                <a:latin typeface="Neucha"/>
                <a:ea typeface="Neucha"/>
                <a:cs typeface="Neucha"/>
                <a:sym typeface="Neucha"/>
              </a:defRPr>
            </a:lvl5pPr>
            <a:lvl6pPr lvl="5" algn="ctr" rtl="0">
              <a:spcBef>
                <a:spcPts val="0"/>
              </a:spcBef>
              <a:spcAft>
                <a:spcPts val="0"/>
              </a:spcAft>
              <a:buSzPts val="3000"/>
              <a:buFont typeface="Neucha"/>
              <a:buNone/>
              <a:defRPr sz="3000" b="1">
                <a:latin typeface="Neucha"/>
                <a:ea typeface="Neucha"/>
                <a:cs typeface="Neucha"/>
                <a:sym typeface="Neucha"/>
              </a:defRPr>
            </a:lvl6pPr>
            <a:lvl7pPr lvl="6" algn="ctr" rtl="0">
              <a:spcBef>
                <a:spcPts val="0"/>
              </a:spcBef>
              <a:spcAft>
                <a:spcPts val="0"/>
              </a:spcAft>
              <a:buSzPts val="3000"/>
              <a:buFont typeface="Neucha"/>
              <a:buNone/>
              <a:defRPr sz="3000" b="1">
                <a:latin typeface="Neucha"/>
                <a:ea typeface="Neucha"/>
                <a:cs typeface="Neucha"/>
                <a:sym typeface="Neucha"/>
              </a:defRPr>
            </a:lvl7pPr>
            <a:lvl8pPr lvl="7" algn="ctr" rtl="0">
              <a:spcBef>
                <a:spcPts val="0"/>
              </a:spcBef>
              <a:spcAft>
                <a:spcPts val="0"/>
              </a:spcAft>
              <a:buSzPts val="3000"/>
              <a:buFont typeface="Neucha"/>
              <a:buNone/>
              <a:defRPr sz="3000" b="1">
                <a:latin typeface="Neucha"/>
                <a:ea typeface="Neucha"/>
                <a:cs typeface="Neucha"/>
                <a:sym typeface="Neucha"/>
              </a:defRPr>
            </a:lvl8pPr>
            <a:lvl9pPr lvl="8" algn="ctr" rtl="0">
              <a:spcBef>
                <a:spcPts val="0"/>
              </a:spcBef>
              <a:spcAft>
                <a:spcPts val="0"/>
              </a:spcAft>
              <a:buSzPts val="3000"/>
              <a:buFont typeface="Neucha"/>
              <a:buNone/>
              <a:defRPr sz="3000" b="1">
                <a:latin typeface="Neucha"/>
                <a:ea typeface="Neucha"/>
                <a:cs typeface="Neucha"/>
                <a:sym typeface="Neucha"/>
              </a:defRPr>
            </a:lvl9pPr>
          </a:lstStyle>
          <a:p>
            <a:r>
              <a:t>xx%</a:t>
            </a:r>
          </a:p>
        </p:txBody>
      </p:sp>
      <p:sp>
        <p:nvSpPr>
          <p:cNvPr id="722" name="Google Shape;722;p13"/>
          <p:cNvSpPr txBox="1">
            <a:spLocks noGrp="1"/>
          </p:cNvSpPr>
          <p:nvPr>
            <p:ph type="title" idx="19" hasCustomPrompt="1"/>
          </p:nvPr>
        </p:nvSpPr>
        <p:spPr>
          <a:xfrm>
            <a:off x="1483560" y="3163491"/>
            <a:ext cx="576000" cy="4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lvl1pPr>
            <a:lvl2pPr lvl="1" algn="ctr" rtl="0">
              <a:spcBef>
                <a:spcPts val="0"/>
              </a:spcBef>
              <a:spcAft>
                <a:spcPts val="0"/>
              </a:spcAft>
              <a:buSzPts val="3000"/>
              <a:buFont typeface="Neucha"/>
              <a:buNone/>
              <a:defRPr sz="3000" b="1">
                <a:latin typeface="Neucha"/>
                <a:ea typeface="Neucha"/>
                <a:cs typeface="Neucha"/>
                <a:sym typeface="Neucha"/>
              </a:defRPr>
            </a:lvl2pPr>
            <a:lvl3pPr lvl="2" algn="ctr" rtl="0">
              <a:spcBef>
                <a:spcPts val="0"/>
              </a:spcBef>
              <a:spcAft>
                <a:spcPts val="0"/>
              </a:spcAft>
              <a:buSzPts val="3000"/>
              <a:buFont typeface="Neucha"/>
              <a:buNone/>
              <a:defRPr sz="3000" b="1">
                <a:latin typeface="Neucha"/>
                <a:ea typeface="Neucha"/>
                <a:cs typeface="Neucha"/>
                <a:sym typeface="Neucha"/>
              </a:defRPr>
            </a:lvl3pPr>
            <a:lvl4pPr lvl="3" algn="ctr" rtl="0">
              <a:spcBef>
                <a:spcPts val="0"/>
              </a:spcBef>
              <a:spcAft>
                <a:spcPts val="0"/>
              </a:spcAft>
              <a:buSzPts val="3000"/>
              <a:buFont typeface="Neucha"/>
              <a:buNone/>
              <a:defRPr sz="3000" b="1">
                <a:latin typeface="Neucha"/>
                <a:ea typeface="Neucha"/>
                <a:cs typeface="Neucha"/>
                <a:sym typeface="Neucha"/>
              </a:defRPr>
            </a:lvl4pPr>
            <a:lvl5pPr lvl="4" algn="ctr" rtl="0">
              <a:spcBef>
                <a:spcPts val="0"/>
              </a:spcBef>
              <a:spcAft>
                <a:spcPts val="0"/>
              </a:spcAft>
              <a:buSzPts val="3000"/>
              <a:buFont typeface="Neucha"/>
              <a:buNone/>
              <a:defRPr sz="3000" b="1">
                <a:latin typeface="Neucha"/>
                <a:ea typeface="Neucha"/>
                <a:cs typeface="Neucha"/>
                <a:sym typeface="Neucha"/>
              </a:defRPr>
            </a:lvl5pPr>
            <a:lvl6pPr lvl="5" algn="ctr" rtl="0">
              <a:spcBef>
                <a:spcPts val="0"/>
              </a:spcBef>
              <a:spcAft>
                <a:spcPts val="0"/>
              </a:spcAft>
              <a:buSzPts val="3000"/>
              <a:buFont typeface="Neucha"/>
              <a:buNone/>
              <a:defRPr sz="3000" b="1">
                <a:latin typeface="Neucha"/>
                <a:ea typeface="Neucha"/>
                <a:cs typeface="Neucha"/>
                <a:sym typeface="Neucha"/>
              </a:defRPr>
            </a:lvl6pPr>
            <a:lvl7pPr lvl="6" algn="ctr" rtl="0">
              <a:spcBef>
                <a:spcPts val="0"/>
              </a:spcBef>
              <a:spcAft>
                <a:spcPts val="0"/>
              </a:spcAft>
              <a:buSzPts val="3000"/>
              <a:buFont typeface="Neucha"/>
              <a:buNone/>
              <a:defRPr sz="3000" b="1">
                <a:latin typeface="Neucha"/>
                <a:ea typeface="Neucha"/>
                <a:cs typeface="Neucha"/>
                <a:sym typeface="Neucha"/>
              </a:defRPr>
            </a:lvl7pPr>
            <a:lvl8pPr lvl="7" algn="ctr" rtl="0">
              <a:spcBef>
                <a:spcPts val="0"/>
              </a:spcBef>
              <a:spcAft>
                <a:spcPts val="0"/>
              </a:spcAft>
              <a:buSzPts val="3000"/>
              <a:buFont typeface="Neucha"/>
              <a:buNone/>
              <a:defRPr sz="3000" b="1">
                <a:latin typeface="Neucha"/>
                <a:ea typeface="Neucha"/>
                <a:cs typeface="Neucha"/>
                <a:sym typeface="Neucha"/>
              </a:defRPr>
            </a:lvl8pPr>
            <a:lvl9pPr lvl="8" algn="ctr" rtl="0">
              <a:spcBef>
                <a:spcPts val="0"/>
              </a:spcBef>
              <a:spcAft>
                <a:spcPts val="0"/>
              </a:spcAft>
              <a:buSzPts val="3000"/>
              <a:buFont typeface="Neucha"/>
              <a:buNone/>
              <a:defRPr sz="3000" b="1">
                <a:latin typeface="Neucha"/>
                <a:ea typeface="Neucha"/>
                <a:cs typeface="Neucha"/>
                <a:sym typeface="Neucha"/>
              </a:defRPr>
            </a:lvl9pPr>
          </a:lstStyle>
          <a:p>
            <a:r>
              <a:t>xx%</a:t>
            </a:r>
          </a:p>
        </p:txBody>
      </p:sp>
      <p:sp>
        <p:nvSpPr>
          <p:cNvPr id="723" name="Google Shape;723;p13"/>
          <p:cNvSpPr txBox="1">
            <a:spLocks noGrp="1"/>
          </p:cNvSpPr>
          <p:nvPr>
            <p:ph type="title" idx="20" hasCustomPrompt="1"/>
          </p:nvPr>
        </p:nvSpPr>
        <p:spPr>
          <a:xfrm>
            <a:off x="4286025" y="3163491"/>
            <a:ext cx="576000" cy="4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lvl1pPr>
            <a:lvl2pPr lvl="1" algn="ctr" rtl="0">
              <a:spcBef>
                <a:spcPts val="0"/>
              </a:spcBef>
              <a:spcAft>
                <a:spcPts val="0"/>
              </a:spcAft>
              <a:buSzPts val="3000"/>
              <a:buFont typeface="Neucha"/>
              <a:buNone/>
              <a:defRPr sz="3000" b="1">
                <a:latin typeface="Neucha"/>
                <a:ea typeface="Neucha"/>
                <a:cs typeface="Neucha"/>
                <a:sym typeface="Neucha"/>
              </a:defRPr>
            </a:lvl2pPr>
            <a:lvl3pPr lvl="2" algn="ctr" rtl="0">
              <a:spcBef>
                <a:spcPts val="0"/>
              </a:spcBef>
              <a:spcAft>
                <a:spcPts val="0"/>
              </a:spcAft>
              <a:buSzPts val="3000"/>
              <a:buFont typeface="Neucha"/>
              <a:buNone/>
              <a:defRPr sz="3000" b="1">
                <a:latin typeface="Neucha"/>
                <a:ea typeface="Neucha"/>
                <a:cs typeface="Neucha"/>
                <a:sym typeface="Neucha"/>
              </a:defRPr>
            </a:lvl3pPr>
            <a:lvl4pPr lvl="3" algn="ctr" rtl="0">
              <a:spcBef>
                <a:spcPts val="0"/>
              </a:spcBef>
              <a:spcAft>
                <a:spcPts val="0"/>
              </a:spcAft>
              <a:buSzPts val="3000"/>
              <a:buFont typeface="Neucha"/>
              <a:buNone/>
              <a:defRPr sz="3000" b="1">
                <a:latin typeface="Neucha"/>
                <a:ea typeface="Neucha"/>
                <a:cs typeface="Neucha"/>
                <a:sym typeface="Neucha"/>
              </a:defRPr>
            </a:lvl4pPr>
            <a:lvl5pPr lvl="4" algn="ctr" rtl="0">
              <a:spcBef>
                <a:spcPts val="0"/>
              </a:spcBef>
              <a:spcAft>
                <a:spcPts val="0"/>
              </a:spcAft>
              <a:buSzPts val="3000"/>
              <a:buFont typeface="Neucha"/>
              <a:buNone/>
              <a:defRPr sz="3000" b="1">
                <a:latin typeface="Neucha"/>
                <a:ea typeface="Neucha"/>
                <a:cs typeface="Neucha"/>
                <a:sym typeface="Neucha"/>
              </a:defRPr>
            </a:lvl5pPr>
            <a:lvl6pPr lvl="5" algn="ctr" rtl="0">
              <a:spcBef>
                <a:spcPts val="0"/>
              </a:spcBef>
              <a:spcAft>
                <a:spcPts val="0"/>
              </a:spcAft>
              <a:buSzPts val="3000"/>
              <a:buFont typeface="Neucha"/>
              <a:buNone/>
              <a:defRPr sz="3000" b="1">
                <a:latin typeface="Neucha"/>
                <a:ea typeface="Neucha"/>
                <a:cs typeface="Neucha"/>
                <a:sym typeface="Neucha"/>
              </a:defRPr>
            </a:lvl6pPr>
            <a:lvl7pPr lvl="6" algn="ctr" rtl="0">
              <a:spcBef>
                <a:spcPts val="0"/>
              </a:spcBef>
              <a:spcAft>
                <a:spcPts val="0"/>
              </a:spcAft>
              <a:buSzPts val="3000"/>
              <a:buFont typeface="Neucha"/>
              <a:buNone/>
              <a:defRPr sz="3000" b="1">
                <a:latin typeface="Neucha"/>
                <a:ea typeface="Neucha"/>
                <a:cs typeface="Neucha"/>
                <a:sym typeface="Neucha"/>
              </a:defRPr>
            </a:lvl7pPr>
            <a:lvl8pPr lvl="7" algn="ctr" rtl="0">
              <a:spcBef>
                <a:spcPts val="0"/>
              </a:spcBef>
              <a:spcAft>
                <a:spcPts val="0"/>
              </a:spcAft>
              <a:buSzPts val="3000"/>
              <a:buFont typeface="Neucha"/>
              <a:buNone/>
              <a:defRPr sz="3000" b="1">
                <a:latin typeface="Neucha"/>
                <a:ea typeface="Neucha"/>
                <a:cs typeface="Neucha"/>
                <a:sym typeface="Neucha"/>
              </a:defRPr>
            </a:lvl8pPr>
            <a:lvl9pPr lvl="8" algn="ctr" rtl="0">
              <a:spcBef>
                <a:spcPts val="0"/>
              </a:spcBef>
              <a:spcAft>
                <a:spcPts val="0"/>
              </a:spcAft>
              <a:buSzPts val="3000"/>
              <a:buFont typeface="Neucha"/>
              <a:buNone/>
              <a:defRPr sz="3000" b="1">
                <a:latin typeface="Neucha"/>
                <a:ea typeface="Neucha"/>
                <a:cs typeface="Neucha"/>
                <a:sym typeface="Neucha"/>
              </a:defRPr>
            </a:lvl9pPr>
          </a:lstStyle>
          <a:p>
            <a:r>
              <a:t>xx%</a:t>
            </a:r>
          </a:p>
        </p:txBody>
      </p:sp>
      <p:sp>
        <p:nvSpPr>
          <p:cNvPr id="724" name="Google Shape;724;p13"/>
          <p:cNvSpPr txBox="1">
            <a:spLocks noGrp="1"/>
          </p:cNvSpPr>
          <p:nvPr>
            <p:ph type="title" idx="21" hasCustomPrompt="1"/>
          </p:nvPr>
        </p:nvSpPr>
        <p:spPr>
          <a:xfrm>
            <a:off x="7097794" y="3163491"/>
            <a:ext cx="576000" cy="4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lvl1pPr>
            <a:lvl2pPr lvl="1" algn="ctr" rtl="0">
              <a:spcBef>
                <a:spcPts val="0"/>
              </a:spcBef>
              <a:spcAft>
                <a:spcPts val="0"/>
              </a:spcAft>
              <a:buSzPts val="3000"/>
              <a:buFont typeface="Neucha"/>
              <a:buNone/>
              <a:defRPr sz="3000" b="1">
                <a:latin typeface="Neucha"/>
                <a:ea typeface="Neucha"/>
                <a:cs typeface="Neucha"/>
                <a:sym typeface="Neucha"/>
              </a:defRPr>
            </a:lvl2pPr>
            <a:lvl3pPr lvl="2" algn="ctr" rtl="0">
              <a:spcBef>
                <a:spcPts val="0"/>
              </a:spcBef>
              <a:spcAft>
                <a:spcPts val="0"/>
              </a:spcAft>
              <a:buSzPts val="3000"/>
              <a:buFont typeface="Neucha"/>
              <a:buNone/>
              <a:defRPr sz="3000" b="1">
                <a:latin typeface="Neucha"/>
                <a:ea typeface="Neucha"/>
                <a:cs typeface="Neucha"/>
                <a:sym typeface="Neucha"/>
              </a:defRPr>
            </a:lvl3pPr>
            <a:lvl4pPr lvl="3" algn="ctr" rtl="0">
              <a:spcBef>
                <a:spcPts val="0"/>
              </a:spcBef>
              <a:spcAft>
                <a:spcPts val="0"/>
              </a:spcAft>
              <a:buSzPts val="3000"/>
              <a:buFont typeface="Neucha"/>
              <a:buNone/>
              <a:defRPr sz="3000" b="1">
                <a:latin typeface="Neucha"/>
                <a:ea typeface="Neucha"/>
                <a:cs typeface="Neucha"/>
                <a:sym typeface="Neucha"/>
              </a:defRPr>
            </a:lvl4pPr>
            <a:lvl5pPr lvl="4" algn="ctr" rtl="0">
              <a:spcBef>
                <a:spcPts val="0"/>
              </a:spcBef>
              <a:spcAft>
                <a:spcPts val="0"/>
              </a:spcAft>
              <a:buSzPts val="3000"/>
              <a:buFont typeface="Neucha"/>
              <a:buNone/>
              <a:defRPr sz="3000" b="1">
                <a:latin typeface="Neucha"/>
                <a:ea typeface="Neucha"/>
                <a:cs typeface="Neucha"/>
                <a:sym typeface="Neucha"/>
              </a:defRPr>
            </a:lvl5pPr>
            <a:lvl6pPr lvl="5" algn="ctr" rtl="0">
              <a:spcBef>
                <a:spcPts val="0"/>
              </a:spcBef>
              <a:spcAft>
                <a:spcPts val="0"/>
              </a:spcAft>
              <a:buSzPts val="3000"/>
              <a:buFont typeface="Neucha"/>
              <a:buNone/>
              <a:defRPr sz="3000" b="1">
                <a:latin typeface="Neucha"/>
                <a:ea typeface="Neucha"/>
                <a:cs typeface="Neucha"/>
                <a:sym typeface="Neucha"/>
              </a:defRPr>
            </a:lvl6pPr>
            <a:lvl7pPr lvl="6" algn="ctr" rtl="0">
              <a:spcBef>
                <a:spcPts val="0"/>
              </a:spcBef>
              <a:spcAft>
                <a:spcPts val="0"/>
              </a:spcAft>
              <a:buSzPts val="3000"/>
              <a:buFont typeface="Neucha"/>
              <a:buNone/>
              <a:defRPr sz="3000" b="1">
                <a:latin typeface="Neucha"/>
                <a:ea typeface="Neucha"/>
                <a:cs typeface="Neucha"/>
                <a:sym typeface="Neucha"/>
              </a:defRPr>
            </a:lvl7pPr>
            <a:lvl8pPr lvl="7" algn="ctr" rtl="0">
              <a:spcBef>
                <a:spcPts val="0"/>
              </a:spcBef>
              <a:spcAft>
                <a:spcPts val="0"/>
              </a:spcAft>
              <a:buSzPts val="3000"/>
              <a:buFont typeface="Neucha"/>
              <a:buNone/>
              <a:defRPr sz="3000" b="1">
                <a:latin typeface="Neucha"/>
                <a:ea typeface="Neucha"/>
                <a:cs typeface="Neucha"/>
                <a:sym typeface="Neucha"/>
              </a:defRPr>
            </a:lvl8pPr>
            <a:lvl9pPr lvl="8" algn="ctr" rtl="0">
              <a:spcBef>
                <a:spcPts val="0"/>
              </a:spcBef>
              <a:spcAft>
                <a:spcPts val="0"/>
              </a:spcAft>
              <a:buSzPts val="3000"/>
              <a:buFont typeface="Neucha"/>
              <a:buNone/>
              <a:defRPr sz="3000" b="1">
                <a:latin typeface="Neucha"/>
                <a:ea typeface="Neucha"/>
                <a:cs typeface="Neucha"/>
                <a:sym typeface="Neucha"/>
              </a:defRPr>
            </a:lvl9pPr>
          </a:lstStyle>
          <a:p>
            <a:r>
              <a:t>xx%</a:t>
            </a:r>
          </a:p>
        </p:txBody>
      </p:sp>
      <p:sp>
        <p:nvSpPr>
          <p:cNvPr id="725" name="Google Shape;725;p13"/>
          <p:cNvSpPr/>
          <p:nvPr/>
        </p:nvSpPr>
        <p:spPr>
          <a:xfrm>
            <a:off x="2483740" y="171622"/>
            <a:ext cx="207943" cy="207927"/>
          </a:xfrm>
          <a:custGeom>
            <a:avLst/>
            <a:gdLst/>
            <a:ahLst/>
            <a:cxnLst/>
            <a:rect l="l" t="t" r="r" b="b"/>
            <a:pathLst>
              <a:path w="3209" h="3209" extrusionOk="0">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3"/>
          <p:cNvSpPr/>
          <p:nvPr/>
        </p:nvSpPr>
        <p:spPr>
          <a:xfrm>
            <a:off x="2113408" y="294927"/>
            <a:ext cx="60134" cy="60130"/>
          </a:xfrm>
          <a:custGeom>
            <a:avLst/>
            <a:gdLst/>
            <a:ahLst/>
            <a:cxnLst/>
            <a:rect l="l" t="t" r="r" b="b"/>
            <a:pathLst>
              <a:path w="928" h="928" extrusionOk="0">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3"/>
          <p:cNvSpPr/>
          <p:nvPr/>
        </p:nvSpPr>
        <p:spPr>
          <a:xfrm>
            <a:off x="3040826" y="55185"/>
            <a:ext cx="59875" cy="56436"/>
          </a:xfrm>
          <a:custGeom>
            <a:avLst/>
            <a:gdLst/>
            <a:ahLst/>
            <a:cxnLst/>
            <a:rect l="l" t="t" r="r" b="b"/>
            <a:pathLst>
              <a:path w="924" h="871" extrusionOk="0">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8" name="Google Shape;728;p13"/>
          <p:cNvGrpSpPr/>
          <p:nvPr/>
        </p:nvGrpSpPr>
        <p:grpSpPr>
          <a:xfrm>
            <a:off x="8430775" y="49513"/>
            <a:ext cx="674325" cy="1173675"/>
            <a:chOff x="4266275" y="6869625"/>
            <a:chExt cx="674325" cy="1173675"/>
          </a:xfrm>
        </p:grpSpPr>
        <p:sp>
          <p:nvSpPr>
            <p:cNvPr id="729" name="Google Shape;729;p13"/>
            <p:cNvSpPr/>
            <p:nvPr/>
          </p:nvSpPr>
          <p:spPr>
            <a:xfrm>
              <a:off x="4754025" y="7408475"/>
              <a:ext cx="186575" cy="194125"/>
            </a:xfrm>
            <a:custGeom>
              <a:avLst/>
              <a:gdLst/>
              <a:ahLst/>
              <a:cxnLst/>
              <a:rect l="l" t="t" r="r" b="b"/>
              <a:pathLst>
                <a:path w="7463" h="7765" extrusionOk="0">
                  <a:moveTo>
                    <a:pt x="2044" y="0"/>
                  </a:moveTo>
                  <a:lnTo>
                    <a:pt x="0" y="1945"/>
                  </a:lnTo>
                  <a:lnTo>
                    <a:pt x="5419" y="7765"/>
                  </a:lnTo>
                  <a:lnTo>
                    <a:pt x="7463" y="5828"/>
                  </a:lnTo>
                  <a:lnTo>
                    <a:pt x="20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3"/>
            <p:cNvSpPr/>
            <p:nvPr/>
          </p:nvSpPr>
          <p:spPr>
            <a:xfrm>
              <a:off x="4759125" y="7416225"/>
              <a:ext cx="58875" cy="53575"/>
            </a:xfrm>
            <a:custGeom>
              <a:avLst/>
              <a:gdLst/>
              <a:ahLst/>
              <a:cxnLst/>
              <a:rect l="l" t="t" r="r" b="b"/>
              <a:pathLst>
                <a:path w="2355" h="2143" extrusionOk="0">
                  <a:moveTo>
                    <a:pt x="2044" y="1"/>
                  </a:moveTo>
                  <a:lnTo>
                    <a:pt x="1" y="1840"/>
                  </a:lnTo>
                  <a:lnTo>
                    <a:pt x="311" y="2142"/>
                  </a:lnTo>
                  <a:lnTo>
                    <a:pt x="2354" y="205"/>
                  </a:lnTo>
                  <a:lnTo>
                    <a:pt x="2044"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3"/>
            <p:cNvSpPr/>
            <p:nvPr/>
          </p:nvSpPr>
          <p:spPr>
            <a:xfrm>
              <a:off x="4774450" y="7428900"/>
              <a:ext cx="56225" cy="56225"/>
            </a:xfrm>
            <a:custGeom>
              <a:avLst/>
              <a:gdLst/>
              <a:ahLst/>
              <a:cxnLst/>
              <a:rect l="l" t="t" r="r" b="b"/>
              <a:pathLst>
                <a:path w="2249" h="2249" extrusionOk="0">
                  <a:moveTo>
                    <a:pt x="2044" y="0"/>
                  </a:moveTo>
                  <a:lnTo>
                    <a:pt x="1" y="1946"/>
                  </a:lnTo>
                  <a:lnTo>
                    <a:pt x="205" y="2248"/>
                  </a:lnTo>
                  <a:lnTo>
                    <a:pt x="2248" y="311"/>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3"/>
            <p:cNvSpPr/>
            <p:nvPr/>
          </p:nvSpPr>
          <p:spPr>
            <a:xfrm>
              <a:off x="4787325" y="7444225"/>
              <a:ext cx="56225" cy="53750"/>
            </a:xfrm>
            <a:custGeom>
              <a:avLst/>
              <a:gdLst/>
              <a:ahLst/>
              <a:cxnLst/>
              <a:rect l="l" t="t" r="r" b="b"/>
              <a:pathLst>
                <a:path w="2249" h="2150" extrusionOk="0">
                  <a:moveTo>
                    <a:pt x="2044" y="0"/>
                  </a:moveTo>
                  <a:lnTo>
                    <a:pt x="0" y="1839"/>
                  </a:lnTo>
                  <a:lnTo>
                    <a:pt x="205" y="2150"/>
                  </a:lnTo>
                  <a:lnTo>
                    <a:pt x="2248" y="311"/>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3"/>
            <p:cNvSpPr/>
            <p:nvPr/>
          </p:nvSpPr>
          <p:spPr>
            <a:xfrm>
              <a:off x="4800000" y="7457100"/>
              <a:ext cx="58875" cy="56200"/>
            </a:xfrm>
            <a:custGeom>
              <a:avLst/>
              <a:gdLst/>
              <a:ahLst/>
              <a:cxnLst/>
              <a:rect l="l" t="t" r="r" b="b"/>
              <a:pathLst>
                <a:path w="2355" h="2248" extrusionOk="0">
                  <a:moveTo>
                    <a:pt x="2044" y="0"/>
                  </a:moveTo>
                  <a:lnTo>
                    <a:pt x="0" y="1937"/>
                  </a:lnTo>
                  <a:lnTo>
                    <a:pt x="311" y="2248"/>
                  </a:lnTo>
                  <a:lnTo>
                    <a:pt x="2354" y="303"/>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3"/>
            <p:cNvSpPr/>
            <p:nvPr/>
          </p:nvSpPr>
          <p:spPr>
            <a:xfrm>
              <a:off x="4812875" y="7472425"/>
              <a:ext cx="58650" cy="53550"/>
            </a:xfrm>
            <a:custGeom>
              <a:avLst/>
              <a:gdLst/>
              <a:ahLst/>
              <a:cxnLst/>
              <a:rect l="l" t="t" r="r" b="b"/>
              <a:pathLst>
                <a:path w="2346" h="2142" extrusionOk="0">
                  <a:moveTo>
                    <a:pt x="2043" y="0"/>
                  </a:moveTo>
                  <a:lnTo>
                    <a:pt x="0" y="1937"/>
                  </a:lnTo>
                  <a:lnTo>
                    <a:pt x="303" y="2142"/>
                  </a:lnTo>
                  <a:lnTo>
                    <a:pt x="2346" y="303"/>
                  </a:lnTo>
                  <a:lnTo>
                    <a:pt x="2043"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3"/>
            <p:cNvSpPr/>
            <p:nvPr/>
          </p:nvSpPr>
          <p:spPr>
            <a:xfrm>
              <a:off x="4825525" y="7487750"/>
              <a:ext cx="58875" cy="53550"/>
            </a:xfrm>
            <a:custGeom>
              <a:avLst/>
              <a:gdLst/>
              <a:ahLst/>
              <a:cxnLst/>
              <a:rect l="l" t="t" r="r" b="b"/>
              <a:pathLst>
                <a:path w="2355" h="2142" extrusionOk="0">
                  <a:moveTo>
                    <a:pt x="2044" y="0"/>
                  </a:moveTo>
                  <a:lnTo>
                    <a:pt x="1" y="1839"/>
                  </a:lnTo>
                  <a:lnTo>
                    <a:pt x="311" y="2142"/>
                  </a:lnTo>
                  <a:lnTo>
                    <a:pt x="2355" y="205"/>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3"/>
            <p:cNvSpPr/>
            <p:nvPr/>
          </p:nvSpPr>
          <p:spPr>
            <a:xfrm>
              <a:off x="4840850" y="7500425"/>
              <a:ext cx="56225" cy="56200"/>
            </a:xfrm>
            <a:custGeom>
              <a:avLst/>
              <a:gdLst/>
              <a:ahLst/>
              <a:cxnLst/>
              <a:rect l="l" t="t" r="r" b="b"/>
              <a:pathLst>
                <a:path w="2249" h="2248" extrusionOk="0">
                  <a:moveTo>
                    <a:pt x="2044" y="0"/>
                  </a:moveTo>
                  <a:lnTo>
                    <a:pt x="1" y="1945"/>
                  </a:lnTo>
                  <a:lnTo>
                    <a:pt x="205" y="2248"/>
                  </a:lnTo>
                  <a:lnTo>
                    <a:pt x="2249" y="311"/>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3"/>
            <p:cNvSpPr/>
            <p:nvPr/>
          </p:nvSpPr>
          <p:spPr>
            <a:xfrm>
              <a:off x="4853725" y="7515750"/>
              <a:ext cx="56225" cy="53750"/>
            </a:xfrm>
            <a:custGeom>
              <a:avLst/>
              <a:gdLst/>
              <a:ahLst/>
              <a:cxnLst/>
              <a:rect l="l" t="t" r="r" b="b"/>
              <a:pathLst>
                <a:path w="2249" h="2150" extrusionOk="0">
                  <a:moveTo>
                    <a:pt x="2044" y="0"/>
                  </a:moveTo>
                  <a:lnTo>
                    <a:pt x="1" y="1839"/>
                  </a:lnTo>
                  <a:lnTo>
                    <a:pt x="205" y="2150"/>
                  </a:lnTo>
                  <a:lnTo>
                    <a:pt x="2249" y="204"/>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3"/>
            <p:cNvSpPr/>
            <p:nvPr/>
          </p:nvSpPr>
          <p:spPr>
            <a:xfrm>
              <a:off x="4866400" y="7528625"/>
              <a:ext cx="58875" cy="56200"/>
            </a:xfrm>
            <a:custGeom>
              <a:avLst/>
              <a:gdLst/>
              <a:ahLst/>
              <a:cxnLst/>
              <a:rect l="l" t="t" r="r" b="b"/>
              <a:pathLst>
                <a:path w="2355" h="2248" extrusionOk="0">
                  <a:moveTo>
                    <a:pt x="2044" y="0"/>
                  </a:moveTo>
                  <a:lnTo>
                    <a:pt x="1" y="1937"/>
                  </a:lnTo>
                  <a:lnTo>
                    <a:pt x="311" y="2248"/>
                  </a:lnTo>
                  <a:lnTo>
                    <a:pt x="2355" y="302"/>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3"/>
            <p:cNvSpPr/>
            <p:nvPr/>
          </p:nvSpPr>
          <p:spPr>
            <a:xfrm>
              <a:off x="4879275" y="7543950"/>
              <a:ext cx="58675" cy="53550"/>
            </a:xfrm>
            <a:custGeom>
              <a:avLst/>
              <a:gdLst/>
              <a:ahLst/>
              <a:cxnLst/>
              <a:rect l="l" t="t" r="r" b="b"/>
              <a:pathLst>
                <a:path w="2347" h="2142" extrusionOk="0">
                  <a:moveTo>
                    <a:pt x="2044" y="0"/>
                  </a:moveTo>
                  <a:lnTo>
                    <a:pt x="0" y="1937"/>
                  </a:lnTo>
                  <a:lnTo>
                    <a:pt x="303" y="2141"/>
                  </a:lnTo>
                  <a:lnTo>
                    <a:pt x="2346" y="302"/>
                  </a:lnTo>
                  <a:lnTo>
                    <a:pt x="2044"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3"/>
            <p:cNvSpPr/>
            <p:nvPr/>
          </p:nvSpPr>
          <p:spPr>
            <a:xfrm>
              <a:off x="4266275" y="7482625"/>
              <a:ext cx="597700" cy="560675"/>
            </a:xfrm>
            <a:custGeom>
              <a:avLst/>
              <a:gdLst/>
              <a:ahLst/>
              <a:cxnLst/>
              <a:rect l="l" t="t" r="r" b="b"/>
              <a:pathLst>
                <a:path w="23908" h="22427" extrusionOk="0">
                  <a:moveTo>
                    <a:pt x="19616" y="1"/>
                  </a:moveTo>
                  <a:lnTo>
                    <a:pt x="1324" y="16855"/>
                  </a:lnTo>
                  <a:cubicBezTo>
                    <a:pt x="98" y="18081"/>
                    <a:pt x="0" y="20124"/>
                    <a:pt x="1226" y="21456"/>
                  </a:cubicBezTo>
                  <a:cubicBezTo>
                    <a:pt x="1809" y="22094"/>
                    <a:pt x="2641" y="22426"/>
                    <a:pt x="3492" y="22426"/>
                  </a:cubicBezTo>
                  <a:cubicBezTo>
                    <a:pt x="4279" y="22426"/>
                    <a:pt x="5082" y="22143"/>
                    <a:pt x="5722" y="21554"/>
                  </a:cubicBezTo>
                  <a:lnTo>
                    <a:pt x="23907" y="4701"/>
                  </a:lnTo>
                  <a:lnTo>
                    <a:pt x="196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3"/>
            <p:cNvSpPr/>
            <p:nvPr/>
          </p:nvSpPr>
          <p:spPr>
            <a:xfrm>
              <a:off x="4294275" y="7615450"/>
              <a:ext cx="429125" cy="403000"/>
            </a:xfrm>
            <a:custGeom>
              <a:avLst/>
              <a:gdLst/>
              <a:ahLst/>
              <a:cxnLst/>
              <a:rect l="l" t="t" r="r" b="b"/>
              <a:pathLst>
                <a:path w="17165" h="16120" extrusionOk="0">
                  <a:moveTo>
                    <a:pt x="14001" y="1"/>
                  </a:moveTo>
                  <a:lnTo>
                    <a:pt x="1022" y="12056"/>
                  </a:lnTo>
                  <a:cubicBezTo>
                    <a:pt x="0" y="12972"/>
                    <a:pt x="0" y="14402"/>
                    <a:pt x="817" y="15326"/>
                  </a:cubicBezTo>
                  <a:cubicBezTo>
                    <a:pt x="1305" y="15865"/>
                    <a:pt x="1934" y="16120"/>
                    <a:pt x="2569" y="16120"/>
                  </a:cubicBezTo>
                  <a:cubicBezTo>
                    <a:pt x="3137" y="16120"/>
                    <a:pt x="3711" y="15916"/>
                    <a:pt x="4193" y="15530"/>
                  </a:cubicBezTo>
                  <a:lnTo>
                    <a:pt x="17164" y="3368"/>
                  </a:lnTo>
                  <a:lnTo>
                    <a:pt x="14001" y="1"/>
                  </a:ln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3"/>
            <p:cNvSpPr/>
            <p:nvPr/>
          </p:nvSpPr>
          <p:spPr>
            <a:xfrm>
              <a:off x="4736250" y="7454450"/>
              <a:ext cx="155725" cy="166150"/>
            </a:xfrm>
            <a:custGeom>
              <a:avLst/>
              <a:gdLst/>
              <a:ahLst/>
              <a:cxnLst/>
              <a:rect l="l" t="t" r="r" b="b"/>
              <a:pathLst>
                <a:path w="6229" h="6646" extrusionOk="0">
                  <a:moveTo>
                    <a:pt x="817" y="0"/>
                  </a:moveTo>
                  <a:lnTo>
                    <a:pt x="0" y="817"/>
                  </a:lnTo>
                  <a:lnTo>
                    <a:pt x="5313" y="6645"/>
                  </a:lnTo>
                  <a:lnTo>
                    <a:pt x="6228" y="5828"/>
                  </a:lnTo>
                  <a:lnTo>
                    <a:pt x="817" y="0"/>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3"/>
            <p:cNvSpPr/>
            <p:nvPr/>
          </p:nvSpPr>
          <p:spPr>
            <a:xfrm>
              <a:off x="4294275" y="7881100"/>
              <a:ext cx="143050" cy="137350"/>
            </a:xfrm>
            <a:custGeom>
              <a:avLst/>
              <a:gdLst/>
              <a:ahLst/>
              <a:cxnLst/>
              <a:rect l="l" t="t" r="r" b="b"/>
              <a:pathLst>
                <a:path w="5722" h="5494" extrusionOk="0">
                  <a:moveTo>
                    <a:pt x="2558" y="0"/>
                  </a:moveTo>
                  <a:cubicBezTo>
                    <a:pt x="2532" y="24"/>
                    <a:pt x="2506" y="48"/>
                    <a:pt x="2480" y="73"/>
                  </a:cubicBezTo>
                  <a:lnTo>
                    <a:pt x="2480" y="73"/>
                  </a:lnTo>
                  <a:lnTo>
                    <a:pt x="2558" y="0"/>
                  </a:lnTo>
                  <a:close/>
                  <a:moveTo>
                    <a:pt x="5721" y="3368"/>
                  </a:moveTo>
                  <a:lnTo>
                    <a:pt x="5716" y="3373"/>
                  </a:lnTo>
                  <a:lnTo>
                    <a:pt x="5716" y="3373"/>
                  </a:lnTo>
                  <a:cubicBezTo>
                    <a:pt x="5718" y="3371"/>
                    <a:pt x="5720" y="3369"/>
                    <a:pt x="5721" y="3368"/>
                  </a:cubicBezTo>
                  <a:close/>
                  <a:moveTo>
                    <a:pt x="2480" y="73"/>
                  </a:moveTo>
                  <a:lnTo>
                    <a:pt x="1022" y="1430"/>
                  </a:lnTo>
                  <a:cubicBezTo>
                    <a:pt x="0" y="2346"/>
                    <a:pt x="0" y="3776"/>
                    <a:pt x="817" y="4700"/>
                  </a:cubicBezTo>
                  <a:cubicBezTo>
                    <a:pt x="1305" y="5239"/>
                    <a:pt x="1934" y="5494"/>
                    <a:pt x="2569" y="5494"/>
                  </a:cubicBezTo>
                  <a:cubicBezTo>
                    <a:pt x="3137" y="5494"/>
                    <a:pt x="3711" y="5290"/>
                    <a:pt x="4193" y="4904"/>
                  </a:cubicBezTo>
                  <a:lnTo>
                    <a:pt x="5716" y="3373"/>
                  </a:lnTo>
                  <a:lnTo>
                    <a:pt x="5716" y="3373"/>
                  </a:lnTo>
                  <a:cubicBezTo>
                    <a:pt x="5284" y="3806"/>
                    <a:pt x="4739" y="4010"/>
                    <a:pt x="4187" y="4010"/>
                  </a:cubicBezTo>
                  <a:cubicBezTo>
                    <a:pt x="3568" y="4010"/>
                    <a:pt x="2939" y="3752"/>
                    <a:pt x="2452" y="3269"/>
                  </a:cubicBezTo>
                  <a:cubicBezTo>
                    <a:pt x="1563" y="2373"/>
                    <a:pt x="1630" y="905"/>
                    <a:pt x="2480" y="73"/>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3"/>
            <p:cNvSpPr/>
            <p:nvPr/>
          </p:nvSpPr>
          <p:spPr>
            <a:xfrm>
              <a:off x="4577875" y="7543950"/>
              <a:ext cx="125075" cy="112400"/>
            </a:xfrm>
            <a:custGeom>
              <a:avLst/>
              <a:gdLst/>
              <a:ahLst/>
              <a:cxnLst/>
              <a:rect l="l" t="t" r="r" b="b"/>
              <a:pathLst>
                <a:path w="5003" h="4496" extrusionOk="0">
                  <a:moveTo>
                    <a:pt x="4496" y="0"/>
                  </a:moveTo>
                  <a:lnTo>
                    <a:pt x="1" y="4185"/>
                  </a:lnTo>
                  <a:cubicBezTo>
                    <a:pt x="205" y="4291"/>
                    <a:pt x="507" y="4389"/>
                    <a:pt x="916" y="4495"/>
                  </a:cubicBezTo>
                  <a:lnTo>
                    <a:pt x="2657" y="2861"/>
                  </a:lnTo>
                  <a:lnTo>
                    <a:pt x="3573" y="3776"/>
                  </a:lnTo>
                  <a:cubicBezTo>
                    <a:pt x="4594" y="2959"/>
                    <a:pt x="5003" y="1635"/>
                    <a:pt x="4594" y="302"/>
                  </a:cubicBezTo>
                  <a:lnTo>
                    <a:pt x="4496" y="0"/>
                  </a:lnTo>
                  <a:close/>
                </a:path>
              </a:pathLst>
            </a:custGeom>
            <a:solidFill>
              <a:srgbClr val="E3E6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3"/>
            <p:cNvSpPr/>
            <p:nvPr/>
          </p:nvSpPr>
          <p:spPr>
            <a:xfrm>
              <a:off x="4600775" y="7615450"/>
              <a:ext cx="66425" cy="43350"/>
            </a:xfrm>
            <a:custGeom>
              <a:avLst/>
              <a:gdLst/>
              <a:ahLst/>
              <a:cxnLst/>
              <a:rect l="l" t="t" r="r" b="b"/>
              <a:pathLst>
                <a:path w="2657" h="1734" extrusionOk="0">
                  <a:moveTo>
                    <a:pt x="1741" y="1"/>
                  </a:moveTo>
                  <a:lnTo>
                    <a:pt x="0" y="1635"/>
                  </a:lnTo>
                  <a:cubicBezTo>
                    <a:pt x="204" y="1733"/>
                    <a:pt x="409" y="1733"/>
                    <a:pt x="613" y="1733"/>
                  </a:cubicBezTo>
                  <a:cubicBezTo>
                    <a:pt x="924" y="1733"/>
                    <a:pt x="1332" y="1635"/>
                    <a:pt x="1635" y="1529"/>
                  </a:cubicBezTo>
                  <a:cubicBezTo>
                    <a:pt x="2044" y="1431"/>
                    <a:pt x="2354" y="1227"/>
                    <a:pt x="2657" y="916"/>
                  </a:cubicBezTo>
                  <a:lnTo>
                    <a:pt x="17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3"/>
            <p:cNvSpPr/>
            <p:nvPr/>
          </p:nvSpPr>
          <p:spPr>
            <a:xfrm>
              <a:off x="4268725" y="6869625"/>
              <a:ext cx="209475" cy="130200"/>
            </a:xfrm>
            <a:custGeom>
              <a:avLst/>
              <a:gdLst/>
              <a:ahLst/>
              <a:cxnLst/>
              <a:rect l="l" t="t" r="r" b="b"/>
              <a:pathLst>
                <a:path w="8379" h="5208" extrusionOk="0">
                  <a:moveTo>
                    <a:pt x="7463" y="1"/>
                  </a:moveTo>
                  <a:lnTo>
                    <a:pt x="0" y="2551"/>
                  </a:lnTo>
                  <a:lnTo>
                    <a:pt x="924" y="5207"/>
                  </a:lnTo>
                  <a:lnTo>
                    <a:pt x="8378" y="2551"/>
                  </a:lnTo>
                  <a:lnTo>
                    <a:pt x="74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3"/>
            <p:cNvSpPr/>
            <p:nvPr/>
          </p:nvSpPr>
          <p:spPr>
            <a:xfrm>
              <a:off x="4276475" y="6928275"/>
              <a:ext cx="30675" cy="69100"/>
            </a:xfrm>
            <a:custGeom>
              <a:avLst/>
              <a:gdLst/>
              <a:ahLst/>
              <a:cxnLst/>
              <a:rect l="l" t="t" r="r" b="b"/>
              <a:pathLst>
                <a:path w="1227" h="2764" extrusionOk="0">
                  <a:moveTo>
                    <a:pt x="303" y="1"/>
                  </a:moveTo>
                  <a:lnTo>
                    <a:pt x="1" y="107"/>
                  </a:lnTo>
                  <a:lnTo>
                    <a:pt x="916" y="2763"/>
                  </a:lnTo>
                  <a:lnTo>
                    <a:pt x="1227" y="2657"/>
                  </a:lnTo>
                  <a:lnTo>
                    <a:pt x="303"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3"/>
            <p:cNvSpPr/>
            <p:nvPr/>
          </p:nvSpPr>
          <p:spPr>
            <a:xfrm>
              <a:off x="4294275" y="6920725"/>
              <a:ext cx="30675" cy="68875"/>
            </a:xfrm>
            <a:custGeom>
              <a:avLst/>
              <a:gdLst/>
              <a:ahLst/>
              <a:cxnLst/>
              <a:rect l="l" t="t" r="r" b="b"/>
              <a:pathLst>
                <a:path w="1227" h="2755" extrusionOk="0">
                  <a:moveTo>
                    <a:pt x="311" y="0"/>
                  </a:moveTo>
                  <a:lnTo>
                    <a:pt x="0" y="205"/>
                  </a:lnTo>
                  <a:lnTo>
                    <a:pt x="924" y="2755"/>
                  </a:lnTo>
                  <a:lnTo>
                    <a:pt x="1226" y="2657"/>
                  </a:lnTo>
                  <a:lnTo>
                    <a:pt x="311"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3"/>
            <p:cNvSpPr/>
            <p:nvPr/>
          </p:nvSpPr>
          <p:spPr>
            <a:xfrm>
              <a:off x="4312250" y="6915600"/>
              <a:ext cx="30675" cy="68900"/>
            </a:xfrm>
            <a:custGeom>
              <a:avLst/>
              <a:gdLst/>
              <a:ahLst/>
              <a:cxnLst/>
              <a:rect l="l" t="t" r="r" b="b"/>
              <a:pathLst>
                <a:path w="1227" h="2756" extrusionOk="0">
                  <a:moveTo>
                    <a:pt x="303" y="1"/>
                  </a:moveTo>
                  <a:lnTo>
                    <a:pt x="0" y="99"/>
                  </a:lnTo>
                  <a:lnTo>
                    <a:pt x="916" y="2755"/>
                  </a:lnTo>
                  <a:lnTo>
                    <a:pt x="1226" y="2657"/>
                  </a:lnTo>
                  <a:lnTo>
                    <a:pt x="303"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3"/>
            <p:cNvSpPr/>
            <p:nvPr/>
          </p:nvSpPr>
          <p:spPr>
            <a:xfrm>
              <a:off x="4330025" y="6907850"/>
              <a:ext cx="33325" cy="69075"/>
            </a:xfrm>
            <a:custGeom>
              <a:avLst/>
              <a:gdLst/>
              <a:ahLst/>
              <a:cxnLst/>
              <a:rect l="l" t="t" r="r" b="b"/>
              <a:pathLst>
                <a:path w="1333" h="2763" extrusionOk="0">
                  <a:moveTo>
                    <a:pt x="409" y="0"/>
                  </a:moveTo>
                  <a:lnTo>
                    <a:pt x="0" y="205"/>
                  </a:lnTo>
                  <a:lnTo>
                    <a:pt x="924" y="2763"/>
                  </a:lnTo>
                  <a:lnTo>
                    <a:pt x="1333" y="2657"/>
                  </a:lnTo>
                  <a:lnTo>
                    <a:pt x="409"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3"/>
            <p:cNvSpPr/>
            <p:nvPr/>
          </p:nvSpPr>
          <p:spPr>
            <a:xfrm>
              <a:off x="4348000" y="6902725"/>
              <a:ext cx="33125" cy="69100"/>
            </a:xfrm>
            <a:custGeom>
              <a:avLst/>
              <a:gdLst/>
              <a:ahLst/>
              <a:cxnLst/>
              <a:rect l="l" t="t" r="r" b="b"/>
              <a:pathLst>
                <a:path w="1325" h="2764" extrusionOk="0">
                  <a:moveTo>
                    <a:pt x="409" y="1"/>
                  </a:moveTo>
                  <a:lnTo>
                    <a:pt x="1" y="107"/>
                  </a:lnTo>
                  <a:lnTo>
                    <a:pt x="916" y="2764"/>
                  </a:lnTo>
                  <a:lnTo>
                    <a:pt x="1325" y="2657"/>
                  </a:lnTo>
                  <a:lnTo>
                    <a:pt x="409"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3"/>
            <p:cNvSpPr/>
            <p:nvPr/>
          </p:nvSpPr>
          <p:spPr>
            <a:xfrm>
              <a:off x="4368450" y="6895175"/>
              <a:ext cx="30675" cy="68875"/>
            </a:xfrm>
            <a:custGeom>
              <a:avLst/>
              <a:gdLst/>
              <a:ahLst/>
              <a:cxnLst/>
              <a:rect l="l" t="t" r="r" b="b"/>
              <a:pathLst>
                <a:path w="1227" h="2755" extrusionOk="0">
                  <a:moveTo>
                    <a:pt x="302" y="1"/>
                  </a:moveTo>
                  <a:lnTo>
                    <a:pt x="0" y="205"/>
                  </a:lnTo>
                  <a:lnTo>
                    <a:pt x="915" y="2755"/>
                  </a:lnTo>
                  <a:lnTo>
                    <a:pt x="1226" y="2657"/>
                  </a:lnTo>
                  <a:lnTo>
                    <a:pt x="302"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3"/>
            <p:cNvSpPr/>
            <p:nvPr/>
          </p:nvSpPr>
          <p:spPr>
            <a:xfrm>
              <a:off x="4386225" y="6890075"/>
              <a:ext cx="30675" cy="68875"/>
            </a:xfrm>
            <a:custGeom>
              <a:avLst/>
              <a:gdLst/>
              <a:ahLst/>
              <a:cxnLst/>
              <a:rect l="l" t="t" r="r" b="b"/>
              <a:pathLst>
                <a:path w="1227" h="2755" extrusionOk="0">
                  <a:moveTo>
                    <a:pt x="311" y="0"/>
                  </a:moveTo>
                  <a:lnTo>
                    <a:pt x="0" y="98"/>
                  </a:lnTo>
                  <a:lnTo>
                    <a:pt x="924" y="2755"/>
                  </a:lnTo>
                  <a:lnTo>
                    <a:pt x="1226" y="2657"/>
                  </a:lnTo>
                  <a:lnTo>
                    <a:pt x="311"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3"/>
            <p:cNvSpPr/>
            <p:nvPr/>
          </p:nvSpPr>
          <p:spPr>
            <a:xfrm>
              <a:off x="4404200" y="6882300"/>
              <a:ext cx="33125" cy="69100"/>
            </a:xfrm>
            <a:custGeom>
              <a:avLst/>
              <a:gdLst/>
              <a:ahLst/>
              <a:cxnLst/>
              <a:rect l="l" t="t" r="r" b="b"/>
              <a:pathLst>
                <a:path w="1325" h="2764" extrusionOk="0">
                  <a:moveTo>
                    <a:pt x="409" y="1"/>
                  </a:moveTo>
                  <a:lnTo>
                    <a:pt x="0" y="205"/>
                  </a:lnTo>
                  <a:lnTo>
                    <a:pt x="916" y="2763"/>
                  </a:lnTo>
                  <a:lnTo>
                    <a:pt x="1324" y="2657"/>
                  </a:lnTo>
                  <a:lnTo>
                    <a:pt x="409"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3"/>
            <p:cNvSpPr/>
            <p:nvPr/>
          </p:nvSpPr>
          <p:spPr>
            <a:xfrm>
              <a:off x="4421975" y="6877200"/>
              <a:ext cx="33325" cy="69075"/>
            </a:xfrm>
            <a:custGeom>
              <a:avLst/>
              <a:gdLst/>
              <a:ahLst/>
              <a:cxnLst/>
              <a:rect l="l" t="t" r="r" b="b"/>
              <a:pathLst>
                <a:path w="1333" h="2763" extrusionOk="0">
                  <a:moveTo>
                    <a:pt x="409" y="0"/>
                  </a:moveTo>
                  <a:lnTo>
                    <a:pt x="0" y="107"/>
                  </a:lnTo>
                  <a:lnTo>
                    <a:pt x="924" y="2763"/>
                  </a:lnTo>
                  <a:lnTo>
                    <a:pt x="1333" y="2657"/>
                  </a:lnTo>
                  <a:lnTo>
                    <a:pt x="409"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3"/>
            <p:cNvSpPr/>
            <p:nvPr/>
          </p:nvSpPr>
          <p:spPr>
            <a:xfrm>
              <a:off x="4439950" y="6869625"/>
              <a:ext cx="33125" cy="68900"/>
            </a:xfrm>
            <a:custGeom>
              <a:avLst/>
              <a:gdLst/>
              <a:ahLst/>
              <a:cxnLst/>
              <a:rect l="l" t="t" r="r" b="b"/>
              <a:pathLst>
                <a:path w="1325" h="2756" extrusionOk="0">
                  <a:moveTo>
                    <a:pt x="409" y="1"/>
                  </a:moveTo>
                  <a:lnTo>
                    <a:pt x="1" y="99"/>
                  </a:lnTo>
                  <a:lnTo>
                    <a:pt x="1022" y="2755"/>
                  </a:lnTo>
                  <a:lnTo>
                    <a:pt x="1325" y="2657"/>
                  </a:lnTo>
                  <a:lnTo>
                    <a:pt x="409"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3"/>
            <p:cNvSpPr/>
            <p:nvPr/>
          </p:nvSpPr>
          <p:spPr>
            <a:xfrm>
              <a:off x="4314700" y="6956475"/>
              <a:ext cx="367825" cy="694425"/>
            </a:xfrm>
            <a:custGeom>
              <a:avLst/>
              <a:gdLst/>
              <a:ahLst/>
              <a:cxnLst/>
              <a:rect l="l" t="t" r="r" b="b"/>
              <a:pathLst>
                <a:path w="14713" h="27777" extrusionOk="0">
                  <a:moveTo>
                    <a:pt x="6032" y="1"/>
                  </a:moveTo>
                  <a:lnTo>
                    <a:pt x="0" y="2142"/>
                  </a:lnTo>
                  <a:lnTo>
                    <a:pt x="8076" y="25640"/>
                  </a:lnTo>
                  <a:cubicBezTo>
                    <a:pt x="8559" y="26929"/>
                    <a:pt x="9805" y="27776"/>
                    <a:pt x="11111" y="27776"/>
                  </a:cubicBezTo>
                  <a:cubicBezTo>
                    <a:pt x="11462" y="27776"/>
                    <a:pt x="11817" y="27715"/>
                    <a:pt x="12162" y="27586"/>
                  </a:cubicBezTo>
                  <a:cubicBezTo>
                    <a:pt x="13895" y="26973"/>
                    <a:pt x="14713" y="25134"/>
                    <a:pt x="14206" y="23499"/>
                  </a:cubicBezTo>
                  <a:lnTo>
                    <a:pt x="60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3"/>
            <p:cNvSpPr/>
            <p:nvPr/>
          </p:nvSpPr>
          <p:spPr>
            <a:xfrm>
              <a:off x="4391325" y="7125050"/>
              <a:ext cx="265650" cy="498700"/>
            </a:xfrm>
            <a:custGeom>
              <a:avLst/>
              <a:gdLst/>
              <a:ahLst/>
              <a:cxnLst/>
              <a:rect l="l" t="t" r="r" b="b"/>
              <a:pathLst>
                <a:path w="10626" h="19948" extrusionOk="0">
                  <a:moveTo>
                    <a:pt x="4398" y="1"/>
                  </a:moveTo>
                  <a:lnTo>
                    <a:pt x="0" y="1529"/>
                  </a:lnTo>
                  <a:lnTo>
                    <a:pt x="5828" y="18391"/>
                  </a:lnTo>
                  <a:cubicBezTo>
                    <a:pt x="6151" y="19361"/>
                    <a:pt x="7048" y="19947"/>
                    <a:pt x="8016" y="19947"/>
                  </a:cubicBezTo>
                  <a:cubicBezTo>
                    <a:pt x="8271" y="19947"/>
                    <a:pt x="8531" y="19906"/>
                    <a:pt x="8787" y="19821"/>
                  </a:cubicBezTo>
                  <a:cubicBezTo>
                    <a:pt x="10013" y="19412"/>
                    <a:pt x="10626" y="18080"/>
                    <a:pt x="10217" y="16854"/>
                  </a:cubicBezTo>
                  <a:lnTo>
                    <a:pt x="43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3"/>
            <p:cNvSpPr/>
            <p:nvPr/>
          </p:nvSpPr>
          <p:spPr>
            <a:xfrm>
              <a:off x="4289150" y="6933375"/>
              <a:ext cx="196800" cy="91975"/>
            </a:xfrm>
            <a:custGeom>
              <a:avLst/>
              <a:gdLst/>
              <a:ahLst/>
              <a:cxnLst/>
              <a:rect l="l" t="t" r="r" b="b"/>
              <a:pathLst>
                <a:path w="7872" h="3679" extrusionOk="0">
                  <a:moveTo>
                    <a:pt x="7561" y="1"/>
                  </a:moveTo>
                  <a:lnTo>
                    <a:pt x="1" y="2559"/>
                  </a:lnTo>
                  <a:lnTo>
                    <a:pt x="409" y="3679"/>
                  </a:lnTo>
                  <a:lnTo>
                    <a:pt x="7872" y="1023"/>
                  </a:lnTo>
                  <a:lnTo>
                    <a:pt x="7561"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3"/>
            <p:cNvSpPr/>
            <p:nvPr/>
          </p:nvSpPr>
          <p:spPr>
            <a:xfrm>
              <a:off x="4519025" y="7495300"/>
              <a:ext cx="137950" cy="128450"/>
            </a:xfrm>
            <a:custGeom>
              <a:avLst/>
              <a:gdLst/>
              <a:ahLst/>
              <a:cxnLst/>
              <a:rect l="l" t="t" r="r" b="b"/>
              <a:pathLst>
                <a:path w="5518" h="5138" extrusionOk="0">
                  <a:moveTo>
                    <a:pt x="1" y="1537"/>
                  </a:moveTo>
                  <a:cubicBezTo>
                    <a:pt x="9" y="1562"/>
                    <a:pt x="18" y="1587"/>
                    <a:pt x="27" y="1611"/>
                  </a:cubicBezTo>
                  <a:lnTo>
                    <a:pt x="27" y="1611"/>
                  </a:lnTo>
                  <a:lnTo>
                    <a:pt x="1" y="1537"/>
                  </a:lnTo>
                  <a:close/>
                  <a:moveTo>
                    <a:pt x="4398" y="1"/>
                  </a:moveTo>
                  <a:cubicBezTo>
                    <a:pt x="4807" y="1227"/>
                    <a:pt x="4194" y="2559"/>
                    <a:pt x="2968" y="2968"/>
                  </a:cubicBezTo>
                  <a:cubicBezTo>
                    <a:pt x="2712" y="3053"/>
                    <a:pt x="2451" y="3094"/>
                    <a:pt x="2196" y="3094"/>
                  </a:cubicBezTo>
                  <a:cubicBezTo>
                    <a:pt x="1251" y="3094"/>
                    <a:pt x="370" y="2537"/>
                    <a:pt x="27" y="1611"/>
                  </a:cubicBezTo>
                  <a:lnTo>
                    <a:pt x="27" y="1611"/>
                  </a:lnTo>
                  <a:lnTo>
                    <a:pt x="720" y="3581"/>
                  </a:lnTo>
                  <a:cubicBezTo>
                    <a:pt x="1043" y="4551"/>
                    <a:pt x="1940" y="5137"/>
                    <a:pt x="2908" y="5137"/>
                  </a:cubicBezTo>
                  <a:cubicBezTo>
                    <a:pt x="3163" y="5137"/>
                    <a:pt x="3423" y="5096"/>
                    <a:pt x="3679" y="5011"/>
                  </a:cubicBezTo>
                  <a:cubicBezTo>
                    <a:pt x="4905" y="4602"/>
                    <a:pt x="5518" y="3270"/>
                    <a:pt x="5109" y="2044"/>
                  </a:cubicBezTo>
                  <a:lnTo>
                    <a:pt x="4398" y="1"/>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2">
  <p:cSld name="CUSTOM_1_1_1_1_3">
    <p:spTree>
      <p:nvGrpSpPr>
        <p:cNvPr id="1" name="Shape 1265"/>
        <p:cNvGrpSpPr/>
        <p:nvPr/>
      </p:nvGrpSpPr>
      <p:grpSpPr>
        <a:xfrm>
          <a:off x="0" y="0"/>
          <a:ext cx="0" cy="0"/>
          <a:chOff x="0" y="0"/>
          <a:chExt cx="0" cy="0"/>
        </a:xfrm>
      </p:grpSpPr>
      <p:sp>
        <p:nvSpPr>
          <p:cNvPr id="1266" name="Google Shape;1266;p26"/>
          <p:cNvSpPr/>
          <p:nvPr/>
        </p:nvSpPr>
        <p:spPr>
          <a:xfrm>
            <a:off x="6531425" y="3186075"/>
            <a:ext cx="2623950" cy="1957425"/>
          </a:xfrm>
          <a:custGeom>
            <a:avLst/>
            <a:gdLst/>
            <a:ahLst/>
            <a:cxnLst/>
            <a:rect l="l" t="t" r="r" b="b"/>
            <a:pathLst>
              <a:path w="104958" h="78297" extrusionOk="0">
                <a:moveTo>
                  <a:pt x="104958" y="1"/>
                </a:moveTo>
                <a:cubicBezTo>
                  <a:pt x="104958" y="1"/>
                  <a:pt x="64314" y="12023"/>
                  <a:pt x="60558" y="37706"/>
                </a:cubicBezTo>
                <a:cubicBezTo>
                  <a:pt x="58414" y="52416"/>
                  <a:pt x="47851" y="54938"/>
                  <a:pt x="40487" y="54938"/>
                </a:cubicBezTo>
                <a:cubicBezTo>
                  <a:pt x="38699" y="54938"/>
                  <a:pt x="37100" y="54789"/>
                  <a:pt x="35855" y="54630"/>
                </a:cubicBezTo>
                <a:cubicBezTo>
                  <a:pt x="34728" y="54476"/>
                  <a:pt x="33609" y="54400"/>
                  <a:pt x="32504" y="54400"/>
                </a:cubicBezTo>
                <a:cubicBezTo>
                  <a:pt x="24597" y="54400"/>
                  <a:pt x="17364" y="58288"/>
                  <a:pt x="12349" y="65403"/>
                </a:cubicBezTo>
                <a:cubicBezTo>
                  <a:pt x="6638" y="73509"/>
                  <a:pt x="4623" y="75250"/>
                  <a:pt x="0" y="78297"/>
                </a:cubicBezTo>
                <a:lnTo>
                  <a:pt x="104958" y="78297"/>
                </a:lnTo>
                <a:lnTo>
                  <a:pt x="10495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6"/>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a:endParaRPr/>
          </a:p>
        </p:txBody>
      </p:sp>
      <p:grpSp>
        <p:nvGrpSpPr>
          <p:cNvPr id="1268" name="Google Shape;1268;p26"/>
          <p:cNvGrpSpPr/>
          <p:nvPr/>
        </p:nvGrpSpPr>
        <p:grpSpPr>
          <a:xfrm>
            <a:off x="215138" y="4345425"/>
            <a:ext cx="996175" cy="685800"/>
            <a:chOff x="1379925" y="685000"/>
            <a:chExt cx="996175" cy="685800"/>
          </a:xfrm>
        </p:grpSpPr>
        <p:sp>
          <p:nvSpPr>
            <p:cNvPr id="1269" name="Google Shape;1269;p26"/>
            <p:cNvSpPr/>
            <p:nvPr/>
          </p:nvSpPr>
          <p:spPr>
            <a:xfrm>
              <a:off x="1379925" y="685000"/>
              <a:ext cx="996175" cy="685800"/>
            </a:xfrm>
            <a:custGeom>
              <a:avLst/>
              <a:gdLst/>
              <a:ahLst/>
              <a:cxnLst/>
              <a:rect l="l" t="t" r="r" b="b"/>
              <a:pathLst>
                <a:path w="39847" h="27432" extrusionOk="0">
                  <a:moveTo>
                    <a:pt x="7049" y="1"/>
                  </a:moveTo>
                  <a:cubicBezTo>
                    <a:pt x="6004" y="1"/>
                    <a:pt x="5047" y="612"/>
                    <a:pt x="4594" y="1668"/>
                  </a:cubicBezTo>
                  <a:lnTo>
                    <a:pt x="614" y="11370"/>
                  </a:lnTo>
                  <a:cubicBezTo>
                    <a:pt x="1" y="12800"/>
                    <a:pt x="712" y="14435"/>
                    <a:pt x="2044" y="14950"/>
                  </a:cubicBezTo>
                  <a:lnTo>
                    <a:pt x="31673" y="27210"/>
                  </a:lnTo>
                  <a:cubicBezTo>
                    <a:pt x="32026" y="27361"/>
                    <a:pt x="32384" y="27431"/>
                    <a:pt x="32734" y="27431"/>
                  </a:cubicBezTo>
                  <a:cubicBezTo>
                    <a:pt x="33802" y="27431"/>
                    <a:pt x="34783" y="26777"/>
                    <a:pt x="35245" y="25779"/>
                  </a:cubicBezTo>
                  <a:lnTo>
                    <a:pt x="39233" y="15971"/>
                  </a:lnTo>
                  <a:cubicBezTo>
                    <a:pt x="39846" y="14639"/>
                    <a:pt x="39127" y="13004"/>
                    <a:pt x="37803" y="12391"/>
                  </a:cubicBezTo>
                  <a:lnTo>
                    <a:pt x="8174" y="238"/>
                  </a:lnTo>
                  <a:cubicBezTo>
                    <a:pt x="7800" y="77"/>
                    <a:pt x="7419" y="1"/>
                    <a:pt x="7049" y="1"/>
                  </a:cubicBezTo>
                  <a:close/>
                </a:path>
              </a:pathLst>
            </a:custGeom>
            <a:solidFill>
              <a:srgbClr val="F1F0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6"/>
            <p:cNvSpPr/>
            <p:nvPr/>
          </p:nvSpPr>
          <p:spPr>
            <a:xfrm>
              <a:off x="1530525" y="760450"/>
              <a:ext cx="132850" cy="129725"/>
            </a:xfrm>
            <a:custGeom>
              <a:avLst/>
              <a:gdLst/>
              <a:ahLst/>
              <a:cxnLst/>
              <a:rect l="l" t="t" r="r" b="b"/>
              <a:pathLst>
                <a:path w="5314" h="5189" extrusionOk="0">
                  <a:moveTo>
                    <a:pt x="2604" y="0"/>
                  </a:moveTo>
                  <a:cubicBezTo>
                    <a:pt x="2144" y="0"/>
                    <a:pt x="1672" y="125"/>
                    <a:pt x="1227" y="383"/>
                  </a:cubicBezTo>
                  <a:cubicBezTo>
                    <a:pt x="1227" y="383"/>
                    <a:pt x="1129" y="383"/>
                    <a:pt x="1129" y="489"/>
                  </a:cubicBezTo>
                  <a:lnTo>
                    <a:pt x="924" y="489"/>
                  </a:lnTo>
                  <a:lnTo>
                    <a:pt x="924" y="587"/>
                  </a:lnTo>
                  <a:lnTo>
                    <a:pt x="818" y="587"/>
                  </a:lnTo>
                  <a:lnTo>
                    <a:pt x="818" y="693"/>
                  </a:lnTo>
                  <a:cubicBezTo>
                    <a:pt x="614" y="791"/>
                    <a:pt x="516" y="996"/>
                    <a:pt x="409" y="1200"/>
                  </a:cubicBezTo>
                  <a:lnTo>
                    <a:pt x="311" y="1200"/>
                  </a:lnTo>
                  <a:lnTo>
                    <a:pt x="311" y="1404"/>
                  </a:lnTo>
                  <a:lnTo>
                    <a:pt x="205" y="1404"/>
                  </a:lnTo>
                  <a:lnTo>
                    <a:pt x="205" y="1609"/>
                  </a:lnTo>
                  <a:lnTo>
                    <a:pt x="107" y="1609"/>
                  </a:lnTo>
                  <a:lnTo>
                    <a:pt x="107" y="1813"/>
                  </a:lnTo>
                  <a:lnTo>
                    <a:pt x="1" y="1919"/>
                  </a:lnTo>
                  <a:lnTo>
                    <a:pt x="1" y="2124"/>
                  </a:lnTo>
                  <a:lnTo>
                    <a:pt x="1" y="2328"/>
                  </a:lnTo>
                  <a:lnTo>
                    <a:pt x="1" y="2630"/>
                  </a:lnTo>
                  <a:lnTo>
                    <a:pt x="1" y="2835"/>
                  </a:lnTo>
                  <a:lnTo>
                    <a:pt x="1" y="2941"/>
                  </a:lnTo>
                  <a:lnTo>
                    <a:pt x="1" y="3039"/>
                  </a:lnTo>
                  <a:lnTo>
                    <a:pt x="1" y="3145"/>
                  </a:lnTo>
                  <a:cubicBezTo>
                    <a:pt x="1" y="3243"/>
                    <a:pt x="1" y="3243"/>
                    <a:pt x="107" y="3350"/>
                  </a:cubicBezTo>
                  <a:lnTo>
                    <a:pt x="107" y="3554"/>
                  </a:lnTo>
                  <a:lnTo>
                    <a:pt x="205" y="3652"/>
                  </a:lnTo>
                  <a:lnTo>
                    <a:pt x="205" y="3758"/>
                  </a:lnTo>
                  <a:cubicBezTo>
                    <a:pt x="311" y="3758"/>
                    <a:pt x="311" y="3856"/>
                    <a:pt x="311" y="3856"/>
                  </a:cubicBezTo>
                  <a:cubicBezTo>
                    <a:pt x="311" y="3963"/>
                    <a:pt x="409" y="3963"/>
                    <a:pt x="409" y="4061"/>
                  </a:cubicBezTo>
                  <a:cubicBezTo>
                    <a:pt x="614" y="4469"/>
                    <a:pt x="1022" y="4674"/>
                    <a:pt x="1333" y="4878"/>
                  </a:cubicBezTo>
                  <a:cubicBezTo>
                    <a:pt x="1431" y="4984"/>
                    <a:pt x="1537" y="4984"/>
                    <a:pt x="1635" y="4984"/>
                  </a:cubicBezTo>
                  <a:cubicBezTo>
                    <a:pt x="1635" y="5082"/>
                    <a:pt x="1742" y="5082"/>
                    <a:pt x="1840" y="5082"/>
                  </a:cubicBezTo>
                  <a:cubicBezTo>
                    <a:pt x="1946" y="5082"/>
                    <a:pt x="1946" y="5082"/>
                    <a:pt x="2044" y="5189"/>
                  </a:cubicBezTo>
                  <a:lnTo>
                    <a:pt x="2559" y="5189"/>
                  </a:lnTo>
                  <a:cubicBezTo>
                    <a:pt x="2968" y="5189"/>
                    <a:pt x="3376" y="5082"/>
                    <a:pt x="3679" y="4878"/>
                  </a:cubicBezTo>
                  <a:lnTo>
                    <a:pt x="3883" y="4878"/>
                  </a:lnTo>
                  <a:lnTo>
                    <a:pt x="3883" y="4780"/>
                  </a:lnTo>
                  <a:lnTo>
                    <a:pt x="3989" y="4780"/>
                  </a:lnTo>
                  <a:cubicBezTo>
                    <a:pt x="4087" y="4674"/>
                    <a:pt x="4087" y="4674"/>
                    <a:pt x="4194" y="4674"/>
                  </a:cubicBezTo>
                  <a:lnTo>
                    <a:pt x="4194" y="4576"/>
                  </a:lnTo>
                  <a:lnTo>
                    <a:pt x="4292" y="4576"/>
                  </a:lnTo>
                  <a:cubicBezTo>
                    <a:pt x="4292" y="4469"/>
                    <a:pt x="4398" y="4469"/>
                    <a:pt x="4398" y="4469"/>
                  </a:cubicBezTo>
                  <a:cubicBezTo>
                    <a:pt x="4398" y="4371"/>
                    <a:pt x="4398" y="4371"/>
                    <a:pt x="4496" y="4371"/>
                  </a:cubicBezTo>
                  <a:cubicBezTo>
                    <a:pt x="4496" y="4371"/>
                    <a:pt x="4496" y="4265"/>
                    <a:pt x="4602" y="4265"/>
                  </a:cubicBezTo>
                  <a:lnTo>
                    <a:pt x="4602" y="4167"/>
                  </a:lnTo>
                  <a:cubicBezTo>
                    <a:pt x="4700" y="4167"/>
                    <a:pt x="4700" y="4061"/>
                    <a:pt x="4700" y="4061"/>
                  </a:cubicBezTo>
                  <a:cubicBezTo>
                    <a:pt x="4700" y="3963"/>
                    <a:pt x="4807" y="3963"/>
                    <a:pt x="4807" y="3963"/>
                  </a:cubicBezTo>
                  <a:lnTo>
                    <a:pt x="4807" y="3856"/>
                  </a:lnTo>
                  <a:lnTo>
                    <a:pt x="4905" y="3758"/>
                  </a:lnTo>
                  <a:lnTo>
                    <a:pt x="4905" y="3652"/>
                  </a:lnTo>
                  <a:lnTo>
                    <a:pt x="5011" y="3554"/>
                  </a:lnTo>
                  <a:lnTo>
                    <a:pt x="5011" y="3448"/>
                  </a:lnTo>
                  <a:cubicBezTo>
                    <a:pt x="5313" y="2737"/>
                    <a:pt x="5215" y="1813"/>
                    <a:pt x="4700" y="1102"/>
                  </a:cubicBezTo>
                  <a:cubicBezTo>
                    <a:pt x="4180" y="384"/>
                    <a:pt x="3410" y="0"/>
                    <a:pt x="2604"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6"/>
            <p:cNvSpPr/>
            <p:nvPr/>
          </p:nvSpPr>
          <p:spPr>
            <a:xfrm>
              <a:off x="1515200" y="747700"/>
              <a:ext cx="145725" cy="130475"/>
            </a:xfrm>
            <a:custGeom>
              <a:avLst/>
              <a:gdLst/>
              <a:ahLst/>
              <a:cxnLst/>
              <a:rect l="l" t="t" r="r" b="b"/>
              <a:pathLst>
                <a:path w="5829" h="5219" extrusionOk="0">
                  <a:moveTo>
                    <a:pt x="2916" y="0"/>
                  </a:moveTo>
                  <a:cubicBezTo>
                    <a:pt x="1884" y="0"/>
                    <a:pt x="901" y="598"/>
                    <a:pt x="516" y="1612"/>
                  </a:cubicBezTo>
                  <a:cubicBezTo>
                    <a:pt x="1" y="2936"/>
                    <a:pt x="614" y="4473"/>
                    <a:pt x="1946" y="4979"/>
                  </a:cubicBezTo>
                  <a:cubicBezTo>
                    <a:pt x="2296" y="5142"/>
                    <a:pt x="2662" y="5218"/>
                    <a:pt x="3019" y="5218"/>
                  </a:cubicBezTo>
                  <a:cubicBezTo>
                    <a:pt x="4011" y="5218"/>
                    <a:pt x="4941" y="4629"/>
                    <a:pt x="5313" y="3655"/>
                  </a:cubicBezTo>
                  <a:cubicBezTo>
                    <a:pt x="5828" y="2323"/>
                    <a:pt x="5215" y="795"/>
                    <a:pt x="3883" y="182"/>
                  </a:cubicBezTo>
                  <a:cubicBezTo>
                    <a:pt x="3567" y="59"/>
                    <a:pt x="3239" y="0"/>
                    <a:pt x="2916" y="0"/>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6"/>
            <p:cNvSpPr/>
            <p:nvPr/>
          </p:nvSpPr>
          <p:spPr>
            <a:xfrm>
              <a:off x="1522975" y="798200"/>
              <a:ext cx="130175" cy="79975"/>
            </a:xfrm>
            <a:custGeom>
              <a:avLst/>
              <a:gdLst/>
              <a:ahLst/>
              <a:cxnLst/>
              <a:rect l="l" t="t" r="r" b="b"/>
              <a:pathLst>
                <a:path w="5207" h="3199" extrusionOk="0">
                  <a:moveTo>
                    <a:pt x="5109" y="1"/>
                  </a:moveTo>
                  <a:cubicBezTo>
                    <a:pt x="5109" y="303"/>
                    <a:pt x="5109" y="712"/>
                    <a:pt x="4904" y="1022"/>
                  </a:cubicBezTo>
                  <a:cubicBezTo>
                    <a:pt x="4511" y="2033"/>
                    <a:pt x="3527" y="2630"/>
                    <a:pt x="2491" y="2630"/>
                  </a:cubicBezTo>
                  <a:cubicBezTo>
                    <a:pt x="2170" y="2630"/>
                    <a:pt x="1844" y="2573"/>
                    <a:pt x="1529" y="2453"/>
                  </a:cubicBezTo>
                  <a:cubicBezTo>
                    <a:pt x="711" y="2044"/>
                    <a:pt x="205" y="1325"/>
                    <a:pt x="0" y="614"/>
                  </a:cubicBezTo>
                  <a:lnTo>
                    <a:pt x="0" y="614"/>
                  </a:lnTo>
                  <a:cubicBezTo>
                    <a:pt x="0" y="1635"/>
                    <a:pt x="613" y="2551"/>
                    <a:pt x="1635" y="2959"/>
                  </a:cubicBezTo>
                  <a:cubicBezTo>
                    <a:pt x="1985" y="3122"/>
                    <a:pt x="2351" y="3198"/>
                    <a:pt x="2708" y="3198"/>
                  </a:cubicBezTo>
                  <a:cubicBezTo>
                    <a:pt x="3700" y="3198"/>
                    <a:pt x="4630" y="2609"/>
                    <a:pt x="5002" y="1635"/>
                  </a:cubicBezTo>
                  <a:cubicBezTo>
                    <a:pt x="5207" y="1022"/>
                    <a:pt x="5207" y="507"/>
                    <a:pt x="5109" y="1"/>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6"/>
            <p:cNvSpPr/>
            <p:nvPr/>
          </p:nvSpPr>
          <p:spPr>
            <a:xfrm>
              <a:off x="1525425" y="788000"/>
              <a:ext cx="122625" cy="58650"/>
            </a:xfrm>
            <a:custGeom>
              <a:avLst/>
              <a:gdLst/>
              <a:ahLst/>
              <a:cxnLst/>
              <a:rect l="l" t="t" r="r" b="b"/>
              <a:pathLst>
                <a:path w="4905" h="2346" extrusionOk="0">
                  <a:moveTo>
                    <a:pt x="107" y="0"/>
                  </a:moveTo>
                  <a:lnTo>
                    <a:pt x="107" y="98"/>
                  </a:lnTo>
                  <a:cubicBezTo>
                    <a:pt x="0" y="98"/>
                    <a:pt x="0" y="204"/>
                    <a:pt x="0" y="302"/>
                  </a:cubicBezTo>
                  <a:lnTo>
                    <a:pt x="4700" y="2346"/>
                  </a:lnTo>
                  <a:cubicBezTo>
                    <a:pt x="4806" y="2248"/>
                    <a:pt x="4806" y="2141"/>
                    <a:pt x="4904" y="2043"/>
                  </a:cubicBezTo>
                  <a:lnTo>
                    <a:pt x="107" y="0"/>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6"/>
            <p:cNvSpPr/>
            <p:nvPr/>
          </p:nvSpPr>
          <p:spPr>
            <a:xfrm>
              <a:off x="1525425" y="782875"/>
              <a:ext cx="125275" cy="58675"/>
            </a:xfrm>
            <a:custGeom>
              <a:avLst/>
              <a:gdLst/>
              <a:ahLst/>
              <a:cxnLst/>
              <a:rect l="l" t="t" r="r" b="b"/>
              <a:pathLst>
                <a:path w="5011" h="2347" extrusionOk="0">
                  <a:moveTo>
                    <a:pt x="205" y="1"/>
                  </a:moveTo>
                  <a:cubicBezTo>
                    <a:pt x="107" y="99"/>
                    <a:pt x="107" y="99"/>
                    <a:pt x="107" y="205"/>
                  </a:cubicBezTo>
                  <a:cubicBezTo>
                    <a:pt x="107" y="205"/>
                    <a:pt x="107" y="303"/>
                    <a:pt x="0" y="303"/>
                  </a:cubicBezTo>
                  <a:lnTo>
                    <a:pt x="4806" y="2346"/>
                  </a:lnTo>
                  <a:cubicBezTo>
                    <a:pt x="4904" y="2346"/>
                    <a:pt x="4904" y="2248"/>
                    <a:pt x="4904" y="2248"/>
                  </a:cubicBezTo>
                  <a:cubicBezTo>
                    <a:pt x="4904" y="2142"/>
                    <a:pt x="4904" y="2142"/>
                    <a:pt x="5011" y="2044"/>
                  </a:cubicBezTo>
                  <a:lnTo>
                    <a:pt x="2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6"/>
            <p:cNvSpPr/>
            <p:nvPr/>
          </p:nvSpPr>
          <p:spPr>
            <a:xfrm>
              <a:off x="1691550" y="826850"/>
              <a:ext cx="132850" cy="129750"/>
            </a:xfrm>
            <a:custGeom>
              <a:avLst/>
              <a:gdLst/>
              <a:ahLst/>
              <a:cxnLst/>
              <a:rect l="l" t="t" r="r" b="b"/>
              <a:pathLst>
                <a:path w="5314" h="5190" extrusionOk="0">
                  <a:moveTo>
                    <a:pt x="2628" y="0"/>
                  </a:moveTo>
                  <a:cubicBezTo>
                    <a:pt x="2156" y="0"/>
                    <a:pt x="1671" y="125"/>
                    <a:pt x="1226" y="383"/>
                  </a:cubicBezTo>
                  <a:cubicBezTo>
                    <a:pt x="1226" y="383"/>
                    <a:pt x="1120" y="383"/>
                    <a:pt x="1120" y="489"/>
                  </a:cubicBezTo>
                  <a:lnTo>
                    <a:pt x="1022" y="489"/>
                  </a:lnTo>
                  <a:lnTo>
                    <a:pt x="1022" y="587"/>
                  </a:lnTo>
                  <a:cubicBezTo>
                    <a:pt x="916" y="587"/>
                    <a:pt x="916" y="587"/>
                    <a:pt x="916" y="694"/>
                  </a:cubicBezTo>
                  <a:lnTo>
                    <a:pt x="818" y="694"/>
                  </a:lnTo>
                  <a:cubicBezTo>
                    <a:pt x="711" y="792"/>
                    <a:pt x="507" y="996"/>
                    <a:pt x="409" y="1200"/>
                  </a:cubicBezTo>
                  <a:cubicBezTo>
                    <a:pt x="303" y="1307"/>
                    <a:pt x="303" y="1307"/>
                    <a:pt x="303" y="1405"/>
                  </a:cubicBezTo>
                  <a:cubicBezTo>
                    <a:pt x="205" y="1511"/>
                    <a:pt x="205" y="1511"/>
                    <a:pt x="205" y="1609"/>
                  </a:cubicBezTo>
                  <a:lnTo>
                    <a:pt x="205" y="1715"/>
                  </a:lnTo>
                  <a:cubicBezTo>
                    <a:pt x="98" y="1715"/>
                    <a:pt x="98" y="1813"/>
                    <a:pt x="98" y="1920"/>
                  </a:cubicBezTo>
                  <a:cubicBezTo>
                    <a:pt x="98" y="1920"/>
                    <a:pt x="98" y="2018"/>
                    <a:pt x="0" y="2124"/>
                  </a:cubicBezTo>
                  <a:lnTo>
                    <a:pt x="0" y="2328"/>
                  </a:lnTo>
                  <a:lnTo>
                    <a:pt x="0" y="2426"/>
                  </a:lnTo>
                  <a:lnTo>
                    <a:pt x="0" y="2631"/>
                  </a:lnTo>
                  <a:lnTo>
                    <a:pt x="0" y="2835"/>
                  </a:lnTo>
                  <a:lnTo>
                    <a:pt x="0" y="2941"/>
                  </a:lnTo>
                  <a:lnTo>
                    <a:pt x="0" y="3039"/>
                  </a:lnTo>
                  <a:lnTo>
                    <a:pt x="0" y="3146"/>
                  </a:lnTo>
                  <a:cubicBezTo>
                    <a:pt x="98" y="3244"/>
                    <a:pt x="98" y="3244"/>
                    <a:pt x="98" y="3350"/>
                  </a:cubicBezTo>
                  <a:cubicBezTo>
                    <a:pt x="98" y="3448"/>
                    <a:pt x="98" y="3554"/>
                    <a:pt x="205" y="3554"/>
                  </a:cubicBezTo>
                  <a:lnTo>
                    <a:pt x="205" y="3652"/>
                  </a:lnTo>
                  <a:cubicBezTo>
                    <a:pt x="205" y="3652"/>
                    <a:pt x="205" y="3759"/>
                    <a:pt x="303" y="3759"/>
                  </a:cubicBezTo>
                  <a:lnTo>
                    <a:pt x="303" y="3857"/>
                  </a:lnTo>
                  <a:cubicBezTo>
                    <a:pt x="303" y="3963"/>
                    <a:pt x="409" y="3963"/>
                    <a:pt x="409" y="4061"/>
                  </a:cubicBezTo>
                  <a:cubicBezTo>
                    <a:pt x="711" y="4470"/>
                    <a:pt x="1022" y="4780"/>
                    <a:pt x="1431" y="4878"/>
                  </a:cubicBezTo>
                  <a:cubicBezTo>
                    <a:pt x="1431" y="4985"/>
                    <a:pt x="1529" y="4985"/>
                    <a:pt x="1635" y="4985"/>
                  </a:cubicBezTo>
                  <a:cubicBezTo>
                    <a:pt x="1733" y="5083"/>
                    <a:pt x="1733" y="5083"/>
                    <a:pt x="1839" y="5083"/>
                  </a:cubicBezTo>
                  <a:cubicBezTo>
                    <a:pt x="1937" y="5083"/>
                    <a:pt x="2044" y="5189"/>
                    <a:pt x="2142" y="5189"/>
                  </a:cubicBezTo>
                  <a:lnTo>
                    <a:pt x="2550" y="5189"/>
                  </a:lnTo>
                  <a:cubicBezTo>
                    <a:pt x="2959" y="5189"/>
                    <a:pt x="3368" y="5083"/>
                    <a:pt x="3776" y="4985"/>
                  </a:cubicBezTo>
                  <a:lnTo>
                    <a:pt x="3776" y="4878"/>
                  </a:lnTo>
                  <a:lnTo>
                    <a:pt x="3883" y="4878"/>
                  </a:lnTo>
                  <a:cubicBezTo>
                    <a:pt x="3883" y="4878"/>
                    <a:pt x="3981" y="4878"/>
                    <a:pt x="3981" y="4780"/>
                  </a:cubicBezTo>
                  <a:lnTo>
                    <a:pt x="4087" y="4780"/>
                  </a:lnTo>
                  <a:lnTo>
                    <a:pt x="4185" y="4674"/>
                  </a:lnTo>
                  <a:lnTo>
                    <a:pt x="4291" y="4576"/>
                  </a:lnTo>
                  <a:cubicBezTo>
                    <a:pt x="4389" y="4576"/>
                    <a:pt x="4389" y="4470"/>
                    <a:pt x="4389" y="4470"/>
                  </a:cubicBezTo>
                  <a:cubicBezTo>
                    <a:pt x="4496" y="4470"/>
                    <a:pt x="4496" y="4372"/>
                    <a:pt x="4496" y="4372"/>
                  </a:cubicBezTo>
                  <a:lnTo>
                    <a:pt x="4594" y="4265"/>
                  </a:lnTo>
                  <a:lnTo>
                    <a:pt x="4594" y="4167"/>
                  </a:lnTo>
                  <a:cubicBezTo>
                    <a:pt x="4700" y="4167"/>
                    <a:pt x="4700" y="4061"/>
                    <a:pt x="4798" y="4061"/>
                  </a:cubicBezTo>
                  <a:lnTo>
                    <a:pt x="4798" y="3963"/>
                  </a:lnTo>
                  <a:lnTo>
                    <a:pt x="4904" y="3857"/>
                  </a:lnTo>
                  <a:lnTo>
                    <a:pt x="4904" y="3759"/>
                  </a:lnTo>
                  <a:lnTo>
                    <a:pt x="5002" y="3652"/>
                  </a:lnTo>
                  <a:lnTo>
                    <a:pt x="5002" y="3554"/>
                  </a:lnTo>
                  <a:cubicBezTo>
                    <a:pt x="5313" y="2737"/>
                    <a:pt x="5207" y="1920"/>
                    <a:pt x="4700" y="1102"/>
                  </a:cubicBezTo>
                  <a:cubicBezTo>
                    <a:pt x="4242" y="384"/>
                    <a:pt x="3455" y="0"/>
                    <a:pt x="2628"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6"/>
            <p:cNvSpPr/>
            <p:nvPr/>
          </p:nvSpPr>
          <p:spPr>
            <a:xfrm>
              <a:off x="1676225" y="814100"/>
              <a:ext cx="148175" cy="130475"/>
            </a:xfrm>
            <a:custGeom>
              <a:avLst/>
              <a:gdLst/>
              <a:ahLst/>
              <a:cxnLst/>
              <a:rect l="l" t="t" r="r" b="b"/>
              <a:pathLst>
                <a:path w="5927" h="5219" extrusionOk="0">
                  <a:moveTo>
                    <a:pt x="3012" y="1"/>
                  </a:moveTo>
                  <a:cubicBezTo>
                    <a:pt x="1976" y="1"/>
                    <a:pt x="974" y="598"/>
                    <a:pt x="507" y="1612"/>
                  </a:cubicBezTo>
                  <a:cubicBezTo>
                    <a:pt x="0" y="2936"/>
                    <a:pt x="613" y="4473"/>
                    <a:pt x="1937" y="4980"/>
                  </a:cubicBezTo>
                  <a:cubicBezTo>
                    <a:pt x="2290" y="5142"/>
                    <a:pt x="2657" y="5218"/>
                    <a:pt x="3014" y="5218"/>
                  </a:cubicBezTo>
                  <a:cubicBezTo>
                    <a:pt x="4008" y="5218"/>
                    <a:pt x="4934" y="4629"/>
                    <a:pt x="5313" y="3656"/>
                  </a:cubicBezTo>
                  <a:cubicBezTo>
                    <a:pt x="5926" y="2323"/>
                    <a:pt x="5313" y="795"/>
                    <a:pt x="3981" y="182"/>
                  </a:cubicBezTo>
                  <a:cubicBezTo>
                    <a:pt x="3665" y="59"/>
                    <a:pt x="3337" y="1"/>
                    <a:pt x="3012" y="1"/>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6"/>
            <p:cNvSpPr/>
            <p:nvPr/>
          </p:nvSpPr>
          <p:spPr>
            <a:xfrm>
              <a:off x="1683775" y="864625"/>
              <a:ext cx="132850" cy="79950"/>
            </a:xfrm>
            <a:custGeom>
              <a:avLst/>
              <a:gdLst/>
              <a:ahLst/>
              <a:cxnLst/>
              <a:rect l="l" t="t" r="r" b="b"/>
              <a:pathLst>
                <a:path w="5314" h="3198" extrusionOk="0">
                  <a:moveTo>
                    <a:pt x="5215" y="0"/>
                  </a:moveTo>
                  <a:cubicBezTo>
                    <a:pt x="5215" y="409"/>
                    <a:pt x="5109" y="711"/>
                    <a:pt x="5011" y="1022"/>
                  </a:cubicBezTo>
                  <a:cubicBezTo>
                    <a:pt x="4543" y="2033"/>
                    <a:pt x="3537" y="2629"/>
                    <a:pt x="2497" y="2629"/>
                  </a:cubicBezTo>
                  <a:cubicBezTo>
                    <a:pt x="2175" y="2629"/>
                    <a:pt x="1850" y="2572"/>
                    <a:pt x="1537" y="2452"/>
                  </a:cubicBezTo>
                  <a:cubicBezTo>
                    <a:pt x="720" y="2043"/>
                    <a:pt x="205" y="1430"/>
                    <a:pt x="1" y="613"/>
                  </a:cubicBezTo>
                  <a:lnTo>
                    <a:pt x="1" y="613"/>
                  </a:lnTo>
                  <a:cubicBezTo>
                    <a:pt x="1" y="1635"/>
                    <a:pt x="614" y="2550"/>
                    <a:pt x="1635" y="2959"/>
                  </a:cubicBezTo>
                  <a:cubicBezTo>
                    <a:pt x="1988" y="3121"/>
                    <a:pt x="2355" y="3197"/>
                    <a:pt x="2712" y="3197"/>
                  </a:cubicBezTo>
                  <a:cubicBezTo>
                    <a:pt x="3706" y="3197"/>
                    <a:pt x="4632" y="2608"/>
                    <a:pt x="5011" y="1635"/>
                  </a:cubicBezTo>
                  <a:cubicBezTo>
                    <a:pt x="5215" y="1120"/>
                    <a:pt x="5313" y="507"/>
                    <a:pt x="5215" y="0"/>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6"/>
            <p:cNvSpPr/>
            <p:nvPr/>
          </p:nvSpPr>
          <p:spPr>
            <a:xfrm>
              <a:off x="1686450" y="854400"/>
              <a:ext cx="122625" cy="58675"/>
            </a:xfrm>
            <a:custGeom>
              <a:avLst/>
              <a:gdLst/>
              <a:ahLst/>
              <a:cxnLst/>
              <a:rect l="l" t="t" r="r" b="b"/>
              <a:pathLst>
                <a:path w="4905" h="2347" extrusionOk="0">
                  <a:moveTo>
                    <a:pt x="98" y="0"/>
                  </a:moveTo>
                  <a:lnTo>
                    <a:pt x="98" y="98"/>
                  </a:lnTo>
                  <a:cubicBezTo>
                    <a:pt x="98" y="205"/>
                    <a:pt x="0" y="205"/>
                    <a:pt x="0" y="303"/>
                  </a:cubicBezTo>
                  <a:lnTo>
                    <a:pt x="4798" y="2346"/>
                  </a:lnTo>
                  <a:cubicBezTo>
                    <a:pt x="4798" y="2248"/>
                    <a:pt x="4904" y="2142"/>
                    <a:pt x="4904" y="2142"/>
                  </a:cubicBezTo>
                  <a:lnTo>
                    <a:pt x="4904" y="2044"/>
                  </a:lnTo>
                  <a:lnTo>
                    <a:pt x="98" y="0"/>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6"/>
            <p:cNvSpPr/>
            <p:nvPr/>
          </p:nvSpPr>
          <p:spPr>
            <a:xfrm>
              <a:off x="1688900" y="851750"/>
              <a:ext cx="122625" cy="56200"/>
            </a:xfrm>
            <a:custGeom>
              <a:avLst/>
              <a:gdLst/>
              <a:ahLst/>
              <a:cxnLst/>
              <a:rect l="l" t="t" r="r" b="b"/>
              <a:pathLst>
                <a:path w="4905" h="2248" extrusionOk="0">
                  <a:moveTo>
                    <a:pt x="106" y="0"/>
                  </a:moveTo>
                  <a:cubicBezTo>
                    <a:pt x="106" y="0"/>
                    <a:pt x="106" y="106"/>
                    <a:pt x="0" y="106"/>
                  </a:cubicBezTo>
                  <a:lnTo>
                    <a:pt x="0" y="311"/>
                  </a:lnTo>
                  <a:lnTo>
                    <a:pt x="4806" y="2248"/>
                  </a:lnTo>
                  <a:lnTo>
                    <a:pt x="4806" y="2150"/>
                  </a:lnTo>
                  <a:cubicBezTo>
                    <a:pt x="4904" y="2043"/>
                    <a:pt x="4904" y="2043"/>
                    <a:pt x="4904" y="1945"/>
                  </a:cubicBezTo>
                  <a:lnTo>
                    <a:pt x="1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6"/>
            <p:cNvSpPr/>
            <p:nvPr/>
          </p:nvSpPr>
          <p:spPr>
            <a:xfrm>
              <a:off x="1852350" y="893375"/>
              <a:ext cx="132850" cy="129625"/>
            </a:xfrm>
            <a:custGeom>
              <a:avLst/>
              <a:gdLst/>
              <a:ahLst/>
              <a:cxnLst/>
              <a:rect l="l" t="t" r="r" b="b"/>
              <a:pathLst>
                <a:path w="5314" h="5185" extrusionOk="0">
                  <a:moveTo>
                    <a:pt x="2638" y="0"/>
                  </a:moveTo>
                  <a:cubicBezTo>
                    <a:pt x="2184" y="0"/>
                    <a:pt x="1732" y="125"/>
                    <a:pt x="1333" y="378"/>
                  </a:cubicBezTo>
                  <a:cubicBezTo>
                    <a:pt x="1227" y="378"/>
                    <a:pt x="1227" y="485"/>
                    <a:pt x="1129" y="485"/>
                  </a:cubicBezTo>
                  <a:lnTo>
                    <a:pt x="1022" y="583"/>
                  </a:lnTo>
                  <a:lnTo>
                    <a:pt x="924" y="689"/>
                  </a:lnTo>
                  <a:lnTo>
                    <a:pt x="409" y="1196"/>
                  </a:lnTo>
                  <a:cubicBezTo>
                    <a:pt x="409" y="1302"/>
                    <a:pt x="409" y="1302"/>
                    <a:pt x="311" y="1400"/>
                  </a:cubicBezTo>
                  <a:lnTo>
                    <a:pt x="311" y="1506"/>
                  </a:lnTo>
                  <a:lnTo>
                    <a:pt x="205" y="1604"/>
                  </a:lnTo>
                  <a:lnTo>
                    <a:pt x="205" y="1711"/>
                  </a:lnTo>
                  <a:cubicBezTo>
                    <a:pt x="205" y="1711"/>
                    <a:pt x="107" y="1809"/>
                    <a:pt x="107" y="1915"/>
                  </a:cubicBezTo>
                  <a:lnTo>
                    <a:pt x="107" y="2119"/>
                  </a:lnTo>
                  <a:lnTo>
                    <a:pt x="107" y="2217"/>
                  </a:lnTo>
                  <a:lnTo>
                    <a:pt x="1" y="2324"/>
                  </a:lnTo>
                  <a:lnTo>
                    <a:pt x="1" y="2422"/>
                  </a:lnTo>
                  <a:lnTo>
                    <a:pt x="1" y="2626"/>
                  </a:lnTo>
                  <a:lnTo>
                    <a:pt x="1" y="2830"/>
                  </a:lnTo>
                  <a:lnTo>
                    <a:pt x="1" y="2937"/>
                  </a:lnTo>
                  <a:cubicBezTo>
                    <a:pt x="1" y="3035"/>
                    <a:pt x="107" y="3035"/>
                    <a:pt x="107" y="3141"/>
                  </a:cubicBezTo>
                  <a:lnTo>
                    <a:pt x="107" y="3345"/>
                  </a:lnTo>
                  <a:cubicBezTo>
                    <a:pt x="205" y="3443"/>
                    <a:pt x="205" y="3550"/>
                    <a:pt x="205" y="3648"/>
                  </a:cubicBezTo>
                  <a:cubicBezTo>
                    <a:pt x="311" y="3754"/>
                    <a:pt x="311" y="3754"/>
                    <a:pt x="311" y="3852"/>
                  </a:cubicBezTo>
                  <a:cubicBezTo>
                    <a:pt x="409" y="3958"/>
                    <a:pt x="409" y="4056"/>
                    <a:pt x="516" y="4056"/>
                  </a:cubicBezTo>
                  <a:cubicBezTo>
                    <a:pt x="720" y="4465"/>
                    <a:pt x="1022" y="4776"/>
                    <a:pt x="1431" y="4980"/>
                  </a:cubicBezTo>
                  <a:cubicBezTo>
                    <a:pt x="1537" y="4980"/>
                    <a:pt x="1635" y="4980"/>
                    <a:pt x="1635" y="5078"/>
                  </a:cubicBezTo>
                  <a:lnTo>
                    <a:pt x="1946" y="5078"/>
                  </a:lnTo>
                  <a:cubicBezTo>
                    <a:pt x="1946" y="5184"/>
                    <a:pt x="2044" y="5184"/>
                    <a:pt x="2150" y="5184"/>
                  </a:cubicBezTo>
                  <a:lnTo>
                    <a:pt x="2657" y="5184"/>
                  </a:lnTo>
                  <a:cubicBezTo>
                    <a:pt x="3066" y="5184"/>
                    <a:pt x="3475" y="5184"/>
                    <a:pt x="3785" y="4980"/>
                  </a:cubicBezTo>
                  <a:cubicBezTo>
                    <a:pt x="3883" y="4874"/>
                    <a:pt x="3883" y="4874"/>
                    <a:pt x="3989" y="4874"/>
                  </a:cubicBezTo>
                  <a:lnTo>
                    <a:pt x="3989" y="4776"/>
                  </a:lnTo>
                  <a:lnTo>
                    <a:pt x="4088" y="4776"/>
                  </a:lnTo>
                  <a:cubicBezTo>
                    <a:pt x="4194" y="4776"/>
                    <a:pt x="4194" y="4669"/>
                    <a:pt x="4194" y="4669"/>
                  </a:cubicBezTo>
                  <a:lnTo>
                    <a:pt x="4292" y="4669"/>
                  </a:lnTo>
                  <a:cubicBezTo>
                    <a:pt x="4292" y="4571"/>
                    <a:pt x="4292" y="4571"/>
                    <a:pt x="4398" y="4571"/>
                  </a:cubicBezTo>
                  <a:cubicBezTo>
                    <a:pt x="4398" y="4571"/>
                    <a:pt x="4398" y="4465"/>
                    <a:pt x="4496" y="4465"/>
                  </a:cubicBezTo>
                  <a:lnTo>
                    <a:pt x="4496" y="4367"/>
                  </a:lnTo>
                  <a:cubicBezTo>
                    <a:pt x="4602" y="4367"/>
                    <a:pt x="4602" y="4367"/>
                    <a:pt x="4602" y="4261"/>
                  </a:cubicBezTo>
                  <a:lnTo>
                    <a:pt x="4701" y="4261"/>
                  </a:lnTo>
                  <a:cubicBezTo>
                    <a:pt x="4701" y="4163"/>
                    <a:pt x="4807" y="4163"/>
                    <a:pt x="4807" y="4056"/>
                  </a:cubicBezTo>
                  <a:lnTo>
                    <a:pt x="4807" y="3958"/>
                  </a:lnTo>
                  <a:cubicBezTo>
                    <a:pt x="4905" y="3958"/>
                    <a:pt x="4905" y="3852"/>
                    <a:pt x="4905" y="3852"/>
                  </a:cubicBezTo>
                  <a:cubicBezTo>
                    <a:pt x="4905" y="3852"/>
                    <a:pt x="4905" y="3754"/>
                    <a:pt x="5011" y="3754"/>
                  </a:cubicBezTo>
                  <a:lnTo>
                    <a:pt x="5011" y="3648"/>
                  </a:lnTo>
                  <a:cubicBezTo>
                    <a:pt x="5011" y="3648"/>
                    <a:pt x="5011" y="3550"/>
                    <a:pt x="5109" y="3550"/>
                  </a:cubicBezTo>
                  <a:cubicBezTo>
                    <a:pt x="5314" y="2732"/>
                    <a:pt x="5314" y="1915"/>
                    <a:pt x="4807" y="1196"/>
                  </a:cubicBezTo>
                  <a:cubicBezTo>
                    <a:pt x="4281" y="407"/>
                    <a:pt x="3457" y="0"/>
                    <a:pt x="2638"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6"/>
            <p:cNvSpPr/>
            <p:nvPr/>
          </p:nvSpPr>
          <p:spPr>
            <a:xfrm>
              <a:off x="1837025" y="881525"/>
              <a:ext cx="148175" cy="130575"/>
            </a:xfrm>
            <a:custGeom>
              <a:avLst/>
              <a:gdLst/>
              <a:ahLst/>
              <a:cxnLst/>
              <a:rect l="l" t="t" r="r" b="b"/>
              <a:pathLst>
                <a:path w="5927" h="5223" extrusionOk="0">
                  <a:moveTo>
                    <a:pt x="2914" y="1"/>
                  </a:moveTo>
                  <a:cubicBezTo>
                    <a:pt x="1920" y="1"/>
                    <a:pt x="993" y="592"/>
                    <a:pt x="614" y="1572"/>
                  </a:cubicBezTo>
                  <a:cubicBezTo>
                    <a:pt x="1" y="2896"/>
                    <a:pt x="614" y="4432"/>
                    <a:pt x="1946" y="5045"/>
                  </a:cubicBezTo>
                  <a:cubicBezTo>
                    <a:pt x="2259" y="5165"/>
                    <a:pt x="2584" y="5222"/>
                    <a:pt x="2906" y="5222"/>
                  </a:cubicBezTo>
                  <a:cubicBezTo>
                    <a:pt x="3945" y="5222"/>
                    <a:pt x="4952" y="4626"/>
                    <a:pt x="5420" y="3615"/>
                  </a:cubicBezTo>
                  <a:cubicBezTo>
                    <a:pt x="5927" y="2283"/>
                    <a:pt x="5314" y="754"/>
                    <a:pt x="3989" y="239"/>
                  </a:cubicBezTo>
                  <a:cubicBezTo>
                    <a:pt x="3637" y="77"/>
                    <a:pt x="3271" y="1"/>
                    <a:pt x="2914" y="1"/>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6"/>
            <p:cNvSpPr/>
            <p:nvPr/>
          </p:nvSpPr>
          <p:spPr>
            <a:xfrm>
              <a:off x="1847250" y="931025"/>
              <a:ext cx="130400" cy="81075"/>
            </a:xfrm>
            <a:custGeom>
              <a:avLst/>
              <a:gdLst/>
              <a:ahLst/>
              <a:cxnLst/>
              <a:rect l="l" t="t" r="r" b="b"/>
              <a:pathLst>
                <a:path w="5216" h="3243" extrusionOk="0">
                  <a:moveTo>
                    <a:pt x="5109" y="0"/>
                  </a:moveTo>
                  <a:cubicBezTo>
                    <a:pt x="5109" y="409"/>
                    <a:pt x="5011" y="711"/>
                    <a:pt x="4905" y="1022"/>
                  </a:cubicBezTo>
                  <a:cubicBezTo>
                    <a:pt x="4518" y="2033"/>
                    <a:pt x="3530" y="2629"/>
                    <a:pt x="2496" y="2629"/>
                  </a:cubicBezTo>
                  <a:cubicBezTo>
                    <a:pt x="2175" y="2629"/>
                    <a:pt x="1850" y="2572"/>
                    <a:pt x="1537" y="2452"/>
                  </a:cubicBezTo>
                  <a:cubicBezTo>
                    <a:pt x="720" y="2142"/>
                    <a:pt x="107" y="1431"/>
                    <a:pt x="0" y="613"/>
                  </a:cubicBezTo>
                  <a:lnTo>
                    <a:pt x="0" y="613"/>
                  </a:lnTo>
                  <a:cubicBezTo>
                    <a:pt x="0" y="1635"/>
                    <a:pt x="613" y="2550"/>
                    <a:pt x="1537" y="3065"/>
                  </a:cubicBezTo>
                  <a:cubicBezTo>
                    <a:pt x="1850" y="3185"/>
                    <a:pt x="2175" y="3242"/>
                    <a:pt x="2497" y="3242"/>
                  </a:cubicBezTo>
                  <a:cubicBezTo>
                    <a:pt x="3536" y="3242"/>
                    <a:pt x="4543" y="2646"/>
                    <a:pt x="5011" y="1635"/>
                  </a:cubicBezTo>
                  <a:cubicBezTo>
                    <a:pt x="5215" y="1120"/>
                    <a:pt x="5215" y="507"/>
                    <a:pt x="5109" y="0"/>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6"/>
            <p:cNvSpPr/>
            <p:nvPr/>
          </p:nvSpPr>
          <p:spPr>
            <a:xfrm>
              <a:off x="1849900" y="920800"/>
              <a:ext cx="122625" cy="58675"/>
            </a:xfrm>
            <a:custGeom>
              <a:avLst/>
              <a:gdLst/>
              <a:ahLst/>
              <a:cxnLst/>
              <a:rect l="l" t="t" r="r" b="b"/>
              <a:pathLst>
                <a:path w="4905" h="2347" extrusionOk="0">
                  <a:moveTo>
                    <a:pt x="99" y="1"/>
                  </a:moveTo>
                  <a:cubicBezTo>
                    <a:pt x="99" y="99"/>
                    <a:pt x="1" y="99"/>
                    <a:pt x="1" y="99"/>
                  </a:cubicBezTo>
                  <a:lnTo>
                    <a:pt x="1" y="303"/>
                  </a:lnTo>
                  <a:lnTo>
                    <a:pt x="4700" y="2346"/>
                  </a:lnTo>
                  <a:cubicBezTo>
                    <a:pt x="4799" y="2248"/>
                    <a:pt x="4799" y="2248"/>
                    <a:pt x="4799" y="2142"/>
                  </a:cubicBezTo>
                  <a:lnTo>
                    <a:pt x="4905" y="2044"/>
                  </a:lnTo>
                  <a:lnTo>
                    <a:pt x="99" y="1"/>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26"/>
            <p:cNvSpPr/>
            <p:nvPr/>
          </p:nvSpPr>
          <p:spPr>
            <a:xfrm>
              <a:off x="1849900" y="918150"/>
              <a:ext cx="122625" cy="56225"/>
            </a:xfrm>
            <a:custGeom>
              <a:avLst/>
              <a:gdLst/>
              <a:ahLst/>
              <a:cxnLst/>
              <a:rect l="l" t="t" r="r" b="b"/>
              <a:pathLst>
                <a:path w="4905" h="2249" extrusionOk="0">
                  <a:moveTo>
                    <a:pt x="99" y="0"/>
                  </a:moveTo>
                  <a:lnTo>
                    <a:pt x="99" y="107"/>
                  </a:lnTo>
                  <a:cubicBezTo>
                    <a:pt x="1" y="205"/>
                    <a:pt x="1" y="205"/>
                    <a:pt x="1" y="311"/>
                  </a:cubicBezTo>
                  <a:lnTo>
                    <a:pt x="4799" y="2248"/>
                  </a:lnTo>
                  <a:cubicBezTo>
                    <a:pt x="4799" y="2248"/>
                    <a:pt x="4799" y="2150"/>
                    <a:pt x="4905" y="2150"/>
                  </a:cubicBezTo>
                  <a:lnTo>
                    <a:pt x="4905" y="1946"/>
                  </a:lnTo>
                  <a:lnTo>
                    <a:pt x="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26"/>
            <p:cNvSpPr/>
            <p:nvPr/>
          </p:nvSpPr>
          <p:spPr>
            <a:xfrm>
              <a:off x="2015825" y="960400"/>
              <a:ext cx="132850" cy="131450"/>
            </a:xfrm>
            <a:custGeom>
              <a:avLst/>
              <a:gdLst/>
              <a:ahLst/>
              <a:cxnLst/>
              <a:rect l="l" t="t" r="r" b="b"/>
              <a:pathLst>
                <a:path w="5314" h="5258" extrusionOk="0">
                  <a:moveTo>
                    <a:pt x="2534" y="1"/>
                  </a:moveTo>
                  <a:cubicBezTo>
                    <a:pt x="2092" y="1"/>
                    <a:pt x="1641" y="113"/>
                    <a:pt x="1227" y="354"/>
                  </a:cubicBezTo>
                  <a:cubicBezTo>
                    <a:pt x="1227" y="460"/>
                    <a:pt x="1128" y="460"/>
                    <a:pt x="1128" y="460"/>
                  </a:cubicBezTo>
                  <a:cubicBezTo>
                    <a:pt x="1022" y="460"/>
                    <a:pt x="1022" y="460"/>
                    <a:pt x="1022" y="558"/>
                  </a:cubicBezTo>
                  <a:lnTo>
                    <a:pt x="924" y="558"/>
                  </a:lnTo>
                  <a:cubicBezTo>
                    <a:pt x="924" y="558"/>
                    <a:pt x="924" y="664"/>
                    <a:pt x="818" y="664"/>
                  </a:cubicBezTo>
                  <a:cubicBezTo>
                    <a:pt x="614" y="869"/>
                    <a:pt x="515" y="967"/>
                    <a:pt x="409" y="1171"/>
                  </a:cubicBezTo>
                  <a:lnTo>
                    <a:pt x="409" y="1277"/>
                  </a:lnTo>
                  <a:cubicBezTo>
                    <a:pt x="311" y="1277"/>
                    <a:pt x="311" y="1375"/>
                    <a:pt x="311" y="1375"/>
                  </a:cubicBezTo>
                  <a:cubicBezTo>
                    <a:pt x="205" y="1375"/>
                    <a:pt x="205" y="1482"/>
                    <a:pt x="205" y="1482"/>
                  </a:cubicBezTo>
                  <a:lnTo>
                    <a:pt x="205" y="1580"/>
                  </a:lnTo>
                  <a:cubicBezTo>
                    <a:pt x="205" y="1686"/>
                    <a:pt x="107" y="1686"/>
                    <a:pt x="107" y="1686"/>
                  </a:cubicBezTo>
                  <a:lnTo>
                    <a:pt x="107" y="1890"/>
                  </a:lnTo>
                  <a:cubicBezTo>
                    <a:pt x="1" y="1988"/>
                    <a:pt x="1" y="2095"/>
                    <a:pt x="1" y="2095"/>
                  </a:cubicBezTo>
                  <a:lnTo>
                    <a:pt x="1" y="2193"/>
                  </a:lnTo>
                  <a:lnTo>
                    <a:pt x="1" y="2299"/>
                  </a:lnTo>
                  <a:lnTo>
                    <a:pt x="1" y="2397"/>
                  </a:lnTo>
                  <a:lnTo>
                    <a:pt x="1" y="2601"/>
                  </a:lnTo>
                  <a:lnTo>
                    <a:pt x="1" y="2806"/>
                  </a:lnTo>
                  <a:lnTo>
                    <a:pt x="1" y="2912"/>
                  </a:lnTo>
                  <a:lnTo>
                    <a:pt x="1" y="3116"/>
                  </a:lnTo>
                  <a:cubicBezTo>
                    <a:pt x="1" y="3214"/>
                    <a:pt x="1" y="3321"/>
                    <a:pt x="107" y="3419"/>
                  </a:cubicBezTo>
                  <a:lnTo>
                    <a:pt x="107" y="3623"/>
                  </a:lnTo>
                  <a:lnTo>
                    <a:pt x="205" y="3623"/>
                  </a:lnTo>
                  <a:lnTo>
                    <a:pt x="205" y="3827"/>
                  </a:lnTo>
                  <a:cubicBezTo>
                    <a:pt x="311" y="3827"/>
                    <a:pt x="311" y="3827"/>
                    <a:pt x="311" y="3934"/>
                  </a:cubicBezTo>
                  <a:cubicBezTo>
                    <a:pt x="311" y="3934"/>
                    <a:pt x="409" y="4032"/>
                    <a:pt x="409" y="4138"/>
                  </a:cubicBezTo>
                  <a:cubicBezTo>
                    <a:pt x="614" y="4440"/>
                    <a:pt x="1022" y="4751"/>
                    <a:pt x="1333" y="4955"/>
                  </a:cubicBezTo>
                  <a:cubicBezTo>
                    <a:pt x="1431" y="4955"/>
                    <a:pt x="1537" y="5053"/>
                    <a:pt x="1635" y="5053"/>
                  </a:cubicBezTo>
                  <a:cubicBezTo>
                    <a:pt x="1635" y="5053"/>
                    <a:pt x="1741" y="5053"/>
                    <a:pt x="1840" y="5160"/>
                  </a:cubicBezTo>
                  <a:lnTo>
                    <a:pt x="2044" y="5160"/>
                  </a:lnTo>
                  <a:cubicBezTo>
                    <a:pt x="2248" y="5258"/>
                    <a:pt x="2453" y="5258"/>
                    <a:pt x="2559" y="5258"/>
                  </a:cubicBezTo>
                  <a:cubicBezTo>
                    <a:pt x="2967" y="5258"/>
                    <a:pt x="3376" y="5160"/>
                    <a:pt x="3785" y="4955"/>
                  </a:cubicBezTo>
                  <a:lnTo>
                    <a:pt x="3883" y="4849"/>
                  </a:lnTo>
                  <a:lnTo>
                    <a:pt x="3989" y="4849"/>
                  </a:lnTo>
                  <a:lnTo>
                    <a:pt x="3989" y="4751"/>
                  </a:lnTo>
                  <a:cubicBezTo>
                    <a:pt x="4087" y="4751"/>
                    <a:pt x="4087" y="4751"/>
                    <a:pt x="4193" y="4645"/>
                  </a:cubicBezTo>
                  <a:lnTo>
                    <a:pt x="4292" y="4547"/>
                  </a:lnTo>
                  <a:cubicBezTo>
                    <a:pt x="4292" y="4547"/>
                    <a:pt x="4398" y="4547"/>
                    <a:pt x="4398" y="4440"/>
                  </a:cubicBezTo>
                  <a:lnTo>
                    <a:pt x="4496" y="4440"/>
                  </a:lnTo>
                  <a:cubicBezTo>
                    <a:pt x="4496" y="4342"/>
                    <a:pt x="4496" y="4342"/>
                    <a:pt x="4602" y="4236"/>
                  </a:cubicBezTo>
                  <a:cubicBezTo>
                    <a:pt x="4700" y="4138"/>
                    <a:pt x="4700" y="4138"/>
                    <a:pt x="4700" y="4032"/>
                  </a:cubicBezTo>
                  <a:cubicBezTo>
                    <a:pt x="4806" y="4032"/>
                    <a:pt x="4806" y="4032"/>
                    <a:pt x="4806" y="3934"/>
                  </a:cubicBezTo>
                  <a:lnTo>
                    <a:pt x="4905" y="3827"/>
                  </a:lnTo>
                  <a:lnTo>
                    <a:pt x="4905" y="3729"/>
                  </a:lnTo>
                  <a:lnTo>
                    <a:pt x="4905" y="3623"/>
                  </a:lnTo>
                  <a:cubicBezTo>
                    <a:pt x="5011" y="3623"/>
                    <a:pt x="5011" y="3623"/>
                    <a:pt x="5011" y="3525"/>
                  </a:cubicBezTo>
                  <a:cubicBezTo>
                    <a:pt x="5313" y="2806"/>
                    <a:pt x="5215" y="1890"/>
                    <a:pt x="4700" y="1171"/>
                  </a:cubicBezTo>
                  <a:cubicBezTo>
                    <a:pt x="4230" y="430"/>
                    <a:pt x="3398" y="1"/>
                    <a:pt x="2534" y="1"/>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6"/>
            <p:cNvSpPr/>
            <p:nvPr/>
          </p:nvSpPr>
          <p:spPr>
            <a:xfrm>
              <a:off x="2000500" y="947950"/>
              <a:ext cx="145725" cy="130550"/>
            </a:xfrm>
            <a:custGeom>
              <a:avLst/>
              <a:gdLst/>
              <a:ahLst/>
              <a:cxnLst/>
              <a:rect l="l" t="t" r="r" b="b"/>
              <a:pathLst>
                <a:path w="5829" h="5222" extrusionOk="0">
                  <a:moveTo>
                    <a:pt x="2811" y="0"/>
                  </a:moveTo>
                  <a:cubicBezTo>
                    <a:pt x="1818" y="0"/>
                    <a:pt x="888" y="591"/>
                    <a:pt x="515" y="1571"/>
                  </a:cubicBezTo>
                  <a:cubicBezTo>
                    <a:pt x="1" y="2895"/>
                    <a:pt x="614" y="4432"/>
                    <a:pt x="1946" y="5045"/>
                  </a:cubicBezTo>
                  <a:cubicBezTo>
                    <a:pt x="2259" y="5165"/>
                    <a:pt x="2584" y="5222"/>
                    <a:pt x="2904" y="5222"/>
                  </a:cubicBezTo>
                  <a:cubicBezTo>
                    <a:pt x="3939" y="5222"/>
                    <a:pt x="4926" y="4625"/>
                    <a:pt x="5313" y="3614"/>
                  </a:cubicBezTo>
                  <a:cubicBezTo>
                    <a:pt x="5828" y="2282"/>
                    <a:pt x="5215" y="754"/>
                    <a:pt x="3883" y="239"/>
                  </a:cubicBezTo>
                  <a:cubicBezTo>
                    <a:pt x="3533" y="77"/>
                    <a:pt x="3168" y="0"/>
                    <a:pt x="2811" y="0"/>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6"/>
            <p:cNvSpPr/>
            <p:nvPr/>
          </p:nvSpPr>
          <p:spPr>
            <a:xfrm>
              <a:off x="2008275" y="999875"/>
              <a:ext cx="132825" cy="78625"/>
            </a:xfrm>
            <a:custGeom>
              <a:avLst/>
              <a:gdLst/>
              <a:ahLst/>
              <a:cxnLst/>
              <a:rect l="l" t="t" r="r" b="b"/>
              <a:pathLst>
                <a:path w="5313" h="3145" extrusionOk="0">
                  <a:moveTo>
                    <a:pt x="5108" y="1"/>
                  </a:moveTo>
                  <a:cubicBezTo>
                    <a:pt x="5108" y="311"/>
                    <a:pt x="5108" y="614"/>
                    <a:pt x="4904" y="1022"/>
                  </a:cubicBezTo>
                  <a:cubicBezTo>
                    <a:pt x="4525" y="2002"/>
                    <a:pt x="3598" y="2593"/>
                    <a:pt x="2604" y="2593"/>
                  </a:cubicBezTo>
                  <a:cubicBezTo>
                    <a:pt x="2247" y="2593"/>
                    <a:pt x="1881" y="2517"/>
                    <a:pt x="1529" y="2355"/>
                  </a:cubicBezTo>
                  <a:cubicBezTo>
                    <a:pt x="711" y="2044"/>
                    <a:pt x="204" y="1333"/>
                    <a:pt x="0" y="516"/>
                  </a:cubicBezTo>
                  <a:lnTo>
                    <a:pt x="0" y="516"/>
                  </a:lnTo>
                  <a:cubicBezTo>
                    <a:pt x="0" y="1537"/>
                    <a:pt x="613" y="2559"/>
                    <a:pt x="1635" y="2968"/>
                  </a:cubicBezTo>
                  <a:cubicBezTo>
                    <a:pt x="1948" y="3088"/>
                    <a:pt x="2273" y="3145"/>
                    <a:pt x="2593" y="3145"/>
                  </a:cubicBezTo>
                  <a:cubicBezTo>
                    <a:pt x="3628" y="3145"/>
                    <a:pt x="4615" y="2548"/>
                    <a:pt x="5002" y="1537"/>
                  </a:cubicBezTo>
                  <a:cubicBezTo>
                    <a:pt x="5207" y="1022"/>
                    <a:pt x="5313" y="516"/>
                    <a:pt x="5108" y="1"/>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26"/>
            <p:cNvSpPr/>
            <p:nvPr/>
          </p:nvSpPr>
          <p:spPr>
            <a:xfrm>
              <a:off x="2010725" y="987225"/>
              <a:ext cx="122625" cy="58650"/>
            </a:xfrm>
            <a:custGeom>
              <a:avLst/>
              <a:gdLst/>
              <a:ahLst/>
              <a:cxnLst/>
              <a:rect l="l" t="t" r="r" b="b"/>
              <a:pathLst>
                <a:path w="4905" h="2346" extrusionOk="0">
                  <a:moveTo>
                    <a:pt x="106" y="0"/>
                  </a:moveTo>
                  <a:lnTo>
                    <a:pt x="106" y="98"/>
                  </a:lnTo>
                  <a:cubicBezTo>
                    <a:pt x="0" y="204"/>
                    <a:pt x="0" y="302"/>
                    <a:pt x="0" y="409"/>
                  </a:cubicBezTo>
                  <a:lnTo>
                    <a:pt x="4806" y="2346"/>
                  </a:lnTo>
                  <a:cubicBezTo>
                    <a:pt x="4806" y="2248"/>
                    <a:pt x="4806" y="2248"/>
                    <a:pt x="4904" y="2141"/>
                  </a:cubicBezTo>
                  <a:lnTo>
                    <a:pt x="4904" y="2043"/>
                  </a:lnTo>
                  <a:lnTo>
                    <a:pt x="106" y="0"/>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26"/>
            <p:cNvSpPr/>
            <p:nvPr/>
          </p:nvSpPr>
          <p:spPr>
            <a:xfrm>
              <a:off x="2010725" y="984550"/>
              <a:ext cx="125275" cy="58875"/>
            </a:xfrm>
            <a:custGeom>
              <a:avLst/>
              <a:gdLst/>
              <a:ahLst/>
              <a:cxnLst/>
              <a:rect l="l" t="t" r="r" b="b"/>
              <a:pathLst>
                <a:path w="5011" h="2355" extrusionOk="0">
                  <a:moveTo>
                    <a:pt x="205" y="1"/>
                  </a:moveTo>
                  <a:cubicBezTo>
                    <a:pt x="106" y="1"/>
                    <a:pt x="106" y="107"/>
                    <a:pt x="106" y="107"/>
                  </a:cubicBezTo>
                  <a:cubicBezTo>
                    <a:pt x="106" y="205"/>
                    <a:pt x="106" y="205"/>
                    <a:pt x="0" y="311"/>
                  </a:cubicBezTo>
                  <a:lnTo>
                    <a:pt x="4806" y="2355"/>
                  </a:lnTo>
                  <a:cubicBezTo>
                    <a:pt x="4904" y="2248"/>
                    <a:pt x="4904" y="2248"/>
                    <a:pt x="4904" y="2150"/>
                  </a:cubicBezTo>
                  <a:cubicBezTo>
                    <a:pt x="4904" y="2150"/>
                    <a:pt x="4904" y="2044"/>
                    <a:pt x="5010" y="2044"/>
                  </a:cubicBezTo>
                  <a:lnTo>
                    <a:pt x="2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26"/>
            <p:cNvSpPr/>
            <p:nvPr/>
          </p:nvSpPr>
          <p:spPr>
            <a:xfrm>
              <a:off x="2176850" y="1027900"/>
              <a:ext cx="132825" cy="130375"/>
            </a:xfrm>
            <a:custGeom>
              <a:avLst/>
              <a:gdLst/>
              <a:ahLst/>
              <a:cxnLst/>
              <a:rect l="l" t="t" r="r" b="b"/>
              <a:pathLst>
                <a:path w="5313" h="5215" extrusionOk="0">
                  <a:moveTo>
                    <a:pt x="2562" y="1"/>
                  </a:moveTo>
                  <a:cubicBezTo>
                    <a:pt x="2135" y="1"/>
                    <a:pt x="1707" y="102"/>
                    <a:pt x="1324" y="310"/>
                  </a:cubicBezTo>
                  <a:lnTo>
                    <a:pt x="1226" y="310"/>
                  </a:lnTo>
                  <a:cubicBezTo>
                    <a:pt x="1226" y="416"/>
                    <a:pt x="1226" y="416"/>
                    <a:pt x="1120" y="416"/>
                  </a:cubicBezTo>
                  <a:cubicBezTo>
                    <a:pt x="1120" y="416"/>
                    <a:pt x="1120" y="514"/>
                    <a:pt x="1022" y="514"/>
                  </a:cubicBezTo>
                  <a:lnTo>
                    <a:pt x="916" y="621"/>
                  </a:lnTo>
                  <a:lnTo>
                    <a:pt x="817" y="621"/>
                  </a:lnTo>
                  <a:cubicBezTo>
                    <a:pt x="711" y="825"/>
                    <a:pt x="507" y="1029"/>
                    <a:pt x="409" y="1234"/>
                  </a:cubicBezTo>
                  <a:lnTo>
                    <a:pt x="303" y="1332"/>
                  </a:lnTo>
                  <a:lnTo>
                    <a:pt x="303" y="1438"/>
                  </a:lnTo>
                  <a:cubicBezTo>
                    <a:pt x="204" y="1536"/>
                    <a:pt x="204" y="1536"/>
                    <a:pt x="204" y="1642"/>
                  </a:cubicBezTo>
                  <a:cubicBezTo>
                    <a:pt x="98" y="1740"/>
                    <a:pt x="98" y="1847"/>
                    <a:pt x="98" y="1847"/>
                  </a:cubicBezTo>
                  <a:cubicBezTo>
                    <a:pt x="98" y="1945"/>
                    <a:pt x="98" y="2051"/>
                    <a:pt x="0" y="2051"/>
                  </a:cubicBezTo>
                  <a:lnTo>
                    <a:pt x="0" y="2149"/>
                  </a:lnTo>
                  <a:lnTo>
                    <a:pt x="0" y="2353"/>
                  </a:lnTo>
                  <a:lnTo>
                    <a:pt x="0" y="2558"/>
                  </a:lnTo>
                  <a:lnTo>
                    <a:pt x="0" y="2664"/>
                  </a:lnTo>
                  <a:lnTo>
                    <a:pt x="0" y="2868"/>
                  </a:lnTo>
                  <a:lnTo>
                    <a:pt x="0" y="3073"/>
                  </a:lnTo>
                  <a:lnTo>
                    <a:pt x="0" y="3171"/>
                  </a:lnTo>
                  <a:cubicBezTo>
                    <a:pt x="98" y="3171"/>
                    <a:pt x="98" y="3277"/>
                    <a:pt x="98" y="3375"/>
                  </a:cubicBezTo>
                  <a:cubicBezTo>
                    <a:pt x="98" y="3481"/>
                    <a:pt x="204" y="3481"/>
                    <a:pt x="204" y="3580"/>
                  </a:cubicBezTo>
                  <a:lnTo>
                    <a:pt x="204" y="3686"/>
                  </a:lnTo>
                  <a:lnTo>
                    <a:pt x="303" y="3784"/>
                  </a:lnTo>
                  <a:lnTo>
                    <a:pt x="303" y="3890"/>
                  </a:lnTo>
                  <a:cubicBezTo>
                    <a:pt x="409" y="3890"/>
                    <a:pt x="409" y="3988"/>
                    <a:pt x="409" y="4094"/>
                  </a:cubicBezTo>
                  <a:cubicBezTo>
                    <a:pt x="711" y="4397"/>
                    <a:pt x="1022" y="4707"/>
                    <a:pt x="1431" y="4912"/>
                  </a:cubicBezTo>
                  <a:cubicBezTo>
                    <a:pt x="1431" y="4912"/>
                    <a:pt x="1529" y="5010"/>
                    <a:pt x="1635" y="5010"/>
                  </a:cubicBezTo>
                  <a:cubicBezTo>
                    <a:pt x="1733" y="5010"/>
                    <a:pt x="1839" y="5116"/>
                    <a:pt x="1839" y="5116"/>
                  </a:cubicBezTo>
                  <a:lnTo>
                    <a:pt x="2142" y="5116"/>
                  </a:lnTo>
                  <a:cubicBezTo>
                    <a:pt x="2248" y="5214"/>
                    <a:pt x="2452" y="5214"/>
                    <a:pt x="2657" y="5214"/>
                  </a:cubicBezTo>
                  <a:cubicBezTo>
                    <a:pt x="2959" y="5214"/>
                    <a:pt x="3368" y="5116"/>
                    <a:pt x="3776" y="4912"/>
                  </a:cubicBezTo>
                  <a:cubicBezTo>
                    <a:pt x="3883" y="4912"/>
                    <a:pt x="3883" y="4912"/>
                    <a:pt x="3883" y="4806"/>
                  </a:cubicBezTo>
                  <a:lnTo>
                    <a:pt x="3981" y="4806"/>
                  </a:lnTo>
                  <a:cubicBezTo>
                    <a:pt x="3981" y="4806"/>
                    <a:pt x="4087" y="4806"/>
                    <a:pt x="4087" y="4707"/>
                  </a:cubicBezTo>
                  <a:cubicBezTo>
                    <a:pt x="4087" y="4707"/>
                    <a:pt x="4185" y="4707"/>
                    <a:pt x="4185" y="4601"/>
                  </a:cubicBezTo>
                  <a:lnTo>
                    <a:pt x="4291" y="4601"/>
                  </a:lnTo>
                  <a:cubicBezTo>
                    <a:pt x="4389" y="4503"/>
                    <a:pt x="4389" y="4503"/>
                    <a:pt x="4389" y="4397"/>
                  </a:cubicBezTo>
                  <a:lnTo>
                    <a:pt x="4496" y="4397"/>
                  </a:lnTo>
                  <a:cubicBezTo>
                    <a:pt x="4496" y="4299"/>
                    <a:pt x="4594" y="4299"/>
                    <a:pt x="4594" y="4299"/>
                  </a:cubicBezTo>
                  <a:cubicBezTo>
                    <a:pt x="4594" y="4193"/>
                    <a:pt x="4594" y="4193"/>
                    <a:pt x="4700" y="4193"/>
                  </a:cubicBezTo>
                  <a:cubicBezTo>
                    <a:pt x="4700" y="4193"/>
                    <a:pt x="4700" y="4094"/>
                    <a:pt x="4798" y="3988"/>
                  </a:cubicBezTo>
                  <a:cubicBezTo>
                    <a:pt x="4798" y="3890"/>
                    <a:pt x="4904" y="3890"/>
                    <a:pt x="4904" y="3784"/>
                  </a:cubicBezTo>
                  <a:cubicBezTo>
                    <a:pt x="5002" y="3686"/>
                    <a:pt x="5002" y="3686"/>
                    <a:pt x="5002" y="3580"/>
                  </a:cubicBezTo>
                  <a:lnTo>
                    <a:pt x="5002" y="3481"/>
                  </a:lnTo>
                  <a:cubicBezTo>
                    <a:pt x="5313" y="2762"/>
                    <a:pt x="5207" y="1847"/>
                    <a:pt x="4700" y="1127"/>
                  </a:cubicBezTo>
                  <a:cubicBezTo>
                    <a:pt x="4224" y="387"/>
                    <a:pt x="3395" y="1"/>
                    <a:pt x="2562" y="1"/>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26"/>
            <p:cNvSpPr/>
            <p:nvPr/>
          </p:nvSpPr>
          <p:spPr>
            <a:xfrm>
              <a:off x="2161525" y="1015900"/>
              <a:ext cx="148150" cy="129025"/>
            </a:xfrm>
            <a:custGeom>
              <a:avLst/>
              <a:gdLst/>
              <a:ahLst/>
              <a:cxnLst/>
              <a:rect l="l" t="t" r="r" b="b"/>
              <a:pathLst>
                <a:path w="5926" h="5161" extrusionOk="0">
                  <a:moveTo>
                    <a:pt x="3021" y="0"/>
                  </a:moveTo>
                  <a:cubicBezTo>
                    <a:pt x="1981" y="0"/>
                    <a:pt x="975" y="597"/>
                    <a:pt x="507" y="1607"/>
                  </a:cubicBezTo>
                  <a:cubicBezTo>
                    <a:pt x="0" y="2940"/>
                    <a:pt x="613" y="4468"/>
                    <a:pt x="1937" y="4983"/>
                  </a:cubicBezTo>
                  <a:cubicBezTo>
                    <a:pt x="2252" y="5103"/>
                    <a:pt x="2578" y="5160"/>
                    <a:pt x="2899" y="5160"/>
                  </a:cubicBezTo>
                  <a:cubicBezTo>
                    <a:pt x="3936" y="5160"/>
                    <a:pt x="4920" y="4564"/>
                    <a:pt x="5313" y="3553"/>
                  </a:cubicBezTo>
                  <a:cubicBezTo>
                    <a:pt x="5926" y="2220"/>
                    <a:pt x="5313" y="692"/>
                    <a:pt x="3981" y="177"/>
                  </a:cubicBezTo>
                  <a:cubicBezTo>
                    <a:pt x="3667" y="57"/>
                    <a:pt x="3342" y="0"/>
                    <a:pt x="3021" y="0"/>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26"/>
            <p:cNvSpPr/>
            <p:nvPr/>
          </p:nvSpPr>
          <p:spPr>
            <a:xfrm>
              <a:off x="2169075" y="1066300"/>
              <a:ext cx="132850" cy="78625"/>
            </a:xfrm>
            <a:custGeom>
              <a:avLst/>
              <a:gdLst/>
              <a:ahLst/>
              <a:cxnLst/>
              <a:rect l="l" t="t" r="r" b="b"/>
              <a:pathLst>
                <a:path w="5314" h="3145" extrusionOk="0">
                  <a:moveTo>
                    <a:pt x="5215" y="0"/>
                  </a:moveTo>
                  <a:cubicBezTo>
                    <a:pt x="5215" y="311"/>
                    <a:pt x="5109" y="719"/>
                    <a:pt x="5011" y="1022"/>
                  </a:cubicBezTo>
                  <a:cubicBezTo>
                    <a:pt x="4560" y="2002"/>
                    <a:pt x="3609" y="2593"/>
                    <a:pt x="2611" y="2593"/>
                  </a:cubicBezTo>
                  <a:cubicBezTo>
                    <a:pt x="2252" y="2593"/>
                    <a:pt x="1887" y="2516"/>
                    <a:pt x="1537" y="2354"/>
                  </a:cubicBezTo>
                  <a:cubicBezTo>
                    <a:pt x="818" y="2044"/>
                    <a:pt x="205" y="1332"/>
                    <a:pt x="1" y="515"/>
                  </a:cubicBezTo>
                  <a:lnTo>
                    <a:pt x="1" y="515"/>
                  </a:lnTo>
                  <a:cubicBezTo>
                    <a:pt x="1" y="1537"/>
                    <a:pt x="614" y="2558"/>
                    <a:pt x="1635" y="2967"/>
                  </a:cubicBezTo>
                  <a:cubicBezTo>
                    <a:pt x="1950" y="3087"/>
                    <a:pt x="2276" y="3144"/>
                    <a:pt x="2597" y="3144"/>
                  </a:cubicBezTo>
                  <a:cubicBezTo>
                    <a:pt x="3634" y="3144"/>
                    <a:pt x="4618" y="2548"/>
                    <a:pt x="5011" y="1537"/>
                  </a:cubicBezTo>
                  <a:cubicBezTo>
                    <a:pt x="5313" y="1022"/>
                    <a:pt x="5313" y="515"/>
                    <a:pt x="5215" y="0"/>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6"/>
            <p:cNvSpPr/>
            <p:nvPr/>
          </p:nvSpPr>
          <p:spPr>
            <a:xfrm>
              <a:off x="2171725" y="1056075"/>
              <a:ext cx="122625" cy="56225"/>
            </a:xfrm>
            <a:custGeom>
              <a:avLst/>
              <a:gdLst/>
              <a:ahLst/>
              <a:cxnLst/>
              <a:rect l="l" t="t" r="r" b="b"/>
              <a:pathLst>
                <a:path w="4905" h="2249" extrusionOk="0">
                  <a:moveTo>
                    <a:pt x="99" y="0"/>
                  </a:moveTo>
                  <a:lnTo>
                    <a:pt x="99" y="107"/>
                  </a:lnTo>
                  <a:cubicBezTo>
                    <a:pt x="99" y="107"/>
                    <a:pt x="99" y="205"/>
                    <a:pt x="1" y="311"/>
                  </a:cubicBezTo>
                  <a:lnTo>
                    <a:pt x="4799" y="2248"/>
                  </a:lnTo>
                  <a:cubicBezTo>
                    <a:pt x="4799" y="2248"/>
                    <a:pt x="4905" y="2150"/>
                    <a:pt x="4905" y="2044"/>
                  </a:cubicBezTo>
                  <a:lnTo>
                    <a:pt x="4905" y="1946"/>
                  </a:lnTo>
                  <a:lnTo>
                    <a:pt x="99" y="0"/>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6"/>
            <p:cNvSpPr/>
            <p:nvPr/>
          </p:nvSpPr>
          <p:spPr>
            <a:xfrm>
              <a:off x="2174175" y="1050975"/>
              <a:ext cx="122625" cy="58875"/>
            </a:xfrm>
            <a:custGeom>
              <a:avLst/>
              <a:gdLst/>
              <a:ahLst/>
              <a:cxnLst/>
              <a:rect l="l" t="t" r="r" b="b"/>
              <a:pathLst>
                <a:path w="4905" h="2355" extrusionOk="0">
                  <a:moveTo>
                    <a:pt x="107" y="0"/>
                  </a:moveTo>
                  <a:cubicBezTo>
                    <a:pt x="107" y="106"/>
                    <a:pt x="107" y="106"/>
                    <a:pt x="1" y="204"/>
                  </a:cubicBezTo>
                  <a:lnTo>
                    <a:pt x="1" y="311"/>
                  </a:lnTo>
                  <a:lnTo>
                    <a:pt x="4807" y="2354"/>
                  </a:lnTo>
                  <a:lnTo>
                    <a:pt x="4807" y="2150"/>
                  </a:lnTo>
                  <a:cubicBezTo>
                    <a:pt x="4905" y="2150"/>
                    <a:pt x="4905" y="2043"/>
                    <a:pt x="4905" y="2043"/>
                  </a:cubicBezTo>
                  <a:lnTo>
                    <a:pt x="10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6"/>
            <p:cNvSpPr/>
            <p:nvPr/>
          </p:nvSpPr>
          <p:spPr>
            <a:xfrm>
              <a:off x="1466775" y="908700"/>
              <a:ext cx="132850" cy="130700"/>
            </a:xfrm>
            <a:custGeom>
              <a:avLst/>
              <a:gdLst/>
              <a:ahLst/>
              <a:cxnLst/>
              <a:rect l="l" t="t" r="r" b="b"/>
              <a:pathLst>
                <a:path w="5314" h="5228" extrusionOk="0">
                  <a:moveTo>
                    <a:pt x="2633" y="0"/>
                  </a:moveTo>
                  <a:cubicBezTo>
                    <a:pt x="2180" y="0"/>
                    <a:pt x="1727" y="125"/>
                    <a:pt x="1325" y="378"/>
                  </a:cubicBezTo>
                  <a:cubicBezTo>
                    <a:pt x="1227" y="378"/>
                    <a:pt x="1227" y="485"/>
                    <a:pt x="1120" y="485"/>
                  </a:cubicBezTo>
                  <a:lnTo>
                    <a:pt x="1120" y="583"/>
                  </a:lnTo>
                  <a:lnTo>
                    <a:pt x="1022" y="583"/>
                  </a:lnTo>
                  <a:lnTo>
                    <a:pt x="916" y="689"/>
                  </a:lnTo>
                  <a:lnTo>
                    <a:pt x="409" y="1196"/>
                  </a:lnTo>
                  <a:cubicBezTo>
                    <a:pt x="409" y="1302"/>
                    <a:pt x="409" y="1400"/>
                    <a:pt x="303" y="1400"/>
                  </a:cubicBezTo>
                  <a:lnTo>
                    <a:pt x="303" y="1506"/>
                  </a:lnTo>
                  <a:cubicBezTo>
                    <a:pt x="303" y="1506"/>
                    <a:pt x="303" y="1604"/>
                    <a:pt x="205" y="1604"/>
                  </a:cubicBezTo>
                  <a:lnTo>
                    <a:pt x="205" y="1711"/>
                  </a:lnTo>
                  <a:cubicBezTo>
                    <a:pt x="205" y="1711"/>
                    <a:pt x="205" y="1809"/>
                    <a:pt x="99" y="1915"/>
                  </a:cubicBezTo>
                  <a:lnTo>
                    <a:pt x="99" y="2119"/>
                  </a:lnTo>
                  <a:lnTo>
                    <a:pt x="99" y="2217"/>
                  </a:lnTo>
                  <a:lnTo>
                    <a:pt x="99" y="2324"/>
                  </a:lnTo>
                  <a:lnTo>
                    <a:pt x="1" y="2422"/>
                  </a:lnTo>
                  <a:lnTo>
                    <a:pt x="1" y="2626"/>
                  </a:lnTo>
                  <a:lnTo>
                    <a:pt x="1" y="2830"/>
                  </a:lnTo>
                  <a:cubicBezTo>
                    <a:pt x="1" y="2937"/>
                    <a:pt x="99" y="2937"/>
                    <a:pt x="99" y="2937"/>
                  </a:cubicBezTo>
                  <a:lnTo>
                    <a:pt x="99" y="3141"/>
                  </a:lnTo>
                  <a:lnTo>
                    <a:pt x="99" y="3345"/>
                  </a:lnTo>
                  <a:lnTo>
                    <a:pt x="99" y="3443"/>
                  </a:lnTo>
                  <a:cubicBezTo>
                    <a:pt x="205" y="3443"/>
                    <a:pt x="205" y="3550"/>
                    <a:pt x="205" y="3648"/>
                  </a:cubicBezTo>
                  <a:cubicBezTo>
                    <a:pt x="303" y="3754"/>
                    <a:pt x="303" y="3754"/>
                    <a:pt x="303" y="3852"/>
                  </a:cubicBezTo>
                  <a:lnTo>
                    <a:pt x="409" y="3852"/>
                  </a:lnTo>
                  <a:cubicBezTo>
                    <a:pt x="409" y="3958"/>
                    <a:pt x="409" y="4056"/>
                    <a:pt x="507" y="4056"/>
                  </a:cubicBezTo>
                  <a:cubicBezTo>
                    <a:pt x="712" y="4465"/>
                    <a:pt x="1120" y="4776"/>
                    <a:pt x="1431" y="4980"/>
                  </a:cubicBezTo>
                  <a:cubicBezTo>
                    <a:pt x="1529" y="4980"/>
                    <a:pt x="1635" y="4980"/>
                    <a:pt x="1635" y="5078"/>
                  </a:cubicBezTo>
                  <a:lnTo>
                    <a:pt x="1938" y="5078"/>
                  </a:lnTo>
                  <a:cubicBezTo>
                    <a:pt x="1938" y="5184"/>
                    <a:pt x="2044" y="5184"/>
                    <a:pt x="2142" y="5184"/>
                  </a:cubicBezTo>
                  <a:cubicBezTo>
                    <a:pt x="2278" y="5184"/>
                    <a:pt x="2371" y="5228"/>
                    <a:pt x="2478" y="5228"/>
                  </a:cubicBezTo>
                  <a:cubicBezTo>
                    <a:pt x="2532" y="5228"/>
                    <a:pt x="2589" y="5217"/>
                    <a:pt x="2657" y="5184"/>
                  </a:cubicBezTo>
                  <a:cubicBezTo>
                    <a:pt x="3066" y="5184"/>
                    <a:pt x="3474" y="5184"/>
                    <a:pt x="3777" y="4980"/>
                  </a:cubicBezTo>
                  <a:lnTo>
                    <a:pt x="3883" y="4980"/>
                  </a:lnTo>
                  <a:cubicBezTo>
                    <a:pt x="3883" y="4874"/>
                    <a:pt x="3883" y="4874"/>
                    <a:pt x="3981" y="4874"/>
                  </a:cubicBezTo>
                  <a:lnTo>
                    <a:pt x="4087" y="4776"/>
                  </a:lnTo>
                  <a:cubicBezTo>
                    <a:pt x="4185" y="4776"/>
                    <a:pt x="4185" y="4669"/>
                    <a:pt x="4292" y="4669"/>
                  </a:cubicBezTo>
                  <a:cubicBezTo>
                    <a:pt x="4292" y="4571"/>
                    <a:pt x="4292" y="4571"/>
                    <a:pt x="4390" y="4571"/>
                  </a:cubicBezTo>
                  <a:cubicBezTo>
                    <a:pt x="4390" y="4571"/>
                    <a:pt x="4390" y="4465"/>
                    <a:pt x="4496" y="4465"/>
                  </a:cubicBezTo>
                  <a:lnTo>
                    <a:pt x="4496" y="4367"/>
                  </a:lnTo>
                  <a:cubicBezTo>
                    <a:pt x="4594" y="4367"/>
                    <a:pt x="4594" y="4367"/>
                    <a:pt x="4594" y="4261"/>
                  </a:cubicBezTo>
                  <a:lnTo>
                    <a:pt x="4700" y="4261"/>
                  </a:lnTo>
                  <a:cubicBezTo>
                    <a:pt x="4700" y="4163"/>
                    <a:pt x="4798" y="4163"/>
                    <a:pt x="4798" y="4056"/>
                  </a:cubicBezTo>
                  <a:cubicBezTo>
                    <a:pt x="4798" y="4056"/>
                    <a:pt x="4798" y="3958"/>
                    <a:pt x="4905" y="3958"/>
                  </a:cubicBezTo>
                  <a:lnTo>
                    <a:pt x="4905" y="3852"/>
                  </a:lnTo>
                  <a:lnTo>
                    <a:pt x="5003" y="3754"/>
                  </a:lnTo>
                  <a:lnTo>
                    <a:pt x="5003" y="3648"/>
                  </a:lnTo>
                  <a:lnTo>
                    <a:pt x="5109" y="3550"/>
                  </a:lnTo>
                  <a:cubicBezTo>
                    <a:pt x="5313" y="2732"/>
                    <a:pt x="5313" y="1915"/>
                    <a:pt x="4798" y="1196"/>
                  </a:cubicBezTo>
                  <a:cubicBezTo>
                    <a:pt x="4272" y="407"/>
                    <a:pt x="3452" y="0"/>
                    <a:pt x="2633"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6"/>
            <p:cNvSpPr/>
            <p:nvPr/>
          </p:nvSpPr>
          <p:spPr>
            <a:xfrm>
              <a:off x="1451450" y="896850"/>
              <a:ext cx="148175" cy="130575"/>
            </a:xfrm>
            <a:custGeom>
              <a:avLst/>
              <a:gdLst/>
              <a:ahLst/>
              <a:cxnLst/>
              <a:rect l="l" t="t" r="r" b="b"/>
              <a:pathLst>
                <a:path w="5927" h="5223" extrusionOk="0">
                  <a:moveTo>
                    <a:pt x="2909" y="1"/>
                  </a:moveTo>
                  <a:cubicBezTo>
                    <a:pt x="1916" y="1"/>
                    <a:pt x="986" y="592"/>
                    <a:pt x="614" y="1572"/>
                  </a:cubicBezTo>
                  <a:cubicBezTo>
                    <a:pt x="1" y="2896"/>
                    <a:pt x="614" y="4432"/>
                    <a:pt x="1938" y="5045"/>
                  </a:cubicBezTo>
                  <a:cubicBezTo>
                    <a:pt x="2253" y="5165"/>
                    <a:pt x="2579" y="5222"/>
                    <a:pt x="2901" y="5222"/>
                  </a:cubicBezTo>
                  <a:cubicBezTo>
                    <a:pt x="3942" y="5222"/>
                    <a:pt x="4943" y="4626"/>
                    <a:pt x="5411" y="3615"/>
                  </a:cubicBezTo>
                  <a:cubicBezTo>
                    <a:pt x="5926" y="2283"/>
                    <a:pt x="5313" y="754"/>
                    <a:pt x="3981" y="239"/>
                  </a:cubicBezTo>
                  <a:cubicBezTo>
                    <a:pt x="3631" y="77"/>
                    <a:pt x="3266" y="1"/>
                    <a:pt x="2909" y="1"/>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6"/>
            <p:cNvSpPr/>
            <p:nvPr/>
          </p:nvSpPr>
          <p:spPr>
            <a:xfrm>
              <a:off x="1461675" y="948800"/>
              <a:ext cx="130175" cy="78625"/>
            </a:xfrm>
            <a:custGeom>
              <a:avLst/>
              <a:gdLst/>
              <a:ahLst/>
              <a:cxnLst/>
              <a:rect l="l" t="t" r="r" b="b"/>
              <a:pathLst>
                <a:path w="5207" h="3145" extrusionOk="0">
                  <a:moveTo>
                    <a:pt x="5109" y="0"/>
                  </a:moveTo>
                  <a:cubicBezTo>
                    <a:pt x="5109" y="311"/>
                    <a:pt x="5109" y="613"/>
                    <a:pt x="4904" y="924"/>
                  </a:cubicBezTo>
                  <a:cubicBezTo>
                    <a:pt x="4511" y="1935"/>
                    <a:pt x="3527" y="2531"/>
                    <a:pt x="2491" y="2531"/>
                  </a:cubicBezTo>
                  <a:cubicBezTo>
                    <a:pt x="2170" y="2531"/>
                    <a:pt x="1844" y="2474"/>
                    <a:pt x="1529" y="2354"/>
                  </a:cubicBezTo>
                  <a:cubicBezTo>
                    <a:pt x="711" y="2044"/>
                    <a:pt x="205" y="1333"/>
                    <a:pt x="0" y="515"/>
                  </a:cubicBezTo>
                  <a:lnTo>
                    <a:pt x="0" y="515"/>
                  </a:lnTo>
                  <a:cubicBezTo>
                    <a:pt x="0" y="1537"/>
                    <a:pt x="613" y="2559"/>
                    <a:pt x="1529" y="2967"/>
                  </a:cubicBezTo>
                  <a:cubicBezTo>
                    <a:pt x="1844" y="3087"/>
                    <a:pt x="2170" y="3144"/>
                    <a:pt x="2492" y="3144"/>
                  </a:cubicBezTo>
                  <a:cubicBezTo>
                    <a:pt x="3533" y="3144"/>
                    <a:pt x="4534" y="2548"/>
                    <a:pt x="5002" y="1537"/>
                  </a:cubicBezTo>
                  <a:cubicBezTo>
                    <a:pt x="5207" y="1022"/>
                    <a:pt x="5207" y="515"/>
                    <a:pt x="5109" y="0"/>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6"/>
            <p:cNvSpPr/>
            <p:nvPr/>
          </p:nvSpPr>
          <p:spPr>
            <a:xfrm>
              <a:off x="1464125" y="936125"/>
              <a:ext cx="122625" cy="58675"/>
            </a:xfrm>
            <a:custGeom>
              <a:avLst/>
              <a:gdLst/>
              <a:ahLst/>
              <a:cxnLst/>
              <a:rect l="l" t="t" r="r" b="b"/>
              <a:pathLst>
                <a:path w="4905" h="2347" extrusionOk="0">
                  <a:moveTo>
                    <a:pt x="107" y="1"/>
                  </a:moveTo>
                  <a:cubicBezTo>
                    <a:pt x="107" y="99"/>
                    <a:pt x="107" y="99"/>
                    <a:pt x="0" y="99"/>
                  </a:cubicBezTo>
                  <a:lnTo>
                    <a:pt x="0" y="303"/>
                  </a:lnTo>
                  <a:lnTo>
                    <a:pt x="4700" y="2346"/>
                  </a:lnTo>
                  <a:cubicBezTo>
                    <a:pt x="4806" y="2248"/>
                    <a:pt x="4806" y="2248"/>
                    <a:pt x="4806" y="2142"/>
                  </a:cubicBezTo>
                  <a:cubicBezTo>
                    <a:pt x="4904" y="2142"/>
                    <a:pt x="4904" y="2044"/>
                    <a:pt x="4904" y="2044"/>
                  </a:cubicBezTo>
                  <a:lnTo>
                    <a:pt x="107" y="1"/>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6"/>
            <p:cNvSpPr/>
            <p:nvPr/>
          </p:nvSpPr>
          <p:spPr>
            <a:xfrm>
              <a:off x="1464125" y="933475"/>
              <a:ext cx="122625" cy="56225"/>
            </a:xfrm>
            <a:custGeom>
              <a:avLst/>
              <a:gdLst/>
              <a:ahLst/>
              <a:cxnLst/>
              <a:rect l="l" t="t" r="r" b="b"/>
              <a:pathLst>
                <a:path w="4905" h="2249" extrusionOk="0">
                  <a:moveTo>
                    <a:pt x="205" y="0"/>
                  </a:moveTo>
                  <a:cubicBezTo>
                    <a:pt x="107" y="0"/>
                    <a:pt x="107" y="107"/>
                    <a:pt x="107" y="107"/>
                  </a:cubicBezTo>
                  <a:cubicBezTo>
                    <a:pt x="107" y="205"/>
                    <a:pt x="0" y="205"/>
                    <a:pt x="0" y="311"/>
                  </a:cubicBezTo>
                  <a:lnTo>
                    <a:pt x="4806" y="2248"/>
                  </a:lnTo>
                  <a:cubicBezTo>
                    <a:pt x="4806" y="2248"/>
                    <a:pt x="4904" y="2248"/>
                    <a:pt x="4904" y="2150"/>
                  </a:cubicBezTo>
                  <a:lnTo>
                    <a:pt x="4904" y="1946"/>
                  </a:lnTo>
                  <a:lnTo>
                    <a:pt x="2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6"/>
            <p:cNvSpPr/>
            <p:nvPr/>
          </p:nvSpPr>
          <p:spPr>
            <a:xfrm>
              <a:off x="1630250" y="976825"/>
              <a:ext cx="132850" cy="130350"/>
            </a:xfrm>
            <a:custGeom>
              <a:avLst/>
              <a:gdLst/>
              <a:ahLst/>
              <a:cxnLst/>
              <a:rect l="l" t="t" r="r" b="b"/>
              <a:pathLst>
                <a:path w="5314" h="5214" extrusionOk="0">
                  <a:moveTo>
                    <a:pt x="2534" y="0"/>
                  </a:moveTo>
                  <a:cubicBezTo>
                    <a:pt x="2092" y="0"/>
                    <a:pt x="1642" y="102"/>
                    <a:pt x="1226" y="310"/>
                  </a:cubicBezTo>
                  <a:cubicBezTo>
                    <a:pt x="1226" y="416"/>
                    <a:pt x="1120" y="416"/>
                    <a:pt x="1120" y="416"/>
                  </a:cubicBezTo>
                  <a:cubicBezTo>
                    <a:pt x="1120" y="416"/>
                    <a:pt x="1022" y="416"/>
                    <a:pt x="1022" y="514"/>
                  </a:cubicBezTo>
                  <a:lnTo>
                    <a:pt x="916" y="514"/>
                  </a:lnTo>
                  <a:cubicBezTo>
                    <a:pt x="916" y="514"/>
                    <a:pt x="916" y="620"/>
                    <a:pt x="818" y="620"/>
                  </a:cubicBezTo>
                  <a:cubicBezTo>
                    <a:pt x="711" y="825"/>
                    <a:pt x="507" y="923"/>
                    <a:pt x="409" y="1127"/>
                  </a:cubicBezTo>
                  <a:lnTo>
                    <a:pt x="409" y="1233"/>
                  </a:lnTo>
                  <a:cubicBezTo>
                    <a:pt x="303" y="1233"/>
                    <a:pt x="303" y="1331"/>
                    <a:pt x="303" y="1331"/>
                  </a:cubicBezTo>
                  <a:lnTo>
                    <a:pt x="205" y="1438"/>
                  </a:lnTo>
                  <a:lnTo>
                    <a:pt x="205" y="1536"/>
                  </a:lnTo>
                  <a:cubicBezTo>
                    <a:pt x="205" y="1642"/>
                    <a:pt x="205" y="1642"/>
                    <a:pt x="98" y="1642"/>
                  </a:cubicBezTo>
                  <a:lnTo>
                    <a:pt x="98" y="1846"/>
                  </a:lnTo>
                  <a:cubicBezTo>
                    <a:pt x="98" y="1944"/>
                    <a:pt x="0" y="2051"/>
                    <a:pt x="0" y="2051"/>
                  </a:cubicBezTo>
                  <a:lnTo>
                    <a:pt x="0" y="2149"/>
                  </a:lnTo>
                  <a:lnTo>
                    <a:pt x="0" y="2255"/>
                  </a:lnTo>
                  <a:lnTo>
                    <a:pt x="0" y="2353"/>
                  </a:lnTo>
                  <a:lnTo>
                    <a:pt x="0" y="2557"/>
                  </a:lnTo>
                  <a:lnTo>
                    <a:pt x="0" y="2868"/>
                  </a:lnTo>
                  <a:lnTo>
                    <a:pt x="0" y="3072"/>
                  </a:lnTo>
                  <a:cubicBezTo>
                    <a:pt x="0" y="3170"/>
                    <a:pt x="98" y="3277"/>
                    <a:pt x="98" y="3375"/>
                  </a:cubicBezTo>
                  <a:cubicBezTo>
                    <a:pt x="98" y="3375"/>
                    <a:pt x="98" y="3481"/>
                    <a:pt x="205" y="3579"/>
                  </a:cubicBezTo>
                  <a:cubicBezTo>
                    <a:pt x="205" y="3685"/>
                    <a:pt x="205" y="3685"/>
                    <a:pt x="303" y="3783"/>
                  </a:cubicBezTo>
                  <a:lnTo>
                    <a:pt x="303" y="3890"/>
                  </a:lnTo>
                  <a:cubicBezTo>
                    <a:pt x="303" y="3890"/>
                    <a:pt x="409" y="3988"/>
                    <a:pt x="409" y="4094"/>
                  </a:cubicBezTo>
                  <a:cubicBezTo>
                    <a:pt x="711" y="4396"/>
                    <a:pt x="1022" y="4707"/>
                    <a:pt x="1431" y="4911"/>
                  </a:cubicBezTo>
                  <a:cubicBezTo>
                    <a:pt x="1431" y="4911"/>
                    <a:pt x="1529" y="5009"/>
                    <a:pt x="1635" y="5009"/>
                  </a:cubicBezTo>
                  <a:cubicBezTo>
                    <a:pt x="1733" y="5009"/>
                    <a:pt x="1733" y="5009"/>
                    <a:pt x="1839" y="5116"/>
                  </a:cubicBezTo>
                  <a:lnTo>
                    <a:pt x="2044" y="5116"/>
                  </a:lnTo>
                  <a:cubicBezTo>
                    <a:pt x="2248" y="5214"/>
                    <a:pt x="2452" y="5214"/>
                    <a:pt x="2550" y="5214"/>
                  </a:cubicBezTo>
                  <a:cubicBezTo>
                    <a:pt x="2959" y="5214"/>
                    <a:pt x="3368" y="5116"/>
                    <a:pt x="3776" y="4911"/>
                  </a:cubicBezTo>
                  <a:lnTo>
                    <a:pt x="3883" y="4805"/>
                  </a:lnTo>
                  <a:lnTo>
                    <a:pt x="3981" y="4805"/>
                  </a:lnTo>
                  <a:cubicBezTo>
                    <a:pt x="3981" y="4805"/>
                    <a:pt x="3981" y="4707"/>
                    <a:pt x="4087" y="4707"/>
                  </a:cubicBezTo>
                  <a:lnTo>
                    <a:pt x="4185" y="4601"/>
                  </a:lnTo>
                  <a:cubicBezTo>
                    <a:pt x="4291" y="4601"/>
                    <a:pt x="4291" y="4601"/>
                    <a:pt x="4291" y="4503"/>
                  </a:cubicBezTo>
                  <a:cubicBezTo>
                    <a:pt x="4291" y="4503"/>
                    <a:pt x="4389" y="4503"/>
                    <a:pt x="4389" y="4396"/>
                  </a:cubicBezTo>
                  <a:lnTo>
                    <a:pt x="4496" y="4396"/>
                  </a:lnTo>
                  <a:cubicBezTo>
                    <a:pt x="4496" y="4298"/>
                    <a:pt x="4496" y="4298"/>
                    <a:pt x="4594" y="4192"/>
                  </a:cubicBezTo>
                  <a:lnTo>
                    <a:pt x="4798" y="3988"/>
                  </a:lnTo>
                  <a:lnTo>
                    <a:pt x="4798" y="3890"/>
                  </a:lnTo>
                  <a:lnTo>
                    <a:pt x="4904" y="3783"/>
                  </a:lnTo>
                  <a:lnTo>
                    <a:pt x="4904" y="3685"/>
                  </a:lnTo>
                  <a:lnTo>
                    <a:pt x="5002" y="3579"/>
                  </a:lnTo>
                  <a:lnTo>
                    <a:pt x="5002" y="3481"/>
                  </a:lnTo>
                  <a:cubicBezTo>
                    <a:pt x="5313" y="2762"/>
                    <a:pt x="5207" y="1846"/>
                    <a:pt x="4700" y="1127"/>
                  </a:cubicBezTo>
                  <a:cubicBezTo>
                    <a:pt x="4225" y="387"/>
                    <a:pt x="3396" y="0"/>
                    <a:pt x="2534"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6"/>
            <p:cNvSpPr/>
            <p:nvPr/>
          </p:nvSpPr>
          <p:spPr>
            <a:xfrm>
              <a:off x="1614925" y="963275"/>
              <a:ext cx="148175" cy="130550"/>
            </a:xfrm>
            <a:custGeom>
              <a:avLst/>
              <a:gdLst/>
              <a:ahLst/>
              <a:cxnLst/>
              <a:rect l="l" t="t" r="r" b="b"/>
              <a:pathLst>
                <a:path w="5927" h="5222" extrusionOk="0">
                  <a:moveTo>
                    <a:pt x="2907" y="0"/>
                  </a:moveTo>
                  <a:cubicBezTo>
                    <a:pt x="1909" y="0"/>
                    <a:pt x="958" y="591"/>
                    <a:pt x="507" y="1571"/>
                  </a:cubicBezTo>
                  <a:cubicBezTo>
                    <a:pt x="0" y="2895"/>
                    <a:pt x="613" y="4432"/>
                    <a:pt x="1937" y="5045"/>
                  </a:cubicBezTo>
                  <a:cubicBezTo>
                    <a:pt x="2252" y="5165"/>
                    <a:pt x="2579" y="5222"/>
                    <a:pt x="2900" y="5222"/>
                  </a:cubicBezTo>
                  <a:cubicBezTo>
                    <a:pt x="3936" y="5222"/>
                    <a:pt x="4920" y="4625"/>
                    <a:pt x="5313" y="3614"/>
                  </a:cubicBezTo>
                  <a:cubicBezTo>
                    <a:pt x="5926" y="2282"/>
                    <a:pt x="5207" y="754"/>
                    <a:pt x="3981" y="239"/>
                  </a:cubicBezTo>
                  <a:cubicBezTo>
                    <a:pt x="3631" y="77"/>
                    <a:pt x="3266" y="0"/>
                    <a:pt x="2907" y="0"/>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6"/>
            <p:cNvSpPr/>
            <p:nvPr/>
          </p:nvSpPr>
          <p:spPr>
            <a:xfrm>
              <a:off x="1622475" y="1015200"/>
              <a:ext cx="132850" cy="78625"/>
            </a:xfrm>
            <a:custGeom>
              <a:avLst/>
              <a:gdLst/>
              <a:ahLst/>
              <a:cxnLst/>
              <a:rect l="l" t="t" r="r" b="b"/>
              <a:pathLst>
                <a:path w="5314" h="3145" extrusionOk="0">
                  <a:moveTo>
                    <a:pt x="5215" y="1"/>
                  </a:moveTo>
                  <a:cubicBezTo>
                    <a:pt x="5215" y="311"/>
                    <a:pt x="5109" y="614"/>
                    <a:pt x="5011" y="1022"/>
                  </a:cubicBezTo>
                  <a:cubicBezTo>
                    <a:pt x="4560" y="2002"/>
                    <a:pt x="3610" y="2593"/>
                    <a:pt x="2611" y="2593"/>
                  </a:cubicBezTo>
                  <a:cubicBezTo>
                    <a:pt x="2253" y="2593"/>
                    <a:pt x="1888" y="2517"/>
                    <a:pt x="1537" y="2355"/>
                  </a:cubicBezTo>
                  <a:cubicBezTo>
                    <a:pt x="720" y="2044"/>
                    <a:pt x="205" y="1333"/>
                    <a:pt x="1" y="516"/>
                  </a:cubicBezTo>
                  <a:lnTo>
                    <a:pt x="1" y="516"/>
                  </a:lnTo>
                  <a:cubicBezTo>
                    <a:pt x="1" y="1537"/>
                    <a:pt x="614" y="2559"/>
                    <a:pt x="1635" y="2968"/>
                  </a:cubicBezTo>
                  <a:cubicBezTo>
                    <a:pt x="1950" y="3088"/>
                    <a:pt x="2277" y="3145"/>
                    <a:pt x="2598" y="3145"/>
                  </a:cubicBezTo>
                  <a:cubicBezTo>
                    <a:pt x="3634" y="3145"/>
                    <a:pt x="4618" y="2548"/>
                    <a:pt x="5011" y="1537"/>
                  </a:cubicBezTo>
                  <a:cubicBezTo>
                    <a:pt x="5215" y="1022"/>
                    <a:pt x="5313" y="516"/>
                    <a:pt x="5215" y="1"/>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6"/>
            <p:cNvSpPr/>
            <p:nvPr/>
          </p:nvSpPr>
          <p:spPr>
            <a:xfrm>
              <a:off x="1625125" y="1002550"/>
              <a:ext cx="122650" cy="58650"/>
            </a:xfrm>
            <a:custGeom>
              <a:avLst/>
              <a:gdLst/>
              <a:ahLst/>
              <a:cxnLst/>
              <a:rect l="l" t="t" r="r" b="b"/>
              <a:pathLst>
                <a:path w="4906" h="2346" extrusionOk="0">
                  <a:moveTo>
                    <a:pt x="99" y="0"/>
                  </a:moveTo>
                  <a:lnTo>
                    <a:pt x="99" y="98"/>
                  </a:lnTo>
                  <a:cubicBezTo>
                    <a:pt x="99" y="204"/>
                    <a:pt x="1" y="302"/>
                    <a:pt x="1" y="409"/>
                  </a:cubicBezTo>
                  <a:lnTo>
                    <a:pt x="4799" y="2346"/>
                  </a:lnTo>
                  <a:cubicBezTo>
                    <a:pt x="4799" y="2248"/>
                    <a:pt x="4799" y="2248"/>
                    <a:pt x="4905" y="2141"/>
                  </a:cubicBezTo>
                  <a:lnTo>
                    <a:pt x="4905" y="2043"/>
                  </a:lnTo>
                  <a:lnTo>
                    <a:pt x="99" y="0"/>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6"/>
            <p:cNvSpPr/>
            <p:nvPr/>
          </p:nvSpPr>
          <p:spPr>
            <a:xfrm>
              <a:off x="1627600" y="999875"/>
              <a:ext cx="122625" cy="58875"/>
            </a:xfrm>
            <a:custGeom>
              <a:avLst/>
              <a:gdLst/>
              <a:ahLst/>
              <a:cxnLst/>
              <a:rect l="l" t="t" r="r" b="b"/>
              <a:pathLst>
                <a:path w="4905" h="2355" extrusionOk="0">
                  <a:moveTo>
                    <a:pt x="106" y="1"/>
                  </a:moveTo>
                  <a:lnTo>
                    <a:pt x="0" y="107"/>
                  </a:lnTo>
                  <a:lnTo>
                    <a:pt x="0" y="311"/>
                  </a:lnTo>
                  <a:lnTo>
                    <a:pt x="4700" y="2355"/>
                  </a:lnTo>
                  <a:cubicBezTo>
                    <a:pt x="4806" y="2248"/>
                    <a:pt x="4806" y="2248"/>
                    <a:pt x="4806" y="2150"/>
                  </a:cubicBezTo>
                  <a:lnTo>
                    <a:pt x="4904" y="2044"/>
                  </a:lnTo>
                  <a:lnTo>
                    <a:pt x="10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6"/>
            <p:cNvSpPr/>
            <p:nvPr/>
          </p:nvSpPr>
          <p:spPr>
            <a:xfrm>
              <a:off x="1791050" y="1043225"/>
              <a:ext cx="132850" cy="130375"/>
            </a:xfrm>
            <a:custGeom>
              <a:avLst/>
              <a:gdLst/>
              <a:ahLst/>
              <a:cxnLst/>
              <a:rect l="l" t="t" r="r" b="b"/>
              <a:pathLst>
                <a:path w="5314" h="5215" extrusionOk="0">
                  <a:moveTo>
                    <a:pt x="2571" y="1"/>
                  </a:moveTo>
                  <a:cubicBezTo>
                    <a:pt x="2140" y="1"/>
                    <a:pt x="1713" y="102"/>
                    <a:pt x="1333" y="310"/>
                  </a:cubicBezTo>
                  <a:cubicBezTo>
                    <a:pt x="1227" y="416"/>
                    <a:pt x="1227" y="416"/>
                    <a:pt x="1129" y="416"/>
                  </a:cubicBezTo>
                  <a:lnTo>
                    <a:pt x="1129" y="514"/>
                  </a:lnTo>
                  <a:lnTo>
                    <a:pt x="1022" y="514"/>
                  </a:lnTo>
                  <a:lnTo>
                    <a:pt x="924" y="621"/>
                  </a:lnTo>
                  <a:cubicBezTo>
                    <a:pt x="720" y="825"/>
                    <a:pt x="516" y="1029"/>
                    <a:pt x="409" y="1234"/>
                  </a:cubicBezTo>
                  <a:lnTo>
                    <a:pt x="311" y="1332"/>
                  </a:lnTo>
                  <a:lnTo>
                    <a:pt x="311" y="1438"/>
                  </a:lnTo>
                  <a:cubicBezTo>
                    <a:pt x="205" y="1536"/>
                    <a:pt x="205" y="1536"/>
                    <a:pt x="205" y="1642"/>
                  </a:cubicBezTo>
                  <a:cubicBezTo>
                    <a:pt x="205" y="1740"/>
                    <a:pt x="107" y="1847"/>
                    <a:pt x="107" y="1847"/>
                  </a:cubicBezTo>
                  <a:lnTo>
                    <a:pt x="107" y="1945"/>
                  </a:lnTo>
                  <a:lnTo>
                    <a:pt x="107" y="2051"/>
                  </a:lnTo>
                  <a:cubicBezTo>
                    <a:pt x="107" y="2149"/>
                    <a:pt x="1" y="2149"/>
                    <a:pt x="1" y="2149"/>
                  </a:cubicBezTo>
                  <a:lnTo>
                    <a:pt x="1" y="2353"/>
                  </a:lnTo>
                  <a:lnTo>
                    <a:pt x="1" y="2664"/>
                  </a:lnTo>
                  <a:lnTo>
                    <a:pt x="1" y="2868"/>
                  </a:lnTo>
                  <a:lnTo>
                    <a:pt x="1" y="3073"/>
                  </a:lnTo>
                  <a:cubicBezTo>
                    <a:pt x="107" y="3073"/>
                    <a:pt x="107" y="3073"/>
                    <a:pt x="107" y="3171"/>
                  </a:cubicBezTo>
                  <a:lnTo>
                    <a:pt x="107" y="3375"/>
                  </a:lnTo>
                  <a:cubicBezTo>
                    <a:pt x="107" y="3481"/>
                    <a:pt x="205" y="3481"/>
                    <a:pt x="205" y="3580"/>
                  </a:cubicBezTo>
                  <a:lnTo>
                    <a:pt x="205" y="3686"/>
                  </a:lnTo>
                  <a:lnTo>
                    <a:pt x="311" y="3784"/>
                  </a:lnTo>
                  <a:lnTo>
                    <a:pt x="311" y="3890"/>
                  </a:lnTo>
                  <a:cubicBezTo>
                    <a:pt x="409" y="3890"/>
                    <a:pt x="409" y="3988"/>
                    <a:pt x="409" y="4094"/>
                  </a:cubicBezTo>
                  <a:cubicBezTo>
                    <a:pt x="720" y="4397"/>
                    <a:pt x="1022" y="4707"/>
                    <a:pt x="1431" y="4912"/>
                  </a:cubicBezTo>
                  <a:cubicBezTo>
                    <a:pt x="1537" y="4912"/>
                    <a:pt x="1537" y="5010"/>
                    <a:pt x="1635" y="5010"/>
                  </a:cubicBezTo>
                  <a:cubicBezTo>
                    <a:pt x="1742" y="5010"/>
                    <a:pt x="1840" y="5116"/>
                    <a:pt x="1840" y="5116"/>
                  </a:cubicBezTo>
                  <a:lnTo>
                    <a:pt x="2150" y="5116"/>
                  </a:lnTo>
                  <a:cubicBezTo>
                    <a:pt x="2248" y="5214"/>
                    <a:pt x="2453" y="5214"/>
                    <a:pt x="2657" y="5214"/>
                  </a:cubicBezTo>
                  <a:cubicBezTo>
                    <a:pt x="3066" y="5214"/>
                    <a:pt x="3376" y="5116"/>
                    <a:pt x="3785" y="4912"/>
                  </a:cubicBezTo>
                  <a:cubicBezTo>
                    <a:pt x="3883" y="4912"/>
                    <a:pt x="3883" y="4912"/>
                    <a:pt x="3883" y="4806"/>
                  </a:cubicBezTo>
                  <a:lnTo>
                    <a:pt x="3989" y="4806"/>
                  </a:lnTo>
                  <a:cubicBezTo>
                    <a:pt x="3989" y="4806"/>
                    <a:pt x="4087" y="4806"/>
                    <a:pt x="4087" y="4707"/>
                  </a:cubicBezTo>
                  <a:cubicBezTo>
                    <a:pt x="4087" y="4707"/>
                    <a:pt x="4194" y="4707"/>
                    <a:pt x="4194" y="4601"/>
                  </a:cubicBezTo>
                  <a:lnTo>
                    <a:pt x="4292" y="4601"/>
                  </a:lnTo>
                  <a:lnTo>
                    <a:pt x="4496" y="4397"/>
                  </a:lnTo>
                  <a:cubicBezTo>
                    <a:pt x="4496" y="4299"/>
                    <a:pt x="4602" y="4299"/>
                    <a:pt x="4602" y="4299"/>
                  </a:cubicBezTo>
                  <a:cubicBezTo>
                    <a:pt x="4602" y="4299"/>
                    <a:pt x="4602" y="4193"/>
                    <a:pt x="4700" y="4193"/>
                  </a:cubicBezTo>
                  <a:cubicBezTo>
                    <a:pt x="4700" y="4193"/>
                    <a:pt x="4700" y="4094"/>
                    <a:pt x="4807" y="3988"/>
                  </a:cubicBezTo>
                  <a:cubicBezTo>
                    <a:pt x="4905" y="3890"/>
                    <a:pt x="4905" y="3890"/>
                    <a:pt x="4905" y="3784"/>
                  </a:cubicBezTo>
                  <a:cubicBezTo>
                    <a:pt x="5011" y="3686"/>
                    <a:pt x="5011" y="3686"/>
                    <a:pt x="5011" y="3580"/>
                  </a:cubicBezTo>
                  <a:lnTo>
                    <a:pt x="5011" y="3481"/>
                  </a:lnTo>
                  <a:cubicBezTo>
                    <a:pt x="5313" y="2762"/>
                    <a:pt x="5215" y="1847"/>
                    <a:pt x="4807" y="1127"/>
                  </a:cubicBezTo>
                  <a:cubicBezTo>
                    <a:pt x="4266" y="387"/>
                    <a:pt x="3412" y="1"/>
                    <a:pt x="2571" y="1"/>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6"/>
            <p:cNvSpPr/>
            <p:nvPr/>
          </p:nvSpPr>
          <p:spPr>
            <a:xfrm>
              <a:off x="1775725" y="1031225"/>
              <a:ext cx="148175" cy="129025"/>
            </a:xfrm>
            <a:custGeom>
              <a:avLst/>
              <a:gdLst/>
              <a:ahLst/>
              <a:cxnLst/>
              <a:rect l="l" t="t" r="r" b="b"/>
              <a:pathLst>
                <a:path w="5927" h="5161" extrusionOk="0">
                  <a:moveTo>
                    <a:pt x="3027" y="0"/>
                  </a:moveTo>
                  <a:cubicBezTo>
                    <a:pt x="1991" y="0"/>
                    <a:pt x="1007" y="597"/>
                    <a:pt x="614" y="1607"/>
                  </a:cubicBezTo>
                  <a:cubicBezTo>
                    <a:pt x="1" y="2940"/>
                    <a:pt x="614" y="4468"/>
                    <a:pt x="1946" y="4983"/>
                  </a:cubicBezTo>
                  <a:cubicBezTo>
                    <a:pt x="2259" y="5103"/>
                    <a:pt x="2584" y="5160"/>
                    <a:pt x="2906" y="5160"/>
                  </a:cubicBezTo>
                  <a:cubicBezTo>
                    <a:pt x="3945" y="5160"/>
                    <a:pt x="4952" y="4564"/>
                    <a:pt x="5420" y="3553"/>
                  </a:cubicBezTo>
                  <a:cubicBezTo>
                    <a:pt x="5926" y="2220"/>
                    <a:pt x="5313" y="692"/>
                    <a:pt x="3989" y="177"/>
                  </a:cubicBezTo>
                  <a:cubicBezTo>
                    <a:pt x="3674" y="57"/>
                    <a:pt x="3348" y="0"/>
                    <a:pt x="3027" y="0"/>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6"/>
            <p:cNvSpPr/>
            <p:nvPr/>
          </p:nvSpPr>
          <p:spPr>
            <a:xfrm>
              <a:off x="1785950" y="1081625"/>
              <a:ext cx="130400" cy="78625"/>
            </a:xfrm>
            <a:custGeom>
              <a:avLst/>
              <a:gdLst/>
              <a:ahLst/>
              <a:cxnLst/>
              <a:rect l="l" t="t" r="r" b="b"/>
              <a:pathLst>
                <a:path w="5216" h="3145" extrusionOk="0">
                  <a:moveTo>
                    <a:pt x="5109" y="0"/>
                  </a:moveTo>
                  <a:cubicBezTo>
                    <a:pt x="5109" y="311"/>
                    <a:pt x="5011" y="719"/>
                    <a:pt x="4904" y="1022"/>
                  </a:cubicBezTo>
                  <a:cubicBezTo>
                    <a:pt x="4454" y="2002"/>
                    <a:pt x="3507" y="2593"/>
                    <a:pt x="2551" y="2593"/>
                  </a:cubicBezTo>
                  <a:cubicBezTo>
                    <a:pt x="2207" y="2593"/>
                    <a:pt x="1861" y="2516"/>
                    <a:pt x="1537" y="2354"/>
                  </a:cubicBezTo>
                  <a:cubicBezTo>
                    <a:pt x="720" y="2044"/>
                    <a:pt x="107" y="1332"/>
                    <a:pt x="0" y="613"/>
                  </a:cubicBezTo>
                  <a:lnTo>
                    <a:pt x="0" y="613"/>
                  </a:lnTo>
                  <a:cubicBezTo>
                    <a:pt x="0" y="1537"/>
                    <a:pt x="515" y="2558"/>
                    <a:pt x="1537" y="2967"/>
                  </a:cubicBezTo>
                  <a:cubicBezTo>
                    <a:pt x="1850" y="3087"/>
                    <a:pt x="2175" y="3144"/>
                    <a:pt x="2497" y="3144"/>
                  </a:cubicBezTo>
                  <a:cubicBezTo>
                    <a:pt x="3536" y="3144"/>
                    <a:pt x="4543" y="2548"/>
                    <a:pt x="5011" y="1537"/>
                  </a:cubicBezTo>
                  <a:cubicBezTo>
                    <a:pt x="5215" y="1022"/>
                    <a:pt x="5215" y="515"/>
                    <a:pt x="5109" y="0"/>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6"/>
            <p:cNvSpPr/>
            <p:nvPr/>
          </p:nvSpPr>
          <p:spPr>
            <a:xfrm>
              <a:off x="1785950" y="1071400"/>
              <a:ext cx="122625" cy="56225"/>
            </a:xfrm>
            <a:custGeom>
              <a:avLst/>
              <a:gdLst/>
              <a:ahLst/>
              <a:cxnLst/>
              <a:rect l="l" t="t" r="r" b="b"/>
              <a:pathLst>
                <a:path w="4905" h="2249" extrusionOk="0">
                  <a:moveTo>
                    <a:pt x="205" y="0"/>
                  </a:moveTo>
                  <a:cubicBezTo>
                    <a:pt x="107" y="0"/>
                    <a:pt x="107" y="0"/>
                    <a:pt x="107" y="107"/>
                  </a:cubicBezTo>
                  <a:cubicBezTo>
                    <a:pt x="107" y="107"/>
                    <a:pt x="107" y="205"/>
                    <a:pt x="0" y="311"/>
                  </a:cubicBezTo>
                  <a:lnTo>
                    <a:pt x="4806" y="2248"/>
                  </a:lnTo>
                  <a:cubicBezTo>
                    <a:pt x="4806" y="2248"/>
                    <a:pt x="4904" y="2150"/>
                    <a:pt x="4904" y="2044"/>
                  </a:cubicBezTo>
                  <a:lnTo>
                    <a:pt x="4904" y="1946"/>
                  </a:lnTo>
                  <a:lnTo>
                    <a:pt x="205" y="0"/>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6"/>
            <p:cNvSpPr/>
            <p:nvPr/>
          </p:nvSpPr>
          <p:spPr>
            <a:xfrm>
              <a:off x="1788600" y="1066300"/>
              <a:ext cx="122625" cy="58875"/>
            </a:xfrm>
            <a:custGeom>
              <a:avLst/>
              <a:gdLst/>
              <a:ahLst/>
              <a:cxnLst/>
              <a:rect l="l" t="t" r="r" b="b"/>
              <a:pathLst>
                <a:path w="4905" h="2355" extrusionOk="0">
                  <a:moveTo>
                    <a:pt x="99" y="0"/>
                  </a:moveTo>
                  <a:lnTo>
                    <a:pt x="99" y="204"/>
                  </a:lnTo>
                  <a:cubicBezTo>
                    <a:pt x="1" y="204"/>
                    <a:pt x="1" y="311"/>
                    <a:pt x="1" y="311"/>
                  </a:cubicBezTo>
                  <a:lnTo>
                    <a:pt x="4798" y="2354"/>
                  </a:lnTo>
                  <a:cubicBezTo>
                    <a:pt x="4798" y="2248"/>
                    <a:pt x="4798" y="2248"/>
                    <a:pt x="4905" y="2150"/>
                  </a:cubicBezTo>
                  <a:lnTo>
                    <a:pt x="4905" y="2044"/>
                  </a:lnTo>
                  <a:lnTo>
                    <a:pt x="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6"/>
            <p:cNvSpPr/>
            <p:nvPr/>
          </p:nvSpPr>
          <p:spPr>
            <a:xfrm>
              <a:off x="1952075" y="1110375"/>
              <a:ext cx="135300" cy="129625"/>
            </a:xfrm>
            <a:custGeom>
              <a:avLst/>
              <a:gdLst/>
              <a:ahLst/>
              <a:cxnLst/>
              <a:rect l="l" t="t" r="r" b="b"/>
              <a:pathLst>
                <a:path w="5412" h="5185" extrusionOk="0">
                  <a:moveTo>
                    <a:pt x="2659" y="0"/>
                  </a:moveTo>
                  <a:cubicBezTo>
                    <a:pt x="2197" y="0"/>
                    <a:pt x="1734" y="125"/>
                    <a:pt x="1325" y="387"/>
                  </a:cubicBezTo>
                  <a:cubicBezTo>
                    <a:pt x="1226" y="387"/>
                    <a:pt x="1226" y="387"/>
                    <a:pt x="1226" y="485"/>
                  </a:cubicBezTo>
                  <a:lnTo>
                    <a:pt x="1120" y="485"/>
                  </a:lnTo>
                  <a:cubicBezTo>
                    <a:pt x="1022" y="485"/>
                    <a:pt x="1022" y="485"/>
                    <a:pt x="1022" y="591"/>
                  </a:cubicBezTo>
                  <a:lnTo>
                    <a:pt x="916" y="591"/>
                  </a:lnTo>
                  <a:lnTo>
                    <a:pt x="916" y="689"/>
                  </a:lnTo>
                  <a:cubicBezTo>
                    <a:pt x="712" y="795"/>
                    <a:pt x="613" y="1000"/>
                    <a:pt x="507" y="1204"/>
                  </a:cubicBezTo>
                  <a:lnTo>
                    <a:pt x="409" y="1204"/>
                  </a:lnTo>
                  <a:cubicBezTo>
                    <a:pt x="409" y="1302"/>
                    <a:pt x="409" y="1302"/>
                    <a:pt x="303" y="1408"/>
                  </a:cubicBezTo>
                  <a:cubicBezTo>
                    <a:pt x="303" y="1507"/>
                    <a:pt x="303" y="1507"/>
                    <a:pt x="205" y="1613"/>
                  </a:cubicBezTo>
                  <a:cubicBezTo>
                    <a:pt x="205" y="1711"/>
                    <a:pt x="205" y="1817"/>
                    <a:pt x="99" y="1817"/>
                  </a:cubicBezTo>
                  <a:lnTo>
                    <a:pt x="99" y="1915"/>
                  </a:lnTo>
                  <a:lnTo>
                    <a:pt x="99" y="2120"/>
                  </a:lnTo>
                  <a:lnTo>
                    <a:pt x="99" y="2324"/>
                  </a:lnTo>
                  <a:lnTo>
                    <a:pt x="99" y="2430"/>
                  </a:lnTo>
                  <a:cubicBezTo>
                    <a:pt x="0" y="2430"/>
                    <a:pt x="0" y="2528"/>
                    <a:pt x="0" y="2634"/>
                  </a:cubicBezTo>
                  <a:cubicBezTo>
                    <a:pt x="0" y="2733"/>
                    <a:pt x="0" y="2733"/>
                    <a:pt x="99" y="2839"/>
                  </a:cubicBezTo>
                  <a:lnTo>
                    <a:pt x="99" y="2937"/>
                  </a:lnTo>
                  <a:lnTo>
                    <a:pt x="99" y="3043"/>
                  </a:lnTo>
                  <a:lnTo>
                    <a:pt x="99" y="3141"/>
                  </a:lnTo>
                  <a:cubicBezTo>
                    <a:pt x="99" y="3247"/>
                    <a:pt x="99" y="3247"/>
                    <a:pt x="205" y="3346"/>
                  </a:cubicBezTo>
                  <a:lnTo>
                    <a:pt x="205" y="3550"/>
                  </a:lnTo>
                  <a:cubicBezTo>
                    <a:pt x="205" y="3550"/>
                    <a:pt x="205" y="3656"/>
                    <a:pt x="303" y="3656"/>
                  </a:cubicBezTo>
                  <a:lnTo>
                    <a:pt x="303" y="3754"/>
                  </a:lnTo>
                  <a:cubicBezTo>
                    <a:pt x="303" y="3860"/>
                    <a:pt x="409" y="3860"/>
                    <a:pt x="409" y="3860"/>
                  </a:cubicBezTo>
                  <a:cubicBezTo>
                    <a:pt x="409" y="3959"/>
                    <a:pt x="409" y="3959"/>
                    <a:pt x="507" y="4065"/>
                  </a:cubicBezTo>
                  <a:cubicBezTo>
                    <a:pt x="712" y="4473"/>
                    <a:pt x="1120" y="4678"/>
                    <a:pt x="1431" y="4882"/>
                  </a:cubicBezTo>
                  <a:cubicBezTo>
                    <a:pt x="1529" y="4980"/>
                    <a:pt x="1635" y="4980"/>
                    <a:pt x="1635" y="4980"/>
                  </a:cubicBezTo>
                  <a:cubicBezTo>
                    <a:pt x="1733" y="5086"/>
                    <a:pt x="1839" y="5086"/>
                    <a:pt x="1938" y="5086"/>
                  </a:cubicBezTo>
                  <a:cubicBezTo>
                    <a:pt x="2044" y="5086"/>
                    <a:pt x="2044" y="5185"/>
                    <a:pt x="2142" y="5185"/>
                  </a:cubicBezTo>
                  <a:lnTo>
                    <a:pt x="2657" y="5185"/>
                  </a:lnTo>
                  <a:cubicBezTo>
                    <a:pt x="3065" y="5185"/>
                    <a:pt x="3474" y="5086"/>
                    <a:pt x="3777" y="4882"/>
                  </a:cubicBezTo>
                  <a:lnTo>
                    <a:pt x="3981" y="4882"/>
                  </a:lnTo>
                  <a:lnTo>
                    <a:pt x="3981" y="4776"/>
                  </a:lnTo>
                  <a:lnTo>
                    <a:pt x="4087" y="4776"/>
                  </a:lnTo>
                  <a:cubicBezTo>
                    <a:pt x="4185" y="4678"/>
                    <a:pt x="4185" y="4678"/>
                    <a:pt x="4291" y="4678"/>
                  </a:cubicBezTo>
                  <a:lnTo>
                    <a:pt x="4291" y="4572"/>
                  </a:lnTo>
                  <a:lnTo>
                    <a:pt x="4390" y="4572"/>
                  </a:lnTo>
                  <a:cubicBezTo>
                    <a:pt x="4390" y="4473"/>
                    <a:pt x="4390" y="4473"/>
                    <a:pt x="4496" y="4473"/>
                  </a:cubicBezTo>
                  <a:lnTo>
                    <a:pt x="4496" y="4367"/>
                  </a:lnTo>
                  <a:cubicBezTo>
                    <a:pt x="4594" y="4367"/>
                    <a:pt x="4594" y="4269"/>
                    <a:pt x="4594" y="4269"/>
                  </a:cubicBezTo>
                  <a:cubicBezTo>
                    <a:pt x="4700" y="4269"/>
                    <a:pt x="4700" y="4269"/>
                    <a:pt x="4700" y="4163"/>
                  </a:cubicBezTo>
                  <a:lnTo>
                    <a:pt x="4798" y="4065"/>
                  </a:lnTo>
                  <a:cubicBezTo>
                    <a:pt x="4798" y="3959"/>
                    <a:pt x="4904" y="3959"/>
                    <a:pt x="4904" y="3959"/>
                  </a:cubicBezTo>
                  <a:lnTo>
                    <a:pt x="4904" y="3860"/>
                  </a:lnTo>
                  <a:lnTo>
                    <a:pt x="5003" y="3754"/>
                  </a:lnTo>
                  <a:lnTo>
                    <a:pt x="5003" y="3656"/>
                  </a:lnTo>
                  <a:cubicBezTo>
                    <a:pt x="5003" y="3550"/>
                    <a:pt x="5109" y="3550"/>
                    <a:pt x="5109" y="3550"/>
                  </a:cubicBezTo>
                  <a:lnTo>
                    <a:pt x="5109" y="3452"/>
                  </a:lnTo>
                  <a:cubicBezTo>
                    <a:pt x="5411" y="2733"/>
                    <a:pt x="5313" y="1817"/>
                    <a:pt x="4798" y="1098"/>
                  </a:cubicBezTo>
                  <a:cubicBezTo>
                    <a:pt x="4278" y="385"/>
                    <a:pt x="3469" y="0"/>
                    <a:pt x="2659"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6"/>
            <p:cNvSpPr/>
            <p:nvPr/>
          </p:nvSpPr>
          <p:spPr>
            <a:xfrm>
              <a:off x="1936750" y="1097625"/>
              <a:ext cx="148175" cy="130550"/>
            </a:xfrm>
            <a:custGeom>
              <a:avLst/>
              <a:gdLst/>
              <a:ahLst/>
              <a:cxnLst/>
              <a:rect l="l" t="t" r="r" b="b"/>
              <a:pathLst>
                <a:path w="5927" h="5222" extrusionOk="0">
                  <a:moveTo>
                    <a:pt x="3022" y="0"/>
                  </a:moveTo>
                  <a:cubicBezTo>
                    <a:pt x="1988" y="0"/>
                    <a:pt x="1000" y="597"/>
                    <a:pt x="613" y="1608"/>
                  </a:cubicBezTo>
                  <a:cubicBezTo>
                    <a:pt x="0" y="2940"/>
                    <a:pt x="712" y="4469"/>
                    <a:pt x="1938" y="4983"/>
                  </a:cubicBezTo>
                  <a:cubicBezTo>
                    <a:pt x="2290" y="5146"/>
                    <a:pt x="2656" y="5222"/>
                    <a:pt x="3015" y="5222"/>
                  </a:cubicBezTo>
                  <a:cubicBezTo>
                    <a:pt x="4014" y="5222"/>
                    <a:pt x="4960" y="4631"/>
                    <a:pt x="5411" y="3651"/>
                  </a:cubicBezTo>
                  <a:cubicBezTo>
                    <a:pt x="5926" y="2327"/>
                    <a:pt x="5313" y="791"/>
                    <a:pt x="3981" y="177"/>
                  </a:cubicBezTo>
                  <a:cubicBezTo>
                    <a:pt x="3668" y="58"/>
                    <a:pt x="3343" y="0"/>
                    <a:pt x="3022" y="0"/>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6"/>
            <p:cNvSpPr/>
            <p:nvPr/>
          </p:nvSpPr>
          <p:spPr>
            <a:xfrm>
              <a:off x="1946975" y="1148025"/>
              <a:ext cx="130175" cy="80150"/>
            </a:xfrm>
            <a:custGeom>
              <a:avLst/>
              <a:gdLst/>
              <a:ahLst/>
              <a:cxnLst/>
              <a:rect l="l" t="t" r="r" b="b"/>
              <a:pathLst>
                <a:path w="5207" h="3206" extrusionOk="0">
                  <a:moveTo>
                    <a:pt x="5108" y="1"/>
                  </a:moveTo>
                  <a:cubicBezTo>
                    <a:pt x="5108" y="311"/>
                    <a:pt x="5108" y="720"/>
                    <a:pt x="4904" y="1022"/>
                  </a:cubicBezTo>
                  <a:cubicBezTo>
                    <a:pt x="4512" y="2037"/>
                    <a:pt x="3532" y="2634"/>
                    <a:pt x="2499" y="2634"/>
                  </a:cubicBezTo>
                  <a:cubicBezTo>
                    <a:pt x="2175" y="2634"/>
                    <a:pt x="1846" y="2575"/>
                    <a:pt x="1529" y="2453"/>
                  </a:cubicBezTo>
                  <a:cubicBezTo>
                    <a:pt x="711" y="2044"/>
                    <a:pt x="204" y="1333"/>
                    <a:pt x="0" y="614"/>
                  </a:cubicBezTo>
                  <a:lnTo>
                    <a:pt x="0" y="614"/>
                  </a:lnTo>
                  <a:cubicBezTo>
                    <a:pt x="0" y="1635"/>
                    <a:pt x="613" y="2559"/>
                    <a:pt x="1529" y="2967"/>
                  </a:cubicBezTo>
                  <a:cubicBezTo>
                    <a:pt x="1881" y="3130"/>
                    <a:pt x="2247" y="3206"/>
                    <a:pt x="2606" y="3206"/>
                  </a:cubicBezTo>
                  <a:cubicBezTo>
                    <a:pt x="3605" y="3206"/>
                    <a:pt x="4551" y="2615"/>
                    <a:pt x="5002" y="1635"/>
                  </a:cubicBezTo>
                  <a:cubicBezTo>
                    <a:pt x="5207" y="1128"/>
                    <a:pt x="5207" y="515"/>
                    <a:pt x="5108" y="1"/>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6"/>
            <p:cNvSpPr/>
            <p:nvPr/>
          </p:nvSpPr>
          <p:spPr>
            <a:xfrm>
              <a:off x="1949425" y="1137800"/>
              <a:ext cx="122625" cy="58875"/>
            </a:xfrm>
            <a:custGeom>
              <a:avLst/>
              <a:gdLst/>
              <a:ahLst/>
              <a:cxnLst/>
              <a:rect l="l" t="t" r="r" b="b"/>
              <a:pathLst>
                <a:path w="4905" h="2355" extrusionOk="0">
                  <a:moveTo>
                    <a:pt x="106" y="1"/>
                  </a:moveTo>
                  <a:lnTo>
                    <a:pt x="106" y="107"/>
                  </a:lnTo>
                  <a:cubicBezTo>
                    <a:pt x="0" y="205"/>
                    <a:pt x="0" y="205"/>
                    <a:pt x="0" y="311"/>
                  </a:cubicBezTo>
                  <a:lnTo>
                    <a:pt x="4700" y="2355"/>
                  </a:lnTo>
                  <a:cubicBezTo>
                    <a:pt x="4806" y="2249"/>
                    <a:pt x="4806" y="2150"/>
                    <a:pt x="4806" y="2044"/>
                  </a:cubicBezTo>
                  <a:lnTo>
                    <a:pt x="4904" y="2044"/>
                  </a:lnTo>
                  <a:lnTo>
                    <a:pt x="106" y="1"/>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6"/>
            <p:cNvSpPr/>
            <p:nvPr/>
          </p:nvSpPr>
          <p:spPr>
            <a:xfrm>
              <a:off x="1949425" y="1132700"/>
              <a:ext cx="122625" cy="58875"/>
            </a:xfrm>
            <a:custGeom>
              <a:avLst/>
              <a:gdLst/>
              <a:ahLst/>
              <a:cxnLst/>
              <a:rect l="l" t="t" r="r" b="b"/>
              <a:pathLst>
                <a:path w="4905" h="2355" extrusionOk="0">
                  <a:moveTo>
                    <a:pt x="205" y="1"/>
                  </a:moveTo>
                  <a:cubicBezTo>
                    <a:pt x="106" y="107"/>
                    <a:pt x="106" y="107"/>
                    <a:pt x="106" y="205"/>
                  </a:cubicBezTo>
                  <a:lnTo>
                    <a:pt x="0" y="311"/>
                  </a:lnTo>
                  <a:lnTo>
                    <a:pt x="4806" y="2354"/>
                  </a:lnTo>
                  <a:lnTo>
                    <a:pt x="4904" y="2248"/>
                  </a:lnTo>
                  <a:lnTo>
                    <a:pt x="4904" y="2044"/>
                  </a:lnTo>
                  <a:lnTo>
                    <a:pt x="2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6"/>
            <p:cNvSpPr/>
            <p:nvPr/>
          </p:nvSpPr>
          <p:spPr>
            <a:xfrm>
              <a:off x="2115550" y="1176775"/>
              <a:ext cx="132825" cy="129625"/>
            </a:xfrm>
            <a:custGeom>
              <a:avLst/>
              <a:gdLst/>
              <a:ahLst/>
              <a:cxnLst/>
              <a:rect l="l" t="t" r="r" b="b"/>
              <a:pathLst>
                <a:path w="5313" h="5185" extrusionOk="0">
                  <a:moveTo>
                    <a:pt x="2629" y="0"/>
                  </a:moveTo>
                  <a:cubicBezTo>
                    <a:pt x="2157" y="0"/>
                    <a:pt x="1672" y="126"/>
                    <a:pt x="1226" y="387"/>
                  </a:cubicBezTo>
                  <a:cubicBezTo>
                    <a:pt x="1226" y="387"/>
                    <a:pt x="1120" y="387"/>
                    <a:pt x="1120" y="485"/>
                  </a:cubicBezTo>
                  <a:lnTo>
                    <a:pt x="1022" y="485"/>
                  </a:lnTo>
                  <a:lnTo>
                    <a:pt x="1022" y="591"/>
                  </a:lnTo>
                  <a:cubicBezTo>
                    <a:pt x="916" y="591"/>
                    <a:pt x="916" y="591"/>
                    <a:pt x="916" y="690"/>
                  </a:cubicBezTo>
                  <a:lnTo>
                    <a:pt x="817" y="690"/>
                  </a:lnTo>
                  <a:cubicBezTo>
                    <a:pt x="711" y="796"/>
                    <a:pt x="507" y="1000"/>
                    <a:pt x="409" y="1204"/>
                  </a:cubicBezTo>
                  <a:cubicBezTo>
                    <a:pt x="303" y="1303"/>
                    <a:pt x="303" y="1303"/>
                    <a:pt x="303" y="1409"/>
                  </a:cubicBezTo>
                  <a:lnTo>
                    <a:pt x="204" y="1507"/>
                  </a:lnTo>
                  <a:lnTo>
                    <a:pt x="204" y="1613"/>
                  </a:lnTo>
                  <a:lnTo>
                    <a:pt x="204" y="1711"/>
                  </a:lnTo>
                  <a:cubicBezTo>
                    <a:pt x="98" y="1711"/>
                    <a:pt x="98" y="1817"/>
                    <a:pt x="98" y="1916"/>
                  </a:cubicBezTo>
                  <a:cubicBezTo>
                    <a:pt x="98" y="2022"/>
                    <a:pt x="0" y="2022"/>
                    <a:pt x="0" y="2120"/>
                  </a:cubicBezTo>
                  <a:lnTo>
                    <a:pt x="0" y="2226"/>
                  </a:lnTo>
                  <a:lnTo>
                    <a:pt x="0" y="2324"/>
                  </a:lnTo>
                  <a:lnTo>
                    <a:pt x="0" y="2430"/>
                  </a:lnTo>
                  <a:lnTo>
                    <a:pt x="0" y="2635"/>
                  </a:lnTo>
                  <a:lnTo>
                    <a:pt x="0" y="2839"/>
                  </a:lnTo>
                  <a:lnTo>
                    <a:pt x="0" y="2937"/>
                  </a:lnTo>
                  <a:lnTo>
                    <a:pt x="0" y="3043"/>
                  </a:lnTo>
                  <a:lnTo>
                    <a:pt x="0" y="3142"/>
                  </a:lnTo>
                  <a:cubicBezTo>
                    <a:pt x="0" y="3248"/>
                    <a:pt x="98" y="3346"/>
                    <a:pt x="98" y="3346"/>
                  </a:cubicBezTo>
                  <a:cubicBezTo>
                    <a:pt x="98" y="3452"/>
                    <a:pt x="98" y="3550"/>
                    <a:pt x="204" y="3550"/>
                  </a:cubicBezTo>
                  <a:lnTo>
                    <a:pt x="204" y="3656"/>
                  </a:lnTo>
                  <a:cubicBezTo>
                    <a:pt x="204" y="3755"/>
                    <a:pt x="204" y="3755"/>
                    <a:pt x="303" y="3861"/>
                  </a:cubicBezTo>
                  <a:cubicBezTo>
                    <a:pt x="303" y="3959"/>
                    <a:pt x="409" y="4065"/>
                    <a:pt x="409" y="4065"/>
                  </a:cubicBezTo>
                  <a:cubicBezTo>
                    <a:pt x="711" y="4474"/>
                    <a:pt x="1022" y="4776"/>
                    <a:pt x="1430" y="4882"/>
                  </a:cubicBezTo>
                  <a:cubicBezTo>
                    <a:pt x="1430" y="4981"/>
                    <a:pt x="1529" y="4981"/>
                    <a:pt x="1635" y="4981"/>
                  </a:cubicBezTo>
                  <a:cubicBezTo>
                    <a:pt x="1733" y="5087"/>
                    <a:pt x="1733" y="5087"/>
                    <a:pt x="1839" y="5087"/>
                  </a:cubicBezTo>
                  <a:cubicBezTo>
                    <a:pt x="1937" y="5185"/>
                    <a:pt x="2043" y="5185"/>
                    <a:pt x="2142" y="5185"/>
                  </a:cubicBezTo>
                  <a:lnTo>
                    <a:pt x="2550" y="5185"/>
                  </a:lnTo>
                  <a:cubicBezTo>
                    <a:pt x="2959" y="5185"/>
                    <a:pt x="3368" y="5087"/>
                    <a:pt x="3776" y="4981"/>
                  </a:cubicBezTo>
                  <a:lnTo>
                    <a:pt x="3776" y="4882"/>
                  </a:lnTo>
                  <a:lnTo>
                    <a:pt x="3981" y="4882"/>
                  </a:lnTo>
                  <a:lnTo>
                    <a:pt x="3981" y="4776"/>
                  </a:lnTo>
                  <a:lnTo>
                    <a:pt x="4087" y="4776"/>
                  </a:lnTo>
                  <a:lnTo>
                    <a:pt x="4185" y="4678"/>
                  </a:lnTo>
                  <a:lnTo>
                    <a:pt x="4185" y="4572"/>
                  </a:lnTo>
                  <a:lnTo>
                    <a:pt x="4291" y="4572"/>
                  </a:lnTo>
                  <a:lnTo>
                    <a:pt x="4389" y="4474"/>
                  </a:lnTo>
                  <a:lnTo>
                    <a:pt x="4496" y="4368"/>
                  </a:lnTo>
                  <a:cubicBezTo>
                    <a:pt x="4496" y="4368"/>
                    <a:pt x="4594" y="4368"/>
                    <a:pt x="4594" y="4269"/>
                  </a:cubicBezTo>
                  <a:cubicBezTo>
                    <a:pt x="4700" y="4163"/>
                    <a:pt x="4700" y="4065"/>
                    <a:pt x="4798" y="4065"/>
                  </a:cubicBezTo>
                  <a:lnTo>
                    <a:pt x="4798" y="3959"/>
                  </a:lnTo>
                  <a:cubicBezTo>
                    <a:pt x="4798" y="3959"/>
                    <a:pt x="4798" y="3861"/>
                    <a:pt x="4904" y="3861"/>
                  </a:cubicBezTo>
                  <a:lnTo>
                    <a:pt x="4904" y="3755"/>
                  </a:lnTo>
                  <a:lnTo>
                    <a:pt x="5002" y="3656"/>
                  </a:lnTo>
                  <a:lnTo>
                    <a:pt x="5002" y="3550"/>
                  </a:lnTo>
                  <a:cubicBezTo>
                    <a:pt x="5313" y="2733"/>
                    <a:pt x="5207" y="1916"/>
                    <a:pt x="4700" y="1098"/>
                  </a:cubicBezTo>
                  <a:cubicBezTo>
                    <a:pt x="4242" y="385"/>
                    <a:pt x="3456" y="0"/>
                    <a:pt x="2629"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6"/>
            <p:cNvSpPr/>
            <p:nvPr/>
          </p:nvSpPr>
          <p:spPr>
            <a:xfrm>
              <a:off x="2100225" y="1164025"/>
              <a:ext cx="148150" cy="130575"/>
            </a:xfrm>
            <a:custGeom>
              <a:avLst/>
              <a:gdLst/>
              <a:ahLst/>
              <a:cxnLst/>
              <a:rect l="l" t="t" r="r" b="b"/>
              <a:pathLst>
                <a:path w="5926" h="5223" extrusionOk="0">
                  <a:moveTo>
                    <a:pt x="3021" y="1"/>
                  </a:moveTo>
                  <a:cubicBezTo>
                    <a:pt x="1981" y="1"/>
                    <a:pt x="975" y="597"/>
                    <a:pt x="507" y="1608"/>
                  </a:cubicBezTo>
                  <a:cubicBezTo>
                    <a:pt x="0" y="2940"/>
                    <a:pt x="613" y="4469"/>
                    <a:pt x="1937" y="4984"/>
                  </a:cubicBezTo>
                  <a:cubicBezTo>
                    <a:pt x="2290" y="5146"/>
                    <a:pt x="2656" y="5222"/>
                    <a:pt x="3013" y="5222"/>
                  </a:cubicBezTo>
                  <a:cubicBezTo>
                    <a:pt x="4007" y="5222"/>
                    <a:pt x="4934" y="4631"/>
                    <a:pt x="5313" y="3652"/>
                  </a:cubicBezTo>
                  <a:cubicBezTo>
                    <a:pt x="5926" y="2327"/>
                    <a:pt x="5313" y="791"/>
                    <a:pt x="3981" y="178"/>
                  </a:cubicBezTo>
                  <a:cubicBezTo>
                    <a:pt x="3667" y="58"/>
                    <a:pt x="3342" y="1"/>
                    <a:pt x="3021" y="1"/>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6"/>
            <p:cNvSpPr/>
            <p:nvPr/>
          </p:nvSpPr>
          <p:spPr>
            <a:xfrm>
              <a:off x="2107775" y="1214425"/>
              <a:ext cx="132850" cy="80175"/>
            </a:xfrm>
            <a:custGeom>
              <a:avLst/>
              <a:gdLst/>
              <a:ahLst/>
              <a:cxnLst/>
              <a:rect l="l" t="t" r="r" b="b"/>
              <a:pathLst>
                <a:path w="5314" h="3207" extrusionOk="0">
                  <a:moveTo>
                    <a:pt x="5215" y="1"/>
                  </a:moveTo>
                  <a:cubicBezTo>
                    <a:pt x="5215" y="410"/>
                    <a:pt x="5109" y="720"/>
                    <a:pt x="5011" y="1023"/>
                  </a:cubicBezTo>
                  <a:cubicBezTo>
                    <a:pt x="4544" y="2037"/>
                    <a:pt x="3542" y="2634"/>
                    <a:pt x="2506" y="2634"/>
                  </a:cubicBezTo>
                  <a:cubicBezTo>
                    <a:pt x="2181" y="2634"/>
                    <a:pt x="1853" y="2576"/>
                    <a:pt x="1537" y="2453"/>
                  </a:cubicBezTo>
                  <a:cubicBezTo>
                    <a:pt x="720" y="2044"/>
                    <a:pt x="205" y="1431"/>
                    <a:pt x="1" y="614"/>
                  </a:cubicBezTo>
                  <a:lnTo>
                    <a:pt x="1" y="614"/>
                  </a:lnTo>
                  <a:cubicBezTo>
                    <a:pt x="1" y="1636"/>
                    <a:pt x="614" y="2559"/>
                    <a:pt x="1635" y="2968"/>
                  </a:cubicBezTo>
                  <a:cubicBezTo>
                    <a:pt x="1988" y="3130"/>
                    <a:pt x="2354" y="3206"/>
                    <a:pt x="2711" y="3206"/>
                  </a:cubicBezTo>
                  <a:cubicBezTo>
                    <a:pt x="3705" y="3206"/>
                    <a:pt x="4632" y="2615"/>
                    <a:pt x="5011" y="1636"/>
                  </a:cubicBezTo>
                  <a:cubicBezTo>
                    <a:pt x="5215" y="1129"/>
                    <a:pt x="5313" y="516"/>
                    <a:pt x="5215" y="1"/>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6"/>
            <p:cNvSpPr/>
            <p:nvPr/>
          </p:nvSpPr>
          <p:spPr>
            <a:xfrm>
              <a:off x="2110425" y="1204225"/>
              <a:ext cx="122625" cy="58875"/>
            </a:xfrm>
            <a:custGeom>
              <a:avLst/>
              <a:gdLst/>
              <a:ahLst/>
              <a:cxnLst/>
              <a:rect l="l" t="t" r="r" b="b"/>
              <a:pathLst>
                <a:path w="4905" h="2355" extrusionOk="0">
                  <a:moveTo>
                    <a:pt x="99" y="0"/>
                  </a:moveTo>
                  <a:lnTo>
                    <a:pt x="99" y="106"/>
                  </a:lnTo>
                  <a:cubicBezTo>
                    <a:pt x="99" y="205"/>
                    <a:pt x="1" y="205"/>
                    <a:pt x="1" y="311"/>
                  </a:cubicBezTo>
                  <a:lnTo>
                    <a:pt x="4799" y="2354"/>
                  </a:lnTo>
                  <a:cubicBezTo>
                    <a:pt x="4799" y="2248"/>
                    <a:pt x="4799" y="2150"/>
                    <a:pt x="4905" y="2150"/>
                  </a:cubicBezTo>
                  <a:lnTo>
                    <a:pt x="4905" y="2044"/>
                  </a:lnTo>
                  <a:lnTo>
                    <a:pt x="99" y="0"/>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6"/>
            <p:cNvSpPr/>
            <p:nvPr/>
          </p:nvSpPr>
          <p:spPr>
            <a:xfrm>
              <a:off x="2112875" y="1201775"/>
              <a:ext cx="122625" cy="56200"/>
            </a:xfrm>
            <a:custGeom>
              <a:avLst/>
              <a:gdLst/>
              <a:ahLst/>
              <a:cxnLst/>
              <a:rect l="l" t="t" r="r" b="b"/>
              <a:pathLst>
                <a:path w="4905" h="2248" extrusionOk="0">
                  <a:moveTo>
                    <a:pt x="107" y="0"/>
                  </a:moveTo>
                  <a:lnTo>
                    <a:pt x="1" y="98"/>
                  </a:lnTo>
                  <a:lnTo>
                    <a:pt x="1" y="303"/>
                  </a:lnTo>
                  <a:lnTo>
                    <a:pt x="4807" y="2248"/>
                  </a:lnTo>
                  <a:lnTo>
                    <a:pt x="4807" y="2142"/>
                  </a:lnTo>
                  <a:cubicBezTo>
                    <a:pt x="4807" y="2043"/>
                    <a:pt x="4905" y="2043"/>
                    <a:pt x="4905" y="1937"/>
                  </a:cubicBezTo>
                  <a:lnTo>
                    <a:pt x="10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0" name="Google Shape;1320;p26"/>
          <p:cNvGrpSpPr/>
          <p:nvPr/>
        </p:nvGrpSpPr>
        <p:grpSpPr>
          <a:xfrm>
            <a:off x="8266150" y="4248125"/>
            <a:ext cx="480225" cy="615300"/>
            <a:chOff x="912850" y="4743425"/>
            <a:chExt cx="480225" cy="615300"/>
          </a:xfrm>
        </p:grpSpPr>
        <p:sp>
          <p:nvSpPr>
            <p:cNvPr id="1321" name="Google Shape;1321;p26"/>
            <p:cNvSpPr/>
            <p:nvPr/>
          </p:nvSpPr>
          <p:spPr>
            <a:xfrm>
              <a:off x="912850" y="4825175"/>
              <a:ext cx="480225" cy="533550"/>
            </a:xfrm>
            <a:custGeom>
              <a:avLst/>
              <a:gdLst/>
              <a:ahLst/>
              <a:cxnLst/>
              <a:rect l="l" t="t" r="r" b="b"/>
              <a:pathLst>
                <a:path w="19209" h="21342" extrusionOk="0">
                  <a:moveTo>
                    <a:pt x="5927" y="0"/>
                  </a:moveTo>
                  <a:lnTo>
                    <a:pt x="5722" y="1022"/>
                  </a:lnTo>
                  <a:cubicBezTo>
                    <a:pt x="4194" y="1120"/>
                    <a:pt x="2968" y="2044"/>
                    <a:pt x="2763" y="3270"/>
                  </a:cubicBezTo>
                  <a:lnTo>
                    <a:pt x="311" y="15832"/>
                  </a:lnTo>
                  <a:cubicBezTo>
                    <a:pt x="1" y="17467"/>
                    <a:pt x="1227" y="19101"/>
                    <a:pt x="3172" y="19412"/>
                  </a:cubicBezTo>
                  <a:lnTo>
                    <a:pt x="12572" y="21251"/>
                  </a:lnTo>
                  <a:cubicBezTo>
                    <a:pt x="12846" y="21312"/>
                    <a:pt x="13120" y="21341"/>
                    <a:pt x="13390" y="21341"/>
                  </a:cubicBezTo>
                  <a:cubicBezTo>
                    <a:pt x="14925" y="21341"/>
                    <a:pt x="16295" y="20394"/>
                    <a:pt x="16552" y="19003"/>
                  </a:cubicBezTo>
                  <a:lnTo>
                    <a:pt x="19004" y="6539"/>
                  </a:lnTo>
                  <a:cubicBezTo>
                    <a:pt x="19208" y="5207"/>
                    <a:pt x="18497" y="3883"/>
                    <a:pt x="17165" y="3270"/>
                  </a:cubicBezTo>
                  <a:lnTo>
                    <a:pt x="17369" y="2248"/>
                  </a:lnTo>
                  <a:lnTo>
                    <a:pt x="5927" y="0"/>
                  </a:ln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6"/>
            <p:cNvSpPr/>
            <p:nvPr/>
          </p:nvSpPr>
          <p:spPr>
            <a:xfrm>
              <a:off x="1055900" y="4825175"/>
              <a:ext cx="291200" cy="71525"/>
            </a:xfrm>
            <a:custGeom>
              <a:avLst/>
              <a:gdLst/>
              <a:ahLst/>
              <a:cxnLst/>
              <a:rect l="l" t="t" r="r" b="b"/>
              <a:pathLst>
                <a:path w="11648" h="2861" extrusionOk="0">
                  <a:moveTo>
                    <a:pt x="205" y="0"/>
                  </a:moveTo>
                  <a:lnTo>
                    <a:pt x="0" y="613"/>
                  </a:lnTo>
                  <a:lnTo>
                    <a:pt x="11549" y="2861"/>
                  </a:lnTo>
                  <a:lnTo>
                    <a:pt x="11647" y="2248"/>
                  </a:lnTo>
                  <a:lnTo>
                    <a:pt x="205"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6"/>
            <p:cNvSpPr/>
            <p:nvPr/>
          </p:nvSpPr>
          <p:spPr>
            <a:xfrm>
              <a:off x="1038125" y="4743425"/>
              <a:ext cx="344725" cy="143075"/>
            </a:xfrm>
            <a:custGeom>
              <a:avLst/>
              <a:gdLst/>
              <a:ahLst/>
              <a:cxnLst/>
              <a:rect l="l" t="t" r="r" b="b"/>
              <a:pathLst>
                <a:path w="13789" h="5723" extrusionOk="0">
                  <a:moveTo>
                    <a:pt x="613" y="1"/>
                  </a:moveTo>
                  <a:lnTo>
                    <a:pt x="0" y="3066"/>
                  </a:lnTo>
                  <a:lnTo>
                    <a:pt x="13176" y="5722"/>
                  </a:lnTo>
                  <a:lnTo>
                    <a:pt x="13789" y="2657"/>
                  </a:lnTo>
                  <a:lnTo>
                    <a:pt x="6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6"/>
            <p:cNvSpPr/>
            <p:nvPr/>
          </p:nvSpPr>
          <p:spPr>
            <a:xfrm>
              <a:off x="1050775" y="4745900"/>
              <a:ext cx="28225" cy="79300"/>
            </a:xfrm>
            <a:custGeom>
              <a:avLst/>
              <a:gdLst/>
              <a:ahLst/>
              <a:cxnLst/>
              <a:rect l="l" t="t" r="r" b="b"/>
              <a:pathLst>
                <a:path w="1129" h="3172" extrusionOk="0">
                  <a:moveTo>
                    <a:pt x="614" y="0"/>
                  </a:moveTo>
                  <a:lnTo>
                    <a:pt x="1" y="3065"/>
                  </a:lnTo>
                  <a:lnTo>
                    <a:pt x="516" y="3171"/>
                  </a:lnTo>
                  <a:lnTo>
                    <a:pt x="1129" y="106"/>
                  </a:lnTo>
                  <a:lnTo>
                    <a:pt x="614"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6"/>
            <p:cNvSpPr/>
            <p:nvPr/>
          </p:nvSpPr>
          <p:spPr>
            <a:xfrm>
              <a:off x="1078975" y="4751000"/>
              <a:ext cx="30675" cy="81750"/>
            </a:xfrm>
            <a:custGeom>
              <a:avLst/>
              <a:gdLst/>
              <a:ahLst/>
              <a:cxnLst/>
              <a:rect l="l" t="t" r="r" b="b"/>
              <a:pathLst>
                <a:path w="1227" h="3270" extrusionOk="0">
                  <a:moveTo>
                    <a:pt x="614" y="0"/>
                  </a:moveTo>
                  <a:lnTo>
                    <a:pt x="1" y="3172"/>
                  </a:lnTo>
                  <a:lnTo>
                    <a:pt x="614" y="3270"/>
                  </a:lnTo>
                  <a:lnTo>
                    <a:pt x="1227" y="107"/>
                  </a:lnTo>
                  <a:lnTo>
                    <a:pt x="614"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6"/>
            <p:cNvSpPr/>
            <p:nvPr/>
          </p:nvSpPr>
          <p:spPr>
            <a:xfrm>
              <a:off x="1109625" y="4756100"/>
              <a:ext cx="28025" cy="81775"/>
            </a:xfrm>
            <a:custGeom>
              <a:avLst/>
              <a:gdLst/>
              <a:ahLst/>
              <a:cxnLst/>
              <a:rect l="l" t="t" r="r" b="b"/>
              <a:pathLst>
                <a:path w="1121" h="3271" extrusionOk="0">
                  <a:moveTo>
                    <a:pt x="614" y="1"/>
                  </a:moveTo>
                  <a:lnTo>
                    <a:pt x="1" y="3172"/>
                  </a:lnTo>
                  <a:lnTo>
                    <a:pt x="508" y="3270"/>
                  </a:lnTo>
                  <a:lnTo>
                    <a:pt x="1121" y="107"/>
                  </a:lnTo>
                  <a:lnTo>
                    <a:pt x="614"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6"/>
            <p:cNvSpPr/>
            <p:nvPr/>
          </p:nvSpPr>
          <p:spPr>
            <a:xfrm>
              <a:off x="1137625" y="4763875"/>
              <a:ext cx="30675" cy="79100"/>
            </a:xfrm>
            <a:custGeom>
              <a:avLst/>
              <a:gdLst/>
              <a:ahLst/>
              <a:cxnLst/>
              <a:rect l="l" t="t" r="r" b="b"/>
              <a:pathLst>
                <a:path w="1227" h="3164" extrusionOk="0">
                  <a:moveTo>
                    <a:pt x="614" y="0"/>
                  </a:moveTo>
                  <a:lnTo>
                    <a:pt x="1" y="3065"/>
                  </a:lnTo>
                  <a:lnTo>
                    <a:pt x="516" y="3163"/>
                  </a:lnTo>
                  <a:lnTo>
                    <a:pt x="1227" y="98"/>
                  </a:lnTo>
                  <a:lnTo>
                    <a:pt x="614"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6"/>
            <p:cNvSpPr/>
            <p:nvPr/>
          </p:nvSpPr>
          <p:spPr>
            <a:xfrm>
              <a:off x="1165825" y="4768975"/>
              <a:ext cx="30675" cy="79100"/>
            </a:xfrm>
            <a:custGeom>
              <a:avLst/>
              <a:gdLst/>
              <a:ahLst/>
              <a:cxnLst/>
              <a:rect l="l" t="t" r="r" b="b"/>
              <a:pathLst>
                <a:path w="1227" h="3164" extrusionOk="0">
                  <a:moveTo>
                    <a:pt x="712" y="1"/>
                  </a:moveTo>
                  <a:lnTo>
                    <a:pt x="1" y="3066"/>
                  </a:lnTo>
                  <a:lnTo>
                    <a:pt x="614" y="3164"/>
                  </a:lnTo>
                  <a:lnTo>
                    <a:pt x="1227" y="99"/>
                  </a:lnTo>
                  <a:lnTo>
                    <a:pt x="712"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6"/>
            <p:cNvSpPr/>
            <p:nvPr/>
          </p:nvSpPr>
          <p:spPr>
            <a:xfrm>
              <a:off x="1196475" y="4774075"/>
              <a:ext cx="28025" cy="81775"/>
            </a:xfrm>
            <a:custGeom>
              <a:avLst/>
              <a:gdLst/>
              <a:ahLst/>
              <a:cxnLst/>
              <a:rect l="l" t="t" r="r" b="b"/>
              <a:pathLst>
                <a:path w="1121" h="3271" extrusionOk="0">
                  <a:moveTo>
                    <a:pt x="614" y="1"/>
                  </a:moveTo>
                  <a:lnTo>
                    <a:pt x="1" y="3164"/>
                  </a:lnTo>
                  <a:lnTo>
                    <a:pt x="507" y="3270"/>
                  </a:lnTo>
                  <a:lnTo>
                    <a:pt x="1120" y="99"/>
                  </a:lnTo>
                  <a:lnTo>
                    <a:pt x="614"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6"/>
            <p:cNvSpPr/>
            <p:nvPr/>
          </p:nvSpPr>
          <p:spPr>
            <a:xfrm>
              <a:off x="1224475" y="4779200"/>
              <a:ext cx="30675" cy="81750"/>
            </a:xfrm>
            <a:custGeom>
              <a:avLst/>
              <a:gdLst/>
              <a:ahLst/>
              <a:cxnLst/>
              <a:rect l="l" t="t" r="r" b="b"/>
              <a:pathLst>
                <a:path w="1227" h="3270" extrusionOk="0">
                  <a:moveTo>
                    <a:pt x="613" y="0"/>
                  </a:moveTo>
                  <a:lnTo>
                    <a:pt x="0" y="3163"/>
                  </a:lnTo>
                  <a:lnTo>
                    <a:pt x="613" y="3270"/>
                  </a:lnTo>
                  <a:lnTo>
                    <a:pt x="1226" y="98"/>
                  </a:lnTo>
                  <a:lnTo>
                    <a:pt x="613"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6"/>
            <p:cNvSpPr/>
            <p:nvPr/>
          </p:nvSpPr>
          <p:spPr>
            <a:xfrm>
              <a:off x="1255125" y="4786750"/>
              <a:ext cx="28225" cy="79300"/>
            </a:xfrm>
            <a:custGeom>
              <a:avLst/>
              <a:gdLst/>
              <a:ahLst/>
              <a:cxnLst/>
              <a:rect l="l" t="t" r="r" b="b"/>
              <a:pathLst>
                <a:path w="1129" h="3172" extrusionOk="0">
                  <a:moveTo>
                    <a:pt x="613" y="1"/>
                  </a:moveTo>
                  <a:lnTo>
                    <a:pt x="0" y="3066"/>
                  </a:lnTo>
                  <a:lnTo>
                    <a:pt x="515" y="3172"/>
                  </a:lnTo>
                  <a:lnTo>
                    <a:pt x="1128" y="107"/>
                  </a:lnTo>
                  <a:lnTo>
                    <a:pt x="613"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6"/>
            <p:cNvSpPr/>
            <p:nvPr/>
          </p:nvSpPr>
          <p:spPr>
            <a:xfrm>
              <a:off x="1283325" y="4791875"/>
              <a:ext cx="30675" cy="81750"/>
            </a:xfrm>
            <a:custGeom>
              <a:avLst/>
              <a:gdLst/>
              <a:ahLst/>
              <a:cxnLst/>
              <a:rect l="l" t="t" r="r" b="b"/>
              <a:pathLst>
                <a:path w="1227" h="3270" extrusionOk="0">
                  <a:moveTo>
                    <a:pt x="613" y="0"/>
                  </a:moveTo>
                  <a:lnTo>
                    <a:pt x="0" y="3171"/>
                  </a:lnTo>
                  <a:lnTo>
                    <a:pt x="613" y="3269"/>
                  </a:lnTo>
                  <a:lnTo>
                    <a:pt x="1226" y="106"/>
                  </a:lnTo>
                  <a:lnTo>
                    <a:pt x="613"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6"/>
            <p:cNvSpPr/>
            <p:nvPr/>
          </p:nvSpPr>
          <p:spPr>
            <a:xfrm>
              <a:off x="1313975" y="4796975"/>
              <a:ext cx="28000" cy="81750"/>
            </a:xfrm>
            <a:custGeom>
              <a:avLst/>
              <a:gdLst/>
              <a:ahLst/>
              <a:cxnLst/>
              <a:rect l="l" t="t" r="r" b="b"/>
              <a:pathLst>
                <a:path w="1120" h="3270" extrusionOk="0">
                  <a:moveTo>
                    <a:pt x="613" y="0"/>
                  </a:moveTo>
                  <a:lnTo>
                    <a:pt x="0" y="3172"/>
                  </a:lnTo>
                  <a:lnTo>
                    <a:pt x="507" y="3270"/>
                  </a:lnTo>
                  <a:lnTo>
                    <a:pt x="1120" y="107"/>
                  </a:lnTo>
                  <a:lnTo>
                    <a:pt x="613"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6"/>
            <p:cNvSpPr/>
            <p:nvPr/>
          </p:nvSpPr>
          <p:spPr>
            <a:xfrm>
              <a:off x="1341950" y="4804725"/>
              <a:ext cx="30675" cy="79125"/>
            </a:xfrm>
            <a:custGeom>
              <a:avLst/>
              <a:gdLst/>
              <a:ahLst/>
              <a:cxnLst/>
              <a:rect l="l" t="t" r="r" b="b"/>
              <a:pathLst>
                <a:path w="1227" h="3165" extrusionOk="0">
                  <a:moveTo>
                    <a:pt x="614" y="1"/>
                  </a:moveTo>
                  <a:lnTo>
                    <a:pt x="1" y="3066"/>
                  </a:lnTo>
                  <a:lnTo>
                    <a:pt x="516" y="3164"/>
                  </a:lnTo>
                  <a:lnTo>
                    <a:pt x="1227" y="99"/>
                  </a:lnTo>
                  <a:lnTo>
                    <a:pt x="614"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6"/>
            <p:cNvSpPr/>
            <p:nvPr/>
          </p:nvSpPr>
          <p:spPr>
            <a:xfrm>
              <a:off x="935950" y="4963100"/>
              <a:ext cx="441800" cy="260550"/>
            </a:xfrm>
            <a:custGeom>
              <a:avLst/>
              <a:gdLst/>
              <a:ahLst/>
              <a:cxnLst/>
              <a:rect l="l" t="t" r="r" b="b"/>
              <a:pathLst>
                <a:path w="17672" h="10422" extrusionOk="0">
                  <a:moveTo>
                    <a:pt x="1431" y="0"/>
                  </a:moveTo>
                  <a:lnTo>
                    <a:pt x="0" y="7250"/>
                  </a:lnTo>
                  <a:lnTo>
                    <a:pt x="16241" y="10421"/>
                  </a:lnTo>
                  <a:lnTo>
                    <a:pt x="17671" y="3163"/>
                  </a:lnTo>
                  <a:lnTo>
                    <a:pt x="14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6"/>
            <p:cNvSpPr/>
            <p:nvPr/>
          </p:nvSpPr>
          <p:spPr>
            <a:xfrm>
              <a:off x="912850" y="5169875"/>
              <a:ext cx="424025" cy="188850"/>
            </a:xfrm>
            <a:custGeom>
              <a:avLst/>
              <a:gdLst/>
              <a:ahLst/>
              <a:cxnLst/>
              <a:rect l="l" t="t" r="r" b="b"/>
              <a:pathLst>
                <a:path w="16961" h="7554" extrusionOk="0">
                  <a:moveTo>
                    <a:pt x="16961" y="3172"/>
                  </a:moveTo>
                  <a:lnTo>
                    <a:pt x="16946" y="3244"/>
                  </a:lnTo>
                  <a:lnTo>
                    <a:pt x="16946" y="3244"/>
                  </a:lnTo>
                  <a:cubicBezTo>
                    <a:pt x="16951" y="3220"/>
                    <a:pt x="16956" y="3196"/>
                    <a:pt x="16961" y="3172"/>
                  </a:cubicBezTo>
                  <a:close/>
                  <a:moveTo>
                    <a:pt x="720" y="1"/>
                  </a:moveTo>
                  <a:lnTo>
                    <a:pt x="311" y="2044"/>
                  </a:lnTo>
                  <a:cubicBezTo>
                    <a:pt x="1" y="3679"/>
                    <a:pt x="1227" y="5313"/>
                    <a:pt x="3172" y="5624"/>
                  </a:cubicBezTo>
                  <a:lnTo>
                    <a:pt x="12572" y="7463"/>
                  </a:lnTo>
                  <a:cubicBezTo>
                    <a:pt x="12846" y="7524"/>
                    <a:pt x="13120" y="7553"/>
                    <a:pt x="13390" y="7553"/>
                  </a:cubicBezTo>
                  <a:cubicBezTo>
                    <a:pt x="14925" y="7553"/>
                    <a:pt x="16295" y="6606"/>
                    <a:pt x="16552" y="5215"/>
                  </a:cubicBezTo>
                  <a:lnTo>
                    <a:pt x="16946" y="3244"/>
                  </a:lnTo>
                  <a:lnTo>
                    <a:pt x="16946" y="3244"/>
                  </a:lnTo>
                  <a:cubicBezTo>
                    <a:pt x="16656" y="4596"/>
                    <a:pt x="15307" y="5510"/>
                    <a:pt x="13798" y="5510"/>
                  </a:cubicBezTo>
                  <a:cubicBezTo>
                    <a:pt x="13529" y="5510"/>
                    <a:pt x="13255" y="5481"/>
                    <a:pt x="12980" y="5420"/>
                  </a:cubicBezTo>
                  <a:lnTo>
                    <a:pt x="3475" y="3581"/>
                  </a:lnTo>
                  <a:cubicBezTo>
                    <a:pt x="1636" y="3270"/>
                    <a:pt x="410" y="1635"/>
                    <a:pt x="720"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6"/>
            <p:cNvSpPr/>
            <p:nvPr/>
          </p:nvSpPr>
          <p:spPr>
            <a:xfrm>
              <a:off x="963950" y="4963100"/>
              <a:ext cx="413800" cy="112400"/>
            </a:xfrm>
            <a:custGeom>
              <a:avLst/>
              <a:gdLst/>
              <a:ahLst/>
              <a:cxnLst/>
              <a:rect l="l" t="t" r="r" b="b"/>
              <a:pathLst>
                <a:path w="16552" h="4496" extrusionOk="0">
                  <a:moveTo>
                    <a:pt x="311" y="0"/>
                  </a:moveTo>
                  <a:lnTo>
                    <a:pt x="0" y="1324"/>
                  </a:lnTo>
                  <a:lnTo>
                    <a:pt x="16249" y="4496"/>
                  </a:lnTo>
                  <a:lnTo>
                    <a:pt x="16551" y="3163"/>
                  </a:lnTo>
                  <a:lnTo>
                    <a:pt x="311" y="0"/>
                  </a:ln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6"/>
            <p:cNvSpPr/>
            <p:nvPr/>
          </p:nvSpPr>
          <p:spPr>
            <a:xfrm>
              <a:off x="984375" y="5034625"/>
              <a:ext cx="94625" cy="94425"/>
            </a:xfrm>
            <a:custGeom>
              <a:avLst/>
              <a:gdLst/>
              <a:ahLst/>
              <a:cxnLst/>
              <a:rect l="l" t="t" r="r" b="b"/>
              <a:pathLst>
                <a:path w="3785" h="3777" extrusionOk="0">
                  <a:moveTo>
                    <a:pt x="1537" y="0"/>
                  </a:moveTo>
                  <a:lnTo>
                    <a:pt x="1333" y="1022"/>
                  </a:lnTo>
                  <a:lnTo>
                    <a:pt x="311" y="817"/>
                  </a:lnTo>
                  <a:lnTo>
                    <a:pt x="1" y="2248"/>
                  </a:lnTo>
                  <a:lnTo>
                    <a:pt x="1022" y="2452"/>
                  </a:lnTo>
                  <a:lnTo>
                    <a:pt x="818" y="3474"/>
                  </a:lnTo>
                  <a:lnTo>
                    <a:pt x="2248" y="3776"/>
                  </a:lnTo>
                  <a:lnTo>
                    <a:pt x="2453" y="2754"/>
                  </a:lnTo>
                  <a:lnTo>
                    <a:pt x="3474" y="2959"/>
                  </a:lnTo>
                  <a:lnTo>
                    <a:pt x="3785" y="1528"/>
                  </a:lnTo>
                  <a:lnTo>
                    <a:pt x="2763" y="1324"/>
                  </a:lnTo>
                  <a:lnTo>
                    <a:pt x="2967" y="302"/>
                  </a:lnTo>
                  <a:lnTo>
                    <a:pt x="1537" y="0"/>
                  </a:ln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6"/>
            <p:cNvSpPr/>
            <p:nvPr/>
          </p:nvSpPr>
          <p:spPr>
            <a:xfrm>
              <a:off x="1178500" y="5075475"/>
              <a:ext cx="145700" cy="43350"/>
            </a:xfrm>
            <a:custGeom>
              <a:avLst/>
              <a:gdLst/>
              <a:ahLst/>
              <a:cxnLst/>
              <a:rect l="l" t="t" r="r" b="b"/>
              <a:pathLst>
                <a:path w="5828" h="1734" extrusionOk="0">
                  <a:moveTo>
                    <a:pt x="205" y="1"/>
                  </a:moveTo>
                  <a:lnTo>
                    <a:pt x="0" y="614"/>
                  </a:lnTo>
                  <a:lnTo>
                    <a:pt x="5722" y="1733"/>
                  </a:lnTo>
                  <a:lnTo>
                    <a:pt x="5828" y="1120"/>
                  </a:lnTo>
                  <a:lnTo>
                    <a:pt x="205"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6"/>
            <p:cNvSpPr/>
            <p:nvPr/>
          </p:nvSpPr>
          <p:spPr>
            <a:xfrm>
              <a:off x="1170925" y="5113700"/>
              <a:ext cx="145525" cy="43550"/>
            </a:xfrm>
            <a:custGeom>
              <a:avLst/>
              <a:gdLst/>
              <a:ahLst/>
              <a:cxnLst/>
              <a:rect l="l" t="t" r="r" b="b"/>
              <a:pathLst>
                <a:path w="5821" h="1742" extrusionOk="0">
                  <a:moveTo>
                    <a:pt x="205" y="0"/>
                  </a:moveTo>
                  <a:lnTo>
                    <a:pt x="1" y="719"/>
                  </a:lnTo>
                  <a:lnTo>
                    <a:pt x="5722" y="1741"/>
                  </a:lnTo>
                  <a:lnTo>
                    <a:pt x="5820" y="1128"/>
                  </a:lnTo>
                  <a:lnTo>
                    <a:pt x="205"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1" name="Google Shape;1341;p26"/>
          <p:cNvSpPr/>
          <p:nvPr/>
        </p:nvSpPr>
        <p:spPr>
          <a:xfrm flipH="1">
            <a:off x="321590" y="851441"/>
            <a:ext cx="257321" cy="257560"/>
          </a:xfrm>
          <a:custGeom>
            <a:avLst/>
            <a:gdLst/>
            <a:ahLst/>
            <a:cxnLst/>
            <a:rect l="l" t="t" r="r" b="b"/>
            <a:pathLst>
              <a:path w="3971" h="3975" extrusionOk="0">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6"/>
          <p:cNvSpPr/>
          <p:nvPr/>
        </p:nvSpPr>
        <p:spPr>
          <a:xfrm flipH="1">
            <a:off x="1700081" y="61720"/>
            <a:ext cx="243518" cy="243435"/>
          </a:xfrm>
          <a:custGeom>
            <a:avLst/>
            <a:gdLst/>
            <a:ahLst/>
            <a:cxnLst/>
            <a:rect l="l" t="t" r="r" b="b"/>
            <a:pathLst>
              <a:path w="3758" h="3757" extrusionOk="0">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26"/>
          <p:cNvSpPr/>
          <p:nvPr/>
        </p:nvSpPr>
        <p:spPr>
          <a:xfrm flipH="1">
            <a:off x="152397" y="1274488"/>
            <a:ext cx="56441" cy="60195"/>
          </a:xfrm>
          <a:custGeom>
            <a:avLst/>
            <a:gdLst/>
            <a:ahLst/>
            <a:cxnLst/>
            <a:rect l="l" t="t" r="r" b="b"/>
            <a:pathLst>
              <a:path w="871" h="929" extrusionOk="0">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6"/>
          <p:cNvSpPr/>
          <p:nvPr/>
        </p:nvSpPr>
        <p:spPr>
          <a:xfrm flipH="1">
            <a:off x="614097" y="576451"/>
            <a:ext cx="56506" cy="60130"/>
          </a:xfrm>
          <a:custGeom>
            <a:avLst/>
            <a:gdLst/>
            <a:ahLst/>
            <a:cxnLst/>
            <a:rect l="l" t="t" r="r" b="b"/>
            <a:pathLst>
              <a:path w="872" h="928" extrusionOk="0">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6"/>
          <p:cNvSpPr/>
          <p:nvPr/>
        </p:nvSpPr>
        <p:spPr>
          <a:xfrm flipH="1">
            <a:off x="712853" y="160402"/>
            <a:ext cx="56441" cy="56501"/>
          </a:xfrm>
          <a:custGeom>
            <a:avLst/>
            <a:gdLst/>
            <a:ahLst/>
            <a:cxnLst/>
            <a:rect l="l" t="t" r="r" b="b"/>
            <a:pathLst>
              <a:path w="871" h="872" extrusionOk="0">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6"/>
          <p:cNvSpPr/>
          <p:nvPr/>
        </p:nvSpPr>
        <p:spPr>
          <a:xfrm flipH="1">
            <a:off x="2362920" y="269841"/>
            <a:ext cx="60199" cy="59871"/>
          </a:xfrm>
          <a:custGeom>
            <a:avLst/>
            <a:gdLst/>
            <a:ahLst/>
            <a:cxnLst/>
            <a:rect l="l" t="t" r="r" b="b"/>
            <a:pathLst>
              <a:path w="929" h="924" extrusionOk="0">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6"/>
          <p:cNvSpPr/>
          <p:nvPr/>
        </p:nvSpPr>
        <p:spPr>
          <a:xfrm>
            <a:off x="8408223" y="367974"/>
            <a:ext cx="261014" cy="257301"/>
          </a:xfrm>
          <a:custGeom>
            <a:avLst/>
            <a:gdLst/>
            <a:ahLst/>
            <a:cxnLst/>
            <a:rect l="l" t="t" r="r" b="b"/>
            <a:pathLst>
              <a:path w="4028" h="3971" extrusionOk="0">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6"/>
          <p:cNvSpPr/>
          <p:nvPr/>
        </p:nvSpPr>
        <p:spPr>
          <a:xfrm>
            <a:off x="8538536" y="82293"/>
            <a:ext cx="60199" cy="60130"/>
          </a:xfrm>
          <a:custGeom>
            <a:avLst/>
            <a:gdLst/>
            <a:ahLst/>
            <a:cxnLst/>
            <a:rect l="l" t="t" r="r" b="b"/>
            <a:pathLst>
              <a:path w="929" h="928" extrusionOk="0">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6"/>
          <p:cNvSpPr/>
          <p:nvPr/>
        </p:nvSpPr>
        <p:spPr>
          <a:xfrm>
            <a:off x="8697360" y="1016702"/>
            <a:ext cx="59875" cy="59871"/>
          </a:xfrm>
          <a:custGeom>
            <a:avLst/>
            <a:gdLst/>
            <a:ahLst/>
            <a:cxnLst/>
            <a:rect l="l" t="t" r="r" b="b"/>
            <a:pathLst>
              <a:path w="924" h="924" extrusionOk="0">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6"/>
          <p:cNvSpPr/>
          <p:nvPr/>
        </p:nvSpPr>
        <p:spPr>
          <a:xfrm>
            <a:off x="8937353" y="417069"/>
            <a:ext cx="60134" cy="60130"/>
          </a:xfrm>
          <a:custGeom>
            <a:avLst/>
            <a:gdLst/>
            <a:ahLst/>
            <a:cxnLst/>
            <a:rect l="l" t="t" r="r" b="b"/>
            <a:pathLst>
              <a:path w="928" h="928" extrusionOk="0">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6"/>
          <p:cNvSpPr/>
          <p:nvPr/>
        </p:nvSpPr>
        <p:spPr>
          <a:xfrm rot="10800000">
            <a:off x="28" y="36"/>
            <a:ext cx="1695422" cy="2497239"/>
          </a:xfrm>
          <a:custGeom>
            <a:avLst/>
            <a:gdLst/>
            <a:ahLst/>
            <a:cxnLst/>
            <a:rect l="l" t="t" r="r" b="b"/>
            <a:pathLst>
              <a:path w="49132" h="72368" extrusionOk="0">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3">
  <p:cSld name="CUSTOM_1_1_1_1_3_1">
    <p:spTree>
      <p:nvGrpSpPr>
        <p:cNvPr id="1" name="Shape 1352"/>
        <p:cNvGrpSpPr/>
        <p:nvPr/>
      </p:nvGrpSpPr>
      <p:grpSpPr>
        <a:xfrm>
          <a:off x="0" y="0"/>
          <a:ext cx="0" cy="0"/>
          <a:chOff x="0" y="0"/>
          <a:chExt cx="0" cy="0"/>
        </a:xfrm>
      </p:grpSpPr>
      <p:sp>
        <p:nvSpPr>
          <p:cNvPr id="1353" name="Google Shape;1353;p27"/>
          <p:cNvSpPr/>
          <p:nvPr/>
        </p:nvSpPr>
        <p:spPr>
          <a:xfrm flipH="1">
            <a:off x="28" y="3186075"/>
            <a:ext cx="2623950" cy="1957425"/>
          </a:xfrm>
          <a:custGeom>
            <a:avLst/>
            <a:gdLst/>
            <a:ahLst/>
            <a:cxnLst/>
            <a:rect l="l" t="t" r="r" b="b"/>
            <a:pathLst>
              <a:path w="104958" h="78297" extrusionOk="0">
                <a:moveTo>
                  <a:pt x="104958" y="1"/>
                </a:moveTo>
                <a:cubicBezTo>
                  <a:pt x="104958" y="1"/>
                  <a:pt x="64314" y="12023"/>
                  <a:pt x="60558" y="37706"/>
                </a:cubicBezTo>
                <a:cubicBezTo>
                  <a:pt x="58414" y="52416"/>
                  <a:pt x="47851" y="54938"/>
                  <a:pt x="40487" y="54938"/>
                </a:cubicBezTo>
                <a:cubicBezTo>
                  <a:pt x="38699" y="54938"/>
                  <a:pt x="37100" y="54789"/>
                  <a:pt x="35855" y="54630"/>
                </a:cubicBezTo>
                <a:cubicBezTo>
                  <a:pt x="34728" y="54476"/>
                  <a:pt x="33609" y="54400"/>
                  <a:pt x="32504" y="54400"/>
                </a:cubicBezTo>
                <a:cubicBezTo>
                  <a:pt x="24597" y="54400"/>
                  <a:pt x="17364" y="58288"/>
                  <a:pt x="12349" y="65403"/>
                </a:cubicBezTo>
                <a:cubicBezTo>
                  <a:pt x="6638" y="73509"/>
                  <a:pt x="4623" y="75250"/>
                  <a:pt x="0" y="78297"/>
                </a:cubicBezTo>
                <a:lnTo>
                  <a:pt x="104958" y="78297"/>
                </a:lnTo>
                <a:lnTo>
                  <a:pt x="10495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a:endParaRPr/>
          </a:p>
        </p:txBody>
      </p:sp>
      <p:grpSp>
        <p:nvGrpSpPr>
          <p:cNvPr id="1355" name="Google Shape;1355;p27"/>
          <p:cNvGrpSpPr/>
          <p:nvPr/>
        </p:nvGrpSpPr>
        <p:grpSpPr>
          <a:xfrm flipH="1">
            <a:off x="88678" y="4256525"/>
            <a:ext cx="996175" cy="685800"/>
            <a:chOff x="1379925" y="685000"/>
            <a:chExt cx="996175" cy="685800"/>
          </a:xfrm>
        </p:grpSpPr>
        <p:sp>
          <p:nvSpPr>
            <p:cNvPr id="1356" name="Google Shape;1356;p27"/>
            <p:cNvSpPr/>
            <p:nvPr/>
          </p:nvSpPr>
          <p:spPr>
            <a:xfrm>
              <a:off x="1379925" y="685000"/>
              <a:ext cx="996175" cy="685800"/>
            </a:xfrm>
            <a:custGeom>
              <a:avLst/>
              <a:gdLst/>
              <a:ahLst/>
              <a:cxnLst/>
              <a:rect l="l" t="t" r="r" b="b"/>
              <a:pathLst>
                <a:path w="39847" h="27432" extrusionOk="0">
                  <a:moveTo>
                    <a:pt x="7049" y="1"/>
                  </a:moveTo>
                  <a:cubicBezTo>
                    <a:pt x="6004" y="1"/>
                    <a:pt x="5047" y="612"/>
                    <a:pt x="4594" y="1668"/>
                  </a:cubicBezTo>
                  <a:lnTo>
                    <a:pt x="614" y="11370"/>
                  </a:lnTo>
                  <a:cubicBezTo>
                    <a:pt x="1" y="12800"/>
                    <a:pt x="712" y="14435"/>
                    <a:pt x="2044" y="14950"/>
                  </a:cubicBezTo>
                  <a:lnTo>
                    <a:pt x="31673" y="27210"/>
                  </a:lnTo>
                  <a:cubicBezTo>
                    <a:pt x="32026" y="27361"/>
                    <a:pt x="32384" y="27431"/>
                    <a:pt x="32734" y="27431"/>
                  </a:cubicBezTo>
                  <a:cubicBezTo>
                    <a:pt x="33802" y="27431"/>
                    <a:pt x="34783" y="26777"/>
                    <a:pt x="35245" y="25779"/>
                  </a:cubicBezTo>
                  <a:lnTo>
                    <a:pt x="39233" y="15971"/>
                  </a:lnTo>
                  <a:cubicBezTo>
                    <a:pt x="39846" y="14639"/>
                    <a:pt x="39127" y="13004"/>
                    <a:pt x="37803" y="12391"/>
                  </a:cubicBezTo>
                  <a:lnTo>
                    <a:pt x="8174" y="238"/>
                  </a:lnTo>
                  <a:cubicBezTo>
                    <a:pt x="7800" y="77"/>
                    <a:pt x="7419" y="1"/>
                    <a:pt x="7049" y="1"/>
                  </a:cubicBezTo>
                  <a:close/>
                </a:path>
              </a:pathLst>
            </a:custGeom>
            <a:solidFill>
              <a:srgbClr val="F1F0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1530525" y="760450"/>
              <a:ext cx="132850" cy="129725"/>
            </a:xfrm>
            <a:custGeom>
              <a:avLst/>
              <a:gdLst/>
              <a:ahLst/>
              <a:cxnLst/>
              <a:rect l="l" t="t" r="r" b="b"/>
              <a:pathLst>
                <a:path w="5314" h="5189" extrusionOk="0">
                  <a:moveTo>
                    <a:pt x="2604" y="0"/>
                  </a:moveTo>
                  <a:cubicBezTo>
                    <a:pt x="2144" y="0"/>
                    <a:pt x="1672" y="125"/>
                    <a:pt x="1227" y="383"/>
                  </a:cubicBezTo>
                  <a:cubicBezTo>
                    <a:pt x="1227" y="383"/>
                    <a:pt x="1129" y="383"/>
                    <a:pt x="1129" y="489"/>
                  </a:cubicBezTo>
                  <a:lnTo>
                    <a:pt x="924" y="489"/>
                  </a:lnTo>
                  <a:lnTo>
                    <a:pt x="924" y="587"/>
                  </a:lnTo>
                  <a:lnTo>
                    <a:pt x="818" y="587"/>
                  </a:lnTo>
                  <a:lnTo>
                    <a:pt x="818" y="693"/>
                  </a:lnTo>
                  <a:cubicBezTo>
                    <a:pt x="614" y="791"/>
                    <a:pt x="516" y="996"/>
                    <a:pt x="409" y="1200"/>
                  </a:cubicBezTo>
                  <a:lnTo>
                    <a:pt x="311" y="1200"/>
                  </a:lnTo>
                  <a:lnTo>
                    <a:pt x="311" y="1404"/>
                  </a:lnTo>
                  <a:lnTo>
                    <a:pt x="205" y="1404"/>
                  </a:lnTo>
                  <a:lnTo>
                    <a:pt x="205" y="1609"/>
                  </a:lnTo>
                  <a:lnTo>
                    <a:pt x="107" y="1609"/>
                  </a:lnTo>
                  <a:lnTo>
                    <a:pt x="107" y="1813"/>
                  </a:lnTo>
                  <a:lnTo>
                    <a:pt x="1" y="1919"/>
                  </a:lnTo>
                  <a:lnTo>
                    <a:pt x="1" y="2124"/>
                  </a:lnTo>
                  <a:lnTo>
                    <a:pt x="1" y="2328"/>
                  </a:lnTo>
                  <a:lnTo>
                    <a:pt x="1" y="2630"/>
                  </a:lnTo>
                  <a:lnTo>
                    <a:pt x="1" y="2835"/>
                  </a:lnTo>
                  <a:lnTo>
                    <a:pt x="1" y="2941"/>
                  </a:lnTo>
                  <a:lnTo>
                    <a:pt x="1" y="3039"/>
                  </a:lnTo>
                  <a:lnTo>
                    <a:pt x="1" y="3145"/>
                  </a:lnTo>
                  <a:cubicBezTo>
                    <a:pt x="1" y="3243"/>
                    <a:pt x="1" y="3243"/>
                    <a:pt x="107" y="3350"/>
                  </a:cubicBezTo>
                  <a:lnTo>
                    <a:pt x="107" y="3554"/>
                  </a:lnTo>
                  <a:lnTo>
                    <a:pt x="205" y="3652"/>
                  </a:lnTo>
                  <a:lnTo>
                    <a:pt x="205" y="3758"/>
                  </a:lnTo>
                  <a:cubicBezTo>
                    <a:pt x="311" y="3758"/>
                    <a:pt x="311" y="3856"/>
                    <a:pt x="311" y="3856"/>
                  </a:cubicBezTo>
                  <a:cubicBezTo>
                    <a:pt x="311" y="3963"/>
                    <a:pt x="409" y="3963"/>
                    <a:pt x="409" y="4061"/>
                  </a:cubicBezTo>
                  <a:cubicBezTo>
                    <a:pt x="614" y="4469"/>
                    <a:pt x="1022" y="4674"/>
                    <a:pt x="1333" y="4878"/>
                  </a:cubicBezTo>
                  <a:cubicBezTo>
                    <a:pt x="1431" y="4984"/>
                    <a:pt x="1537" y="4984"/>
                    <a:pt x="1635" y="4984"/>
                  </a:cubicBezTo>
                  <a:cubicBezTo>
                    <a:pt x="1635" y="5082"/>
                    <a:pt x="1742" y="5082"/>
                    <a:pt x="1840" y="5082"/>
                  </a:cubicBezTo>
                  <a:cubicBezTo>
                    <a:pt x="1946" y="5082"/>
                    <a:pt x="1946" y="5082"/>
                    <a:pt x="2044" y="5189"/>
                  </a:cubicBezTo>
                  <a:lnTo>
                    <a:pt x="2559" y="5189"/>
                  </a:lnTo>
                  <a:cubicBezTo>
                    <a:pt x="2968" y="5189"/>
                    <a:pt x="3376" y="5082"/>
                    <a:pt x="3679" y="4878"/>
                  </a:cubicBezTo>
                  <a:lnTo>
                    <a:pt x="3883" y="4878"/>
                  </a:lnTo>
                  <a:lnTo>
                    <a:pt x="3883" y="4780"/>
                  </a:lnTo>
                  <a:lnTo>
                    <a:pt x="3989" y="4780"/>
                  </a:lnTo>
                  <a:cubicBezTo>
                    <a:pt x="4087" y="4674"/>
                    <a:pt x="4087" y="4674"/>
                    <a:pt x="4194" y="4674"/>
                  </a:cubicBezTo>
                  <a:lnTo>
                    <a:pt x="4194" y="4576"/>
                  </a:lnTo>
                  <a:lnTo>
                    <a:pt x="4292" y="4576"/>
                  </a:lnTo>
                  <a:cubicBezTo>
                    <a:pt x="4292" y="4469"/>
                    <a:pt x="4398" y="4469"/>
                    <a:pt x="4398" y="4469"/>
                  </a:cubicBezTo>
                  <a:cubicBezTo>
                    <a:pt x="4398" y="4371"/>
                    <a:pt x="4398" y="4371"/>
                    <a:pt x="4496" y="4371"/>
                  </a:cubicBezTo>
                  <a:cubicBezTo>
                    <a:pt x="4496" y="4371"/>
                    <a:pt x="4496" y="4265"/>
                    <a:pt x="4602" y="4265"/>
                  </a:cubicBezTo>
                  <a:lnTo>
                    <a:pt x="4602" y="4167"/>
                  </a:lnTo>
                  <a:cubicBezTo>
                    <a:pt x="4700" y="4167"/>
                    <a:pt x="4700" y="4061"/>
                    <a:pt x="4700" y="4061"/>
                  </a:cubicBezTo>
                  <a:cubicBezTo>
                    <a:pt x="4700" y="3963"/>
                    <a:pt x="4807" y="3963"/>
                    <a:pt x="4807" y="3963"/>
                  </a:cubicBezTo>
                  <a:lnTo>
                    <a:pt x="4807" y="3856"/>
                  </a:lnTo>
                  <a:lnTo>
                    <a:pt x="4905" y="3758"/>
                  </a:lnTo>
                  <a:lnTo>
                    <a:pt x="4905" y="3652"/>
                  </a:lnTo>
                  <a:lnTo>
                    <a:pt x="5011" y="3554"/>
                  </a:lnTo>
                  <a:lnTo>
                    <a:pt x="5011" y="3448"/>
                  </a:lnTo>
                  <a:cubicBezTo>
                    <a:pt x="5313" y="2737"/>
                    <a:pt x="5215" y="1813"/>
                    <a:pt x="4700" y="1102"/>
                  </a:cubicBezTo>
                  <a:cubicBezTo>
                    <a:pt x="4180" y="384"/>
                    <a:pt x="3410" y="0"/>
                    <a:pt x="2604"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1515200" y="747700"/>
              <a:ext cx="145725" cy="130475"/>
            </a:xfrm>
            <a:custGeom>
              <a:avLst/>
              <a:gdLst/>
              <a:ahLst/>
              <a:cxnLst/>
              <a:rect l="l" t="t" r="r" b="b"/>
              <a:pathLst>
                <a:path w="5829" h="5219" extrusionOk="0">
                  <a:moveTo>
                    <a:pt x="2916" y="0"/>
                  </a:moveTo>
                  <a:cubicBezTo>
                    <a:pt x="1884" y="0"/>
                    <a:pt x="901" y="598"/>
                    <a:pt x="516" y="1612"/>
                  </a:cubicBezTo>
                  <a:cubicBezTo>
                    <a:pt x="1" y="2936"/>
                    <a:pt x="614" y="4473"/>
                    <a:pt x="1946" y="4979"/>
                  </a:cubicBezTo>
                  <a:cubicBezTo>
                    <a:pt x="2296" y="5142"/>
                    <a:pt x="2662" y="5218"/>
                    <a:pt x="3019" y="5218"/>
                  </a:cubicBezTo>
                  <a:cubicBezTo>
                    <a:pt x="4011" y="5218"/>
                    <a:pt x="4941" y="4629"/>
                    <a:pt x="5313" y="3655"/>
                  </a:cubicBezTo>
                  <a:cubicBezTo>
                    <a:pt x="5828" y="2323"/>
                    <a:pt x="5215" y="795"/>
                    <a:pt x="3883" y="182"/>
                  </a:cubicBezTo>
                  <a:cubicBezTo>
                    <a:pt x="3567" y="59"/>
                    <a:pt x="3239" y="0"/>
                    <a:pt x="2916" y="0"/>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27"/>
            <p:cNvSpPr/>
            <p:nvPr/>
          </p:nvSpPr>
          <p:spPr>
            <a:xfrm>
              <a:off x="1522975" y="798200"/>
              <a:ext cx="130175" cy="79975"/>
            </a:xfrm>
            <a:custGeom>
              <a:avLst/>
              <a:gdLst/>
              <a:ahLst/>
              <a:cxnLst/>
              <a:rect l="l" t="t" r="r" b="b"/>
              <a:pathLst>
                <a:path w="5207" h="3199" extrusionOk="0">
                  <a:moveTo>
                    <a:pt x="5109" y="1"/>
                  </a:moveTo>
                  <a:cubicBezTo>
                    <a:pt x="5109" y="303"/>
                    <a:pt x="5109" y="712"/>
                    <a:pt x="4904" y="1022"/>
                  </a:cubicBezTo>
                  <a:cubicBezTo>
                    <a:pt x="4511" y="2033"/>
                    <a:pt x="3527" y="2630"/>
                    <a:pt x="2491" y="2630"/>
                  </a:cubicBezTo>
                  <a:cubicBezTo>
                    <a:pt x="2170" y="2630"/>
                    <a:pt x="1844" y="2573"/>
                    <a:pt x="1529" y="2453"/>
                  </a:cubicBezTo>
                  <a:cubicBezTo>
                    <a:pt x="711" y="2044"/>
                    <a:pt x="205" y="1325"/>
                    <a:pt x="0" y="614"/>
                  </a:cubicBezTo>
                  <a:lnTo>
                    <a:pt x="0" y="614"/>
                  </a:lnTo>
                  <a:cubicBezTo>
                    <a:pt x="0" y="1635"/>
                    <a:pt x="613" y="2551"/>
                    <a:pt x="1635" y="2959"/>
                  </a:cubicBezTo>
                  <a:cubicBezTo>
                    <a:pt x="1985" y="3122"/>
                    <a:pt x="2351" y="3198"/>
                    <a:pt x="2708" y="3198"/>
                  </a:cubicBezTo>
                  <a:cubicBezTo>
                    <a:pt x="3700" y="3198"/>
                    <a:pt x="4630" y="2609"/>
                    <a:pt x="5002" y="1635"/>
                  </a:cubicBezTo>
                  <a:cubicBezTo>
                    <a:pt x="5207" y="1022"/>
                    <a:pt x="5207" y="507"/>
                    <a:pt x="5109" y="1"/>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27"/>
            <p:cNvSpPr/>
            <p:nvPr/>
          </p:nvSpPr>
          <p:spPr>
            <a:xfrm>
              <a:off x="1525425" y="788000"/>
              <a:ext cx="122625" cy="58650"/>
            </a:xfrm>
            <a:custGeom>
              <a:avLst/>
              <a:gdLst/>
              <a:ahLst/>
              <a:cxnLst/>
              <a:rect l="l" t="t" r="r" b="b"/>
              <a:pathLst>
                <a:path w="4905" h="2346" extrusionOk="0">
                  <a:moveTo>
                    <a:pt x="107" y="0"/>
                  </a:moveTo>
                  <a:lnTo>
                    <a:pt x="107" y="98"/>
                  </a:lnTo>
                  <a:cubicBezTo>
                    <a:pt x="0" y="98"/>
                    <a:pt x="0" y="204"/>
                    <a:pt x="0" y="302"/>
                  </a:cubicBezTo>
                  <a:lnTo>
                    <a:pt x="4700" y="2346"/>
                  </a:lnTo>
                  <a:cubicBezTo>
                    <a:pt x="4806" y="2248"/>
                    <a:pt x="4806" y="2141"/>
                    <a:pt x="4904" y="2043"/>
                  </a:cubicBezTo>
                  <a:lnTo>
                    <a:pt x="107" y="0"/>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7"/>
            <p:cNvSpPr/>
            <p:nvPr/>
          </p:nvSpPr>
          <p:spPr>
            <a:xfrm>
              <a:off x="1525425" y="782875"/>
              <a:ext cx="125275" cy="58675"/>
            </a:xfrm>
            <a:custGeom>
              <a:avLst/>
              <a:gdLst/>
              <a:ahLst/>
              <a:cxnLst/>
              <a:rect l="l" t="t" r="r" b="b"/>
              <a:pathLst>
                <a:path w="5011" h="2347" extrusionOk="0">
                  <a:moveTo>
                    <a:pt x="205" y="1"/>
                  </a:moveTo>
                  <a:cubicBezTo>
                    <a:pt x="107" y="99"/>
                    <a:pt x="107" y="99"/>
                    <a:pt x="107" y="205"/>
                  </a:cubicBezTo>
                  <a:cubicBezTo>
                    <a:pt x="107" y="205"/>
                    <a:pt x="107" y="303"/>
                    <a:pt x="0" y="303"/>
                  </a:cubicBezTo>
                  <a:lnTo>
                    <a:pt x="4806" y="2346"/>
                  </a:lnTo>
                  <a:cubicBezTo>
                    <a:pt x="4904" y="2346"/>
                    <a:pt x="4904" y="2248"/>
                    <a:pt x="4904" y="2248"/>
                  </a:cubicBezTo>
                  <a:cubicBezTo>
                    <a:pt x="4904" y="2142"/>
                    <a:pt x="4904" y="2142"/>
                    <a:pt x="5011" y="2044"/>
                  </a:cubicBezTo>
                  <a:lnTo>
                    <a:pt x="2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7"/>
            <p:cNvSpPr/>
            <p:nvPr/>
          </p:nvSpPr>
          <p:spPr>
            <a:xfrm>
              <a:off x="1691550" y="826850"/>
              <a:ext cx="132850" cy="129750"/>
            </a:xfrm>
            <a:custGeom>
              <a:avLst/>
              <a:gdLst/>
              <a:ahLst/>
              <a:cxnLst/>
              <a:rect l="l" t="t" r="r" b="b"/>
              <a:pathLst>
                <a:path w="5314" h="5190" extrusionOk="0">
                  <a:moveTo>
                    <a:pt x="2628" y="0"/>
                  </a:moveTo>
                  <a:cubicBezTo>
                    <a:pt x="2156" y="0"/>
                    <a:pt x="1671" y="125"/>
                    <a:pt x="1226" y="383"/>
                  </a:cubicBezTo>
                  <a:cubicBezTo>
                    <a:pt x="1226" y="383"/>
                    <a:pt x="1120" y="383"/>
                    <a:pt x="1120" y="489"/>
                  </a:cubicBezTo>
                  <a:lnTo>
                    <a:pt x="1022" y="489"/>
                  </a:lnTo>
                  <a:lnTo>
                    <a:pt x="1022" y="587"/>
                  </a:lnTo>
                  <a:cubicBezTo>
                    <a:pt x="916" y="587"/>
                    <a:pt x="916" y="587"/>
                    <a:pt x="916" y="694"/>
                  </a:cubicBezTo>
                  <a:lnTo>
                    <a:pt x="818" y="694"/>
                  </a:lnTo>
                  <a:cubicBezTo>
                    <a:pt x="711" y="792"/>
                    <a:pt x="507" y="996"/>
                    <a:pt x="409" y="1200"/>
                  </a:cubicBezTo>
                  <a:cubicBezTo>
                    <a:pt x="303" y="1307"/>
                    <a:pt x="303" y="1307"/>
                    <a:pt x="303" y="1405"/>
                  </a:cubicBezTo>
                  <a:cubicBezTo>
                    <a:pt x="205" y="1511"/>
                    <a:pt x="205" y="1511"/>
                    <a:pt x="205" y="1609"/>
                  </a:cubicBezTo>
                  <a:lnTo>
                    <a:pt x="205" y="1715"/>
                  </a:lnTo>
                  <a:cubicBezTo>
                    <a:pt x="98" y="1715"/>
                    <a:pt x="98" y="1813"/>
                    <a:pt x="98" y="1920"/>
                  </a:cubicBezTo>
                  <a:cubicBezTo>
                    <a:pt x="98" y="1920"/>
                    <a:pt x="98" y="2018"/>
                    <a:pt x="0" y="2124"/>
                  </a:cubicBezTo>
                  <a:lnTo>
                    <a:pt x="0" y="2328"/>
                  </a:lnTo>
                  <a:lnTo>
                    <a:pt x="0" y="2426"/>
                  </a:lnTo>
                  <a:lnTo>
                    <a:pt x="0" y="2631"/>
                  </a:lnTo>
                  <a:lnTo>
                    <a:pt x="0" y="2835"/>
                  </a:lnTo>
                  <a:lnTo>
                    <a:pt x="0" y="2941"/>
                  </a:lnTo>
                  <a:lnTo>
                    <a:pt x="0" y="3039"/>
                  </a:lnTo>
                  <a:lnTo>
                    <a:pt x="0" y="3146"/>
                  </a:lnTo>
                  <a:cubicBezTo>
                    <a:pt x="98" y="3244"/>
                    <a:pt x="98" y="3244"/>
                    <a:pt x="98" y="3350"/>
                  </a:cubicBezTo>
                  <a:cubicBezTo>
                    <a:pt x="98" y="3448"/>
                    <a:pt x="98" y="3554"/>
                    <a:pt x="205" y="3554"/>
                  </a:cubicBezTo>
                  <a:lnTo>
                    <a:pt x="205" y="3652"/>
                  </a:lnTo>
                  <a:cubicBezTo>
                    <a:pt x="205" y="3652"/>
                    <a:pt x="205" y="3759"/>
                    <a:pt x="303" y="3759"/>
                  </a:cubicBezTo>
                  <a:lnTo>
                    <a:pt x="303" y="3857"/>
                  </a:lnTo>
                  <a:cubicBezTo>
                    <a:pt x="303" y="3963"/>
                    <a:pt x="409" y="3963"/>
                    <a:pt x="409" y="4061"/>
                  </a:cubicBezTo>
                  <a:cubicBezTo>
                    <a:pt x="711" y="4470"/>
                    <a:pt x="1022" y="4780"/>
                    <a:pt x="1431" y="4878"/>
                  </a:cubicBezTo>
                  <a:cubicBezTo>
                    <a:pt x="1431" y="4985"/>
                    <a:pt x="1529" y="4985"/>
                    <a:pt x="1635" y="4985"/>
                  </a:cubicBezTo>
                  <a:cubicBezTo>
                    <a:pt x="1733" y="5083"/>
                    <a:pt x="1733" y="5083"/>
                    <a:pt x="1839" y="5083"/>
                  </a:cubicBezTo>
                  <a:cubicBezTo>
                    <a:pt x="1937" y="5083"/>
                    <a:pt x="2044" y="5189"/>
                    <a:pt x="2142" y="5189"/>
                  </a:cubicBezTo>
                  <a:lnTo>
                    <a:pt x="2550" y="5189"/>
                  </a:lnTo>
                  <a:cubicBezTo>
                    <a:pt x="2959" y="5189"/>
                    <a:pt x="3368" y="5083"/>
                    <a:pt x="3776" y="4985"/>
                  </a:cubicBezTo>
                  <a:lnTo>
                    <a:pt x="3776" y="4878"/>
                  </a:lnTo>
                  <a:lnTo>
                    <a:pt x="3883" y="4878"/>
                  </a:lnTo>
                  <a:cubicBezTo>
                    <a:pt x="3883" y="4878"/>
                    <a:pt x="3981" y="4878"/>
                    <a:pt x="3981" y="4780"/>
                  </a:cubicBezTo>
                  <a:lnTo>
                    <a:pt x="4087" y="4780"/>
                  </a:lnTo>
                  <a:lnTo>
                    <a:pt x="4185" y="4674"/>
                  </a:lnTo>
                  <a:lnTo>
                    <a:pt x="4291" y="4576"/>
                  </a:lnTo>
                  <a:cubicBezTo>
                    <a:pt x="4389" y="4576"/>
                    <a:pt x="4389" y="4470"/>
                    <a:pt x="4389" y="4470"/>
                  </a:cubicBezTo>
                  <a:cubicBezTo>
                    <a:pt x="4496" y="4470"/>
                    <a:pt x="4496" y="4372"/>
                    <a:pt x="4496" y="4372"/>
                  </a:cubicBezTo>
                  <a:lnTo>
                    <a:pt x="4594" y="4265"/>
                  </a:lnTo>
                  <a:lnTo>
                    <a:pt x="4594" y="4167"/>
                  </a:lnTo>
                  <a:cubicBezTo>
                    <a:pt x="4700" y="4167"/>
                    <a:pt x="4700" y="4061"/>
                    <a:pt x="4798" y="4061"/>
                  </a:cubicBezTo>
                  <a:lnTo>
                    <a:pt x="4798" y="3963"/>
                  </a:lnTo>
                  <a:lnTo>
                    <a:pt x="4904" y="3857"/>
                  </a:lnTo>
                  <a:lnTo>
                    <a:pt x="4904" y="3759"/>
                  </a:lnTo>
                  <a:lnTo>
                    <a:pt x="5002" y="3652"/>
                  </a:lnTo>
                  <a:lnTo>
                    <a:pt x="5002" y="3554"/>
                  </a:lnTo>
                  <a:cubicBezTo>
                    <a:pt x="5313" y="2737"/>
                    <a:pt x="5207" y="1920"/>
                    <a:pt x="4700" y="1102"/>
                  </a:cubicBezTo>
                  <a:cubicBezTo>
                    <a:pt x="4242" y="384"/>
                    <a:pt x="3455" y="0"/>
                    <a:pt x="2628"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7"/>
            <p:cNvSpPr/>
            <p:nvPr/>
          </p:nvSpPr>
          <p:spPr>
            <a:xfrm>
              <a:off x="1676225" y="814100"/>
              <a:ext cx="148175" cy="130475"/>
            </a:xfrm>
            <a:custGeom>
              <a:avLst/>
              <a:gdLst/>
              <a:ahLst/>
              <a:cxnLst/>
              <a:rect l="l" t="t" r="r" b="b"/>
              <a:pathLst>
                <a:path w="5927" h="5219" extrusionOk="0">
                  <a:moveTo>
                    <a:pt x="3012" y="1"/>
                  </a:moveTo>
                  <a:cubicBezTo>
                    <a:pt x="1976" y="1"/>
                    <a:pt x="974" y="598"/>
                    <a:pt x="507" y="1612"/>
                  </a:cubicBezTo>
                  <a:cubicBezTo>
                    <a:pt x="0" y="2936"/>
                    <a:pt x="613" y="4473"/>
                    <a:pt x="1937" y="4980"/>
                  </a:cubicBezTo>
                  <a:cubicBezTo>
                    <a:pt x="2290" y="5142"/>
                    <a:pt x="2657" y="5218"/>
                    <a:pt x="3014" y="5218"/>
                  </a:cubicBezTo>
                  <a:cubicBezTo>
                    <a:pt x="4008" y="5218"/>
                    <a:pt x="4934" y="4629"/>
                    <a:pt x="5313" y="3656"/>
                  </a:cubicBezTo>
                  <a:cubicBezTo>
                    <a:pt x="5926" y="2323"/>
                    <a:pt x="5313" y="795"/>
                    <a:pt x="3981" y="182"/>
                  </a:cubicBezTo>
                  <a:cubicBezTo>
                    <a:pt x="3665" y="59"/>
                    <a:pt x="3337" y="1"/>
                    <a:pt x="3012" y="1"/>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1683775" y="864625"/>
              <a:ext cx="132850" cy="79950"/>
            </a:xfrm>
            <a:custGeom>
              <a:avLst/>
              <a:gdLst/>
              <a:ahLst/>
              <a:cxnLst/>
              <a:rect l="l" t="t" r="r" b="b"/>
              <a:pathLst>
                <a:path w="5314" h="3198" extrusionOk="0">
                  <a:moveTo>
                    <a:pt x="5215" y="0"/>
                  </a:moveTo>
                  <a:cubicBezTo>
                    <a:pt x="5215" y="409"/>
                    <a:pt x="5109" y="711"/>
                    <a:pt x="5011" y="1022"/>
                  </a:cubicBezTo>
                  <a:cubicBezTo>
                    <a:pt x="4543" y="2033"/>
                    <a:pt x="3537" y="2629"/>
                    <a:pt x="2497" y="2629"/>
                  </a:cubicBezTo>
                  <a:cubicBezTo>
                    <a:pt x="2175" y="2629"/>
                    <a:pt x="1850" y="2572"/>
                    <a:pt x="1537" y="2452"/>
                  </a:cubicBezTo>
                  <a:cubicBezTo>
                    <a:pt x="720" y="2043"/>
                    <a:pt x="205" y="1430"/>
                    <a:pt x="1" y="613"/>
                  </a:cubicBezTo>
                  <a:lnTo>
                    <a:pt x="1" y="613"/>
                  </a:lnTo>
                  <a:cubicBezTo>
                    <a:pt x="1" y="1635"/>
                    <a:pt x="614" y="2550"/>
                    <a:pt x="1635" y="2959"/>
                  </a:cubicBezTo>
                  <a:cubicBezTo>
                    <a:pt x="1988" y="3121"/>
                    <a:pt x="2355" y="3197"/>
                    <a:pt x="2712" y="3197"/>
                  </a:cubicBezTo>
                  <a:cubicBezTo>
                    <a:pt x="3706" y="3197"/>
                    <a:pt x="4632" y="2608"/>
                    <a:pt x="5011" y="1635"/>
                  </a:cubicBezTo>
                  <a:cubicBezTo>
                    <a:pt x="5215" y="1120"/>
                    <a:pt x="5313" y="507"/>
                    <a:pt x="5215" y="0"/>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1686450" y="854400"/>
              <a:ext cx="122625" cy="58675"/>
            </a:xfrm>
            <a:custGeom>
              <a:avLst/>
              <a:gdLst/>
              <a:ahLst/>
              <a:cxnLst/>
              <a:rect l="l" t="t" r="r" b="b"/>
              <a:pathLst>
                <a:path w="4905" h="2347" extrusionOk="0">
                  <a:moveTo>
                    <a:pt x="98" y="0"/>
                  </a:moveTo>
                  <a:lnTo>
                    <a:pt x="98" y="98"/>
                  </a:lnTo>
                  <a:cubicBezTo>
                    <a:pt x="98" y="205"/>
                    <a:pt x="0" y="205"/>
                    <a:pt x="0" y="303"/>
                  </a:cubicBezTo>
                  <a:lnTo>
                    <a:pt x="4798" y="2346"/>
                  </a:lnTo>
                  <a:cubicBezTo>
                    <a:pt x="4798" y="2248"/>
                    <a:pt x="4904" y="2142"/>
                    <a:pt x="4904" y="2142"/>
                  </a:cubicBezTo>
                  <a:lnTo>
                    <a:pt x="4904" y="2044"/>
                  </a:lnTo>
                  <a:lnTo>
                    <a:pt x="98" y="0"/>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1688900" y="851750"/>
              <a:ext cx="122625" cy="56200"/>
            </a:xfrm>
            <a:custGeom>
              <a:avLst/>
              <a:gdLst/>
              <a:ahLst/>
              <a:cxnLst/>
              <a:rect l="l" t="t" r="r" b="b"/>
              <a:pathLst>
                <a:path w="4905" h="2248" extrusionOk="0">
                  <a:moveTo>
                    <a:pt x="106" y="0"/>
                  </a:moveTo>
                  <a:cubicBezTo>
                    <a:pt x="106" y="0"/>
                    <a:pt x="106" y="106"/>
                    <a:pt x="0" y="106"/>
                  </a:cubicBezTo>
                  <a:lnTo>
                    <a:pt x="0" y="311"/>
                  </a:lnTo>
                  <a:lnTo>
                    <a:pt x="4806" y="2248"/>
                  </a:lnTo>
                  <a:lnTo>
                    <a:pt x="4806" y="2150"/>
                  </a:lnTo>
                  <a:cubicBezTo>
                    <a:pt x="4904" y="2043"/>
                    <a:pt x="4904" y="2043"/>
                    <a:pt x="4904" y="1945"/>
                  </a:cubicBezTo>
                  <a:lnTo>
                    <a:pt x="1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1852350" y="893375"/>
              <a:ext cx="132850" cy="129625"/>
            </a:xfrm>
            <a:custGeom>
              <a:avLst/>
              <a:gdLst/>
              <a:ahLst/>
              <a:cxnLst/>
              <a:rect l="l" t="t" r="r" b="b"/>
              <a:pathLst>
                <a:path w="5314" h="5185" extrusionOk="0">
                  <a:moveTo>
                    <a:pt x="2638" y="0"/>
                  </a:moveTo>
                  <a:cubicBezTo>
                    <a:pt x="2184" y="0"/>
                    <a:pt x="1732" y="125"/>
                    <a:pt x="1333" y="378"/>
                  </a:cubicBezTo>
                  <a:cubicBezTo>
                    <a:pt x="1227" y="378"/>
                    <a:pt x="1227" y="485"/>
                    <a:pt x="1129" y="485"/>
                  </a:cubicBezTo>
                  <a:lnTo>
                    <a:pt x="1022" y="583"/>
                  </a:lnTo>
                  <a:lnTo>
                    <a:pt x="924" y="689"/>
                  </a:lnTo>
                  <a:lnTo>
                    <a:pt x="409" y="1196"/>
                  </a:lnTo>
                  <a:cubicBezTo>
                    <a:pt x="409" y="1302"/>
                    <a:pt x="409" y="1302"/>
                    <a:pt x="311" y="1400"/>
                  </a:cubicBezTo>
                  <a:lnTo>
                    <a:pt x="311" y="1506"/>
                  </a:lnTo>
                  <a:lnTo>
                    <a:pt x="205" y="1604"/>
                  </a:lnTo>
                  <a:lnTo>
                    <a:pt x="205" y="1711"/>
                  </a:lnTo>
                  <a:cubicBezTo>
                    <a:pt x="205" y="1711"/>
                    <a:pt x="107" y="1809"/>
                    <a:pt x="107" y="1915"/>
                  </a:cubicBezTo>
                  <a:lnTo>
                    <a:pt x="107" y="2119"/>
                  </a:lnTo>
                  <a:lnTo>
                    <a:pt x="107" y="2217"/>
                  </a:lnTo>
                  <a:lnTo>
                    <a:pt x="1" y="2324"/>
                  </a:lnTo>
                  <a:lnTo>
                    <a:pt x="1" y="2422"/>
                  </a:lnTo>
                  <a:lnTo>
                    <a:pt x="1" y="2626"/>
                  </a:lnTo>
                  <a:lnTo>
                    <a:pt x="1" y="2830"/>
                  </a:lnTo>
                  <a:lnTo>
                    <a:pt x="1" y="2937"/>
                  </a:lnTo>
                  <a:cubicBezTo>
                    <a:pt x="1" y="3035"/>
                    <a:pt x="107" y="3035"/>
                    <a:pt x="107" y="3141"/>
                  </a:cubicBezTo>
                  <a:lnTo>
                    <a:pt x="107" y="3345"/>
                  </a:lnTo>
                  <a:cubicBezTo>
                    <a:pt x="205" y="3443"/>
                    <a:pt x="205" y="3550"/>
                    <a:pt x="205" y="3648"/>
                  </a:cubicBezTo>
                  <a:cubicBezTo>
                    <a:pt x="311" y="3754"/>
                    <a:pt x="311" y="3754"/>
                    <a:pt x="311" y="3852"/>
                  </a:cubicBezTo>
                  <a:cubicBezTo>
                    <a:pt x="409" y="3958"/>
                    <a:pt x="409" y="4056"/>
                    <a:pt x="516" y="4056"/>
                  </a:cubicBezTo>
                  <a:cubicBezTo>
                    <a:pt x="720" y="4465"/>
                    <a:pt x="1022" y="4776"/>
                    <a:pt x="1431" y="4980"/>
                  </a:cubicBezTo>
                  <a:cubicBezTo>
                    <a:pt x="1537" y="4980"/>
                    <a:pt x="1635" y="4980"/>
                    <a:pt x="1635" y="5078"/>
                  </a:cubicBezTo>
                  <a:lnTo>
                    <a:pt x="1946" y="5078"/>
                  </a:lnTo>
                  <a:cubicBezTo>
                    <a:pt x="1946" y="5184"/>
                    <a:pt x="2044" y="5184"/>
                    <a:pt x="2150" y="5184"/>
                  </a:cubicBezTo>
                  <a:lnTo>
                    <a:pt x="2657" y="5184"/>
                  </a:lnTo>
                  <a:cubicBezTo>
                    <a:pt x="3066" y="5184"/>
                    <a:pt x="3475" y="5184"/>
                    <a:pt x="3785" y="4980"/>
                  </a:cubicBezTo>
                  <a:cubicBezTo>
                    <a:pt x="3883" y="4874"/>
                    <a:pt x="3883" y="4874"/>
                    <a:pt x="3989" y="4874"/>
                  </a:cubicBezTo>
                  <a:lnTo>
                    <a:pt x="3989" y="4776"/>
                  </a:lnTo>
                  <a:lnTo>
                    <a:pt x="4088" y="4776"/>
                  </a:lnTo>
                  <a:cubicBezTo>
                    <a:pt x="4194" y="4776"/>
                    <a:pt x="4194" y="4669"/>
                    <a:pt x="4194" y="4669"/>
                  </a:cubicBezTo>
                  <a:lnTo>
                    <a:pt x="4292" y="4669"/>
                  </a:lnTo>
                  <a:cubicBezTo>
                    <a:pt x="4292" y="4571"/>
                    <a:pt x="4292" y="4571"/>
                    <a:pt x="4398" y="4571"/>
                  </a:cubicBezTo>
                  <a:cubicBezTo>
                    <a:pt x="4398" y="4571"/>
                    <a:pt x="4398" y="4465"/>
                    <a:pt x="4496" y="4465"/>
                  </a:cubicBezTo>
                  <a:lnTo>
                    <a:pt x="4496" y="4367"/>
                  </a:lnTo>
                  <a:cubicBezTo>
                    <a:pt x="4602" y="4367"/>
                    <a:pt x="4602" y="4367"/>
                    <a:pt x="4602" y="4261"/>
                  </a:cubicBezTo>
                  <a:lnTo>
                    <a:pt x="4701" y="4261"/>
                  </a:lnTo>
                  <a:cubicBezTo>
                    <a:pt x="4701" y="4163"/>
                    <a:pt x="4807" y="4163"/>
                    <a:pt x="4807" y="4056"/>
                  </a:cubicBezTo>
                  <a:lnTo>
                    <a:pt x="4807" y="3958"/>
                  </a:lnTo>
                  <a:cubicBezTo>
                    <a:pt x="4905" y="3958"/>
                    <a:pt x="4905" y="3852"/>
                    <a:pt x="4905" y="3852"/>
                  </a:cubicBezTo>
                  <a:cubicBezTo>
                    <a:pt x="4905" y="3852"/>
                    <a:pt x="4905" y="3754"/>
                    <a:pt x="5011" y="3754"/>
                  </a:cubicBezTo>
                  <a:lnTo>
                    <a:pt x="5011" y="3648"/>
                  </a:lnTo>
                  <a:cubicBezTo>
                    <a:pt x="5011" y="3648"/>
                    <a:pt x="5011" y="3550"/>
                    <a:pt x="5109" y="3550"/>
                  </a:cubicBezTo>
                  <a:cubicBezTo>
                    <a:pt x="5314" y="2732"/>
                    <a:pt x="5314" y="1915"/>
                    <a:pt x="4807" y="1196"/>
                  </a:cubicBezTo>
                  <a:cubicBezTo>
                    <a:pt x="4281" y="407"/>
                    <a:pt x="3457" y="0"/>
                    <a:pt x="2638"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1837025" y="881525"/>
              <a:ext cx="148175" cy="130575"/>
            </a:xfrm>
            <a:custGeom>
              <a:avLst/>
              <a:gdLst/>
              <a:ahLst/>
              <a:cxnLst/>
              <a:rect l="l" t="t" r="r" b="b"/>
              <a:pathLst>
                <a:path w="5927" h="5223" extrusionOk="0">
                  <a:moveTo>
                    <a:pt x="2914" y="1"/>
                  </a:moveTo>
                  <a:cubicBezTo>
                    <a:pt x="1920" y="1"/>
                    <a:pt x="993" y="592"/>
                    <a:pt x="614" y="1572"/>
                  </a:cubicBezTo>
                  <a:cubicBezTo>
                    <a:pt x="1" y="2896"/>
                    <a:pt x="614" y="4432"/>
                    <a:pt x="1946" y="5045"/>
                  </a:cubicBezTo>
                  <a:cubicBezTo>
                    <a:pt x="2259" y="5165"/>
                    <a:pt x="2584" y="5222"/>
                    <a:pt x="2906" y="5222"/>
                  </a:cubicBezTo>
                  <a:cubicBezTo>
                    <a:pt x="3945" y="5222"/>
                    <a:pt x="4952" y="4626"/>
                    <a:pt x="5420" y="3615"/>
                  </a:cubicBezTo>
                  <a:cubicBezTo>
                    <a:pt x="5927" y="2283"/>
                    <a:pt x="5314" y="754"/>
                    <a:pt x="3989" y="239"/>
                  </a:cubicBezTo>
                  <a:cubicBezTo>
                    <a:pt x="3637" y="77"/>
                    <a:pt x="3271" y="1"/>
                    <a:pt x="2914" y="1"/>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27"/>
            <p:cNvSpPr/>
            <p:nvPr/>
          </p:nvSpPr>
          <p:spPr>
            <a:xfrm>
              <a:off x="1847250" y="931025"/>
              <a:ext cx="130400" cy="81075"/>
            </a:xfrm>
            <a:custGeom>
              <a:avLst/>
              <a:gdLst/>
              <a:ahLst/>
              <a:cxnLst/>
              <a:rect l="l" t="t" r="r" b="b"/>
              <a:pathLst>
                <a:path w="5216" h="3243" extrusionOk="0">
                  <a:moveTo>
                    <a:pt x="5109" y="0"/>
                  </a:moveTo>
                  <a:cubicBezTo>
                    <a:pt x="5109" y="409"/>
                    <a:pt x="5011" y="711"/>
                    <a:pt x="4905" y="1022"/>
                  </a:cubicBezTo>
                  <a:cubicBezTo>
                    <a:pt x="4518" y="2033"/>
                    <a:pt x="3530" y="2629"/>
                    <a:pt x="2496" y="2629"/>
                  </a:cubicBezTo>
                  <a:cubicBezTo>
                    <a:pt x="2175" y="2629"/>
                    <a:pt x="1850" y="2572"/>
                    <a:pt x="1537" y="2452"/>
                  </a:cubicBezTo>
                  <a:cubicBezTo>
                    <a:pt x="720" y="2142"/>
                    <a:pt x="107" y="1431"/>
                    <a:pt x="0" y="613"/>
                  </a:cubicBezTo>
                  <a:lnTo>
                    <a:pt x="0" y="613"/>
                  </a:lnTo>
                  <a:cubicBezTo>
                    <a:pt x="0" y="1635"/>
                    <a:pt x="613" y="2550"/>
                    <a:pt x="1537" y="3065"/>
                  </a:cubicBezTo>
                  <a:cubicBezTo>
                    <a:pt x="1850" y="3185"/>
                    <a:pt x="2175" y="3242"/>
                    <a:pt x="2497" y="3242"/>
                  </a:cubicBezTo>
                  <a:cubicBezTo>
                    <a:pt x="3536" y="3242"/>
                    <a:pt x="4543" y="2646"/>
                    <a:pt x="5011" y="1635"/>
                  </a:cubicBezTo>
                  <a:cubicBezTo>
                    <a:pt x="5215" y="1120"/>
                    <a:pt x="5215" y="507"/>
                    <a:pt x="5109" y="0"/>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27"/>
            <p:cNvSpPr/>
            <p:nvPr/>
          </p:nvSpPr>
          <p:spPr>
            <a:xfrm>
              <a:off x="1849900" y="920800"/>
              <a:ext cx="122625" cy="58675"/>
            </a:xfrm>
            <a:custGeom>
              <a:avLst/>
              <a:gdLst/>
              <a:ahLst/>
              <a:cxnLst/>
              <a:rect l="l" t="t" r="r" b="b"/>
              <a:pathLst>
                <a:path w="4905" h="2347" extrusionOk="0">
                  <a:moveTo>
                    <a:pt x="99" y="1"/>
                  </a:moveTo>
                  <a:cubicBezTo>
                    <a:pt x="99" y="99"/>
                    <a:pt x="1" y="99"/>
                    <a:pt x="1" y="99"/>
                  </a:cubicBezTo>
                  <a:lnTo>
                    <a:pt x="1" y="303"/>
                  </a:lnTo>
                  <a:lnTo>
                    <a:pt x="4700" y="2346"/>
                  </a:lnTo>
                  <a:cubicBezTo>
                    <a:pt x="4799" y="2248"/>
                    <a:pt x="4799" y="2248"/>
                    <a:pt x="4799" y="2142"/>
                  </a:cubicBezTo>
                  <a:lnTo>
                    <a:pt x="4905" y="2044"/>
                  </a:lnTo>
                  <a:lnTo>
                    <a:pt x="99" y="1"/>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1849900" y="918150"/>
              <a:ext cx="122625" cy="56225"/>
            </a:xfrm>
            <a:custGeom>
              <a:avLst/>
              <a:gdLst/>
              <a:ahLst/>
              <a:cxnLst/>
              <a:rect l="l" t="t" r="r" b="b"/>
              <a:pathLst>
                <a:path w="4905" h="2249" extrusionOk="0">
                  <a:moveTo>
                    <a:pt x="99" y="0"/>
                  </a:moveTo>
                  <a:lnTo>
                    <a:pt x="99" y="107"/>
                  </a:lnTo>
                  <a:cubicBezTo>
                    <a:pt x="1" y="205"/>
                    <a:pt x="1" y="205"/>
                    <a:pt x="1" y="311"/>
                  </a:cubicBezTo>
                  <a:lnTo>
                    <a:pt x="4799" y="2248"/>
                  </a:lnTo>
                  <a:cubicBezTo>
                    <a:pt x="4799" y="2248"/>
                    <a:pt x="4799" y="2150"/>
                    <a:pt x="4905" y="2150"/>
                  </a:cubicBezTo>
                  <a:lnTo>
                    <a:pt x="4905" y="1946"/>
                  </a:lnTo>
                  <a:lnTo>
                    <a:pt x="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2015825" y="960400"/>
              <a:ext cx="132850" cy="131450"/>
            </a:xfrm>
            <a:custGeom>
              <a:avLst/>
              <a:gdLst/>
              <a:ahLst/>
              <a:cxnLst/>
              <a:rect l="l" t="t" r="r" b="b"/>
              <a:pathLst>
                <a:path w="5314" h="5258" extrusionOk="0">
                  <a:moveTo>
                    <a:pt x="2534" y="1"/>
                  </a:moveTo>
                  <a:cubicBezTo>
                    <a:pt x="2092" y="1"/>
                    <a:pt x="1641" y="113"/>
                    <a:pt x="1227" y="354"/>
                  </a:cubicBezTo>
                  <a:cubicBezTo>
                    <a:pt x="1227" y="460"/>
                    <a:pt x="1128" y="460"/>
                    <a:pt x="1128" y="460"/>
                  </a:cubicBezTo>
                  <a:cubicBezTo>
                    <a:pt x="1022" y="460"/>
                    <a:pt x="1022" y="460"/>
                    <a:pt x="1022" y="558"/>
                  </a:cubicBezTo>
                  <a:lnTo>
                    <a:pt x="924" y="558"/>
                  </a:lnTo>
                  <a:cubicBezTo>
                    <a:pt x="924" y="558"/>
                    <a:pt x="924" y="664"/>
                    <a:pt x="818" y="664"/>
                  </a:cubicBezTo>
                  <a:cubicBezTo>
                    <a:pt x="614" y="869"/>
                    <a:pt x="515" y="967"/>
                    <a:pt x="409" y="1171"/>
                  </a:cubicBezTo>
                  <a:lnTo>
                    <a:pt x="409" y="1277"/>
                  </a:lnTo>
                  <a:cubicBezTo>
                    <a:pt x="311" y="1277"/>
                    <a:pt x="311" y="1375"/>
                    <a:pt x="311" y="1375"/>
                  </a:cubicBezTo>
                  <a:cubicBezTo>
                    <a:pt x="205" y="1375"/>
                    <a:pt x="205" y="1482"/>
                    <a:pt x="205" y="1482"/>
                  </a:cubicBezTo>
                  <a:lnTo>
                    <a:pt x="205" y="1580"/>
                  </a:lnTo>
                  <a:cubicBezTo>
                    <a:pt x="205" y="1686"/>
                    <a:pt x="107" y="1686"/>
                    <a:pt x="107" y="1686"/>
                  </a:cubicBezTo>
                  <a:lnTo>
                    <a:pt x="107" y="1890"/>
                  </a:lnTo>
                  <a:cubicBezTo>
                    <a:pt x="1" y="1988"/>
                    <a:pt x="1" y="2095"/>
                    <a:pt x="1" y="2095"/>
                  </a:cubicBezTo>
                  <a:lnTo>
                    <a:pt x="1" y="2193"/>
                  </a:lnTo>
                  <a:lnTo>
                    <a:pt x="1" y="2299"/>
                  </a:lnTo>
                  <a:lnTo>
                    <a:pt x="1" y="2397"/>
                  </a:lnTo>
                  <a:lnTo>
                    <a:pt x="1" y="2601"/>
                  </a:lnTo>
                  <a:lnTo>
                    <a:pt x="1" y="2806"/>
                  </a:lnTo>
                  <a:lnTo>
                    <a:pt x="1" y="2912"/>
                  </a:lnTo>
                  <a:lnTo>
                    <a:pt x="1" y="3116"/>
                  </a:lnTo>
                  <a:cubicBezTo>
                    <a:pt x="1" y="3214"/>
                    <a:pt x="1" y="3321"/>
                    <a:pt x="107" y="3419"/>
                  </a:cubicBezTo>
                  <a:lnTo>
                    <a:pt x="107" y="3623"/>
                  </a:lnTo>
                  <a:lnTo>
                    <a:pt x="205" y="3623"/>
                  </a:lnTo>
                  <a:lnTo>
                    <a:pt x="205" y="3827"/>
                  </a:lnTo>
                  <a:cubicBezTo>
                    <a:pt x="311" y="3827"/>
                    <a:pt x="311" y="3827"/>
                    <a:pt x="311" y="3934"/>
                  </a:cubicBezTo>
                  <a:cubicBezTo>
                    <a:pt x="311" y="3934"/>
                    <a:pt x="409" y="4032"/>
                    <a:pt x="409" y="4138"/>
                  </a:cubicBezTo>
                  <a:cubicBezTo>
                    <a:pt x="614" y="4440"/>
                    <a:pt x="1022" y="4751"/>
                    <a:pt x="1333" y="4955"/>
                  </a:cubicBezTo>
                  <a:cubicBezTo>
                    <a:pt x="1431" y="4955"/>
                    <a:pt x="1537" y="5053"/>
                    <a:pt x="1635" y="5053"/>
                  </a:cubicBezTo>
                  <a:cubicBezTo>
                    <a:pt x="1635" y="5053"/>
                    <a:pt x="1741" y="5053"/>
                    <a:pt x="1840" y="5160"/>
                  </a:cubicBezTo>
                  <a:lnTo>
                    <a:pt x="2044" y="5160"/>
                  </a:lnTo>
                  <a:cubicBezTo>
                    <a:pt x="2248" y="5258"/>
                    <a:pt x="2453" y="5258"/>
                    <a:pt x="2559" y="5258"/>
                  </a:cubicBezTo>
                  <a:cubicBezTo>
                    <a:pt x="2967" y="5258"/>
                    <a:pt x="3376" y="5160"/>
                    <a:pt x="3785" y="4955"/>
                  </a:cubicBezTo>
                  <a:lnTo>
                    <a:pt x="3883" y="4849"/>
                  </a:lnTo>
                  <a:lnTo>
                    <a:pt x="3989" y="4849"/>
                  </a:lnTo>
                  <a:lnTo>
                    <a:pt x="3989" y="4751"/>
                  </a:lnTo>
                  <a:cubicBezTo>
                    <a:pt x="4087" y="4751"/>
                    <a:pt x="4087" y="4751"/>
                    <a:pt x="4193" y="4645"/>
                  </a:cubicBezTo>
                  <a:lnTo>
                    <a:pt x="4292" y="4547"/>
                  </a:lnTo>
                  <a:cubicBezTo>
                    <a:pt x="4292" y="4547"/>
                    <a:pt x="4398" y="4547"/>
                    <a:pt x="4398" y="4440"/>
                  </a:cubicBezTo>
                  <a:lnTo>
                    <a:pt x="4496" y="4440"/>
                  </a:lnTo>
                  <a:cubicBezTo>
                    <a:pt x="4496" y="4342"/>
                    <a:pt x="4496" y="4342"/>
                    <a:pt x="4602" y="4236"/>
                  </a:cubicBezTo>
                  <a:cubicBezTo>
                    <a:pt x="4700" y="4138"/>
                    <a:pt x="4700" y="4138"/>
                    <a:pt x="4700" y="4032"/>
                  </a:cubicBezTo>
                  <a:cubicBezTo>
                    <a:pt x="4806" y="4032"/>
                    <a:pt x="4806" y="4032"/>
                    <a:pt x="4806" y="3934"/>
                  </a:cubicBezTo>
                  <a:lnTo>
                    <a:pt x="4905" y="3827"/>
                  </a:lnTo>
                  <a:lnTo>
                    <a:pt x="4905" y="3729"/>
                  </a:lnTo>
                  <a:lnTo>
                    <a:pt x="4905" y="3623"/>
                  </a:lnTo>
                  <a:cubicBezTo>
                    <a:pt x="5011" y="3623"/>
                    <a:pt x="5011" y="3623"/>
                    <a:pt x="5011" y="3525"/>
                  </a:cubicBezTo>
                  <a:cubicBezTo>
                    <a:pt x="5313" y="2806"/>
                    <a:pt x="5215" y="1890"/>
                    <a:pt x="4700" y="1171"/>
                  </a:cubicBezTo>
                  <a:cubicBezTo>
                    <a:pt x="4230" y="430"/>
                    <a:pt x="3398" y="1"/>
                    <a:pt x="2534" y="1"/>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2000500" y="947950"/>
              <a:ext cx="145725" cy="130550"/>
            </a:xfrm>
            <a:custGeom>
              <a:avLst/>
              <a:gdLst/>
              <a:ahLst/>
              <a:cxnLst/>
              <a:rect l="l" t="t" r="r" b="b"/>
              <a:pathLst>
                <a:path w="5829" h="5222" extrusionOk="0">
                  <a:moveTo>
                    <a:pt x="2811" y="0"/>
                  </a:moveTo>
                  <a:cubicBezTo>
                    <a:pt x="1818" y="0"/>
                    <a:pt x="888" y="591"/>
                    <a:pt x="515" y="1571"/>
                  </a:cubicBezTo>
                  <a:cubicBezTo>
                    <a:pt x="1" y="2895"/>
                    <a:pt x="614" y="4432"/>
                    <a:pt x="1946" y="5045"/>
                  </a:cubicBezTo>
                  <a:cubicBezTo>
                    <a:pt x="2259" y="5165"/>
                    <a:pt x="2584" y="5222"/>
                    <a:pt x="2904" y="5222"/>
                  </a:cubicBezTo>
                  <a:cubicBezTo>
                    <a:pt x="3939" y="5222"/>
                    <a:pt x="4926" y="4625"/>
                    <a:pt x="5313" y="3614"/>
                  </a:cubicBezTo>
                  <a:cubicBezTo>
                    <a:pt x="5828" y="2282"/>
                    <a:pt x="5215" y="754"/>
                    <a:pt x="3883" y="239"/>
                  </a:cubicBezTo>
                  <a:cubicBezTo>
                    <a:pt x="3533" y="77"/>
                    <a:pt x="3168" y="0"/>
                    <a:pt x="2811" y="0"/>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27"/>
            <p:cNvSpPr/>
            <p:nvPr/>
          </p:nvSpPr>
          <p:spPr>
            <a:xfrm>
              <a:off x="2008275" y="999875"/>
              <a:ext cx="132825" cy="78625"/>
            </a:xfrm>
            <a:custGeom>
              <a:avLst/>
              <a:gdLst/>
              <a:ahLst/>
              <a:cxnLst/>
              <a:rect l="l" t="t" r="r" b="b"/>
              <a:pathLst>
                <a:path w="5313" h="3145" extrusionOk="0">
                  <a:moveTo>
                    <a:pt x="5108" y="1"/>
                  </a:moveTo>
                  <a:cubicBezTo>
                    <a:pt x="5108" y="311"/>
                    <a:pt x="5108" y="614"/>
                    <a:pt x="4904" y="1022"/>
                  </a:cubicBezTo>
                  <a:cubicBezTo>
                    <a:pt x="4525" y="2002"/>
                    <a:pt x="3598" y="2593"/>
                    <a:pt x="2604" y="2593"/>
                  </a:cubicBezTo>
                  <a:cubicBezTo>
                    <a:pt x="2247" y="2593"/>
                    <a:pt x="1881" y="2517"/>
                    <a:pt x="1529" y="2355"/>
                  </a:cubicBezTo>
                  <a:cubicBezTo>
                    <a:pt x="711" y="2044"/>
                    <a:pt x="204" y="1333"/>
                    <a:pt x="0" y="516"/>
                  </a:cubicBezTo>
                  <a:lnTo>
                    <a:pt x="0" y="516"/>
                  </a:lnTo>
                  <a:cubicBezTo>
                    <a:pt x="0" y="1537"/>
                    <a:pt x="613" y="2559"/>
                    <a:pt x="1635" y="2968"/>
                  </a:cubicBezTo>
                  <a:cubicBezTo>
                    <a:pt x="1948" y="3088"/>
                    <a:pt x="2273" y="3145"/>
                    <a:pt x="2593" y="3145"/>
                  </a:cubicBezTo>
                  <a:cubicBezTo>
                    <a:pt x="3628" y="3145"/>
                    <a:pt x="4615" y="2548"/>
                    <a:pt x="5002" y="1537"/>
                  </a:cubicBezTo>
                  <a:cubicBezTo>
                    <a:pt x="5207" y="1022"/>
                    <a:pt x="5313" y="516"/>
                    <a:pt x="5108" y="1"/>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27"/>
            <p:cNvSpPr/>
            <p:nvPr/>
          </p:nvSpPr>
          <p:spPr>
            <a:xfrm>
              <a:off x="2010725" y="987225"/>
              <a:ext cx="122625" cy="58650"/>
            </a:xfrm>
            <a:custGeom>
              <a:avLst/>
              <a:gdLst/>
              <a:ahLst/>
              <a:cxnLst/>
              <a:rect l="l" t="t" r="r" b="b"/>
              <a:pathLst>
                <a:path w="4905" h="2346" extrusionOk="0">
                  <a:moveTo>
                    <a:pt x="106" y="0"/>
                  </a:moveTo>
                  <a:lnTo>
                    <a:pt x="106" y="98"/>
                  </a:lnTo>
                  <a:cubicBezTo>
                    <a:pt x="0" y="204"/>
                    <a:pt x="0" y="302"/>
                    <a:pt x="0" y="409"/>
                  </a:cubicBezTo>
                  <a:lnTo>
                    <a:pt x="4806" y="2346"/>
                  </a:lnTo>
                  <a:cubicBezTo>
                    <a:pt x="4806" y="2248"/>
                    <a:pt x="4806" y="2248"/>
                    <a:pt x="4904" y="2141"/>
                  </a:cubicBezTo>
                  <a:lnTo>
                    <a:pt x="4904" y="2043"/>
                  </a:lnTo>
                  <a:lnTo>
                    <a:pt x="106" y="0"/>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2010725" y="984550"/>
              <a:ext cx="125275" cy="58875"/>
            </a:xfrm>
            <a:custGeom>
              <a:avLst/>
              <a:gdLst/>
              <a:ahLst/>
              <a:cxnLst/>
              <a:rect l="l" t="t" r="r" b="b"/>
              <a:pathLst>
                <a:path w="5011" h="2355" extrusionOk="0">
                  <a:moveTo>
                    <a:pt x="205" y="1"/>
                  </a:moveTo>
                  <a:cubicBezTo>
                    <a:pt x="106" y="1"/>
                    <a:pt x="106" y="107"/>
                    <a:pt x="106" y="107"/>
                  </a:cubicBezTo>
                  <a:cubicBezTo>
                    <a:pt x="106" y="205"/>
                    <a:pt x="106" y="205"/>
                    <a:pt x="0" y="311"/>
                  </a:cubicBezTo>
                  <a:lnTo>
                    <a:pt x="4806" y="2355"/>
                  </a:lnTo>
                  <a:cubicBezTo>
                    <a:pt x="4904" y="2248"/>
                    <a:pt x="4904" y="2248"/>
                    <a:pt x="4904" y="2150"/>
                  </a:cubicBezTo>
                  <a:cubicBezTo>
                    <a:pt x="4904" y="2150"/>
                    <a:pt x="4904" y="2044"/>
                    <a:pt x="5010" y="2044"/>
                  </a:cubicBezTo>
                  <a:lnTo>
                    <a:pt x="2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2176850" y="1027900"/>
              <a:ext cx="132825" cy="130375"/>
            </a:xfrm>
            <a:custGeom>
              <a:avLst/>
              <a:gdLst/>
              <a:ahLst/>
              <a:cxnLst/>
              <a:rect l="l" t="t" r="r" b="b"/>
              <a:pathLst>
                <a:path w="5313" h="5215" extrusionOk="0">
                  <a:moveTo>
                    <a:pt x="2562" y="1"/>
                  </a:moveTo>
                  <a:cubicBezTo>
                    <a:pt x="2135" y="1"/>
                    <a:pt x="1707" y="102"/>
                    <a:pt x="1324" y="310"/>
                  </a:cubicBezTo>
                  <a:lnTo>
                    <a:pt x="1226" y="310"/>
                  </a:lnTo>
                  <a:cubicBezTo>
                    <a:pt x="1226" y="416"/>
                    <a:pt x="1226" y="416"/>
                    <a:pt x="1120" y="416"/>
                  </a:cubicBezTo>
                  <a:cubicBezTo>
                    <a:pt x="1120" y="416"/>
                    <a:pt x="1120" y="514"/>
                    <a:pt x="1022" y="514"/>
                  </a:cubicBezTo>
                  <a:lnTo>
                    <a:pt x="916" y="621"/>
                  </a:lnTo>
                  <a:lnTo>
                    <a:pt x="817" y="621"/>
                  </a:lnTo>
                  <a:cubicBezTo>
                    <a:pt x="711" y="825"/>
                    <a:pt x="507" y="1029"/>
                    <a:pt x="409" y="1234"/>
                  </a:cubicBezTo>
                  <a:lnTo>
                    <a:pt x="303" y="1332"/>
                  </a:lnTo>
                  <a:lnTo>
                    <a:pt x="303" y="1438"/>
                  </a:lnTo>
                  <a:cubicBezTo>
                    <a:pt x="204" y="1536"/>
                    <a:pt x="204" y="1536"/>
                    <a:pt x="204" y="1642"/>
                  </a:cubicBezTo>
                  <a:cubicBezTo>
                    <a:pt x="98" y="1740"/>
                    <a:pt x="98" y="1847"/>
                    <a:pt x="98" y="1847"/>
                  </a:cubicBezTo>
                  <a:cubicBezTo>
                    <a:pt x="98" y="1945"/>
                    <a:pt x="98" y="2051"/>
                    <a:pt x="0" y="2051"/>
                  </a:cubicBezTo>
                  <a:lnTo>
                    <a:pt x="0" y="2149"/>
                  </a:lnTo>
                  <a:lnTo>
                    <a:pt x="0" y="2353"/>
                  </a:lnTo>
                  <a:lnTo>
                    <a:pt x="0" y="2558"/>
                  </a:lnTo>
                  <a:lnTo>
                    <a:pt x="0" y="2664"/>
                  </a:lnTo>
                  <a:lnTo>
                    <a:pt x="0" y="2868"/>
                  </a:lnTo>
                  <a:lnTo>
                    <a:pt x="0" y="3073"/>
                  </a:lnTo>
                  <a:lnTo>
                    <a:pt x="0" y="3171"/>
                  </a:lnTo>
                  <a:cubicBezTo>
                    <a:pt x="98" y="3171"/>
                    <a:pt x="98" y="3277"/>
                    <a:pt x="98" y="3375"/>
                  </a:cubicBezTo>
                  <a:cubicBezTo>
                    <a:pt x="98" y="3481"/>
                    <a:pt x="204" y="3481"/>
                    <a:pt x="204" y="3580"/>
                  </a:cubicBezTo>
                  <a:lnTo>
                    <a:pt x="204" y="3686"/>
                  </a:lnTo>
                  <a:lnTo>
                    <a:pt x="303" y="3784"/>
                  </a:lnTo>
                  <a:lnTo>
                    <a:pt x="303" y="3890"/>
                  </a:lnTo>
                  <a:cubicBezTo>
                    <a:pt x="409" y="3890"/>
                    <a:pt x="409" y="3988"/>
                    <a:pt x="409" y="4094"/>
                  </a:cubicBezTo>
                  <a:cubicBezTo>
                    <a:pt x="711" y="4397"/>
                    <a:pt x="1022" y="4707"/>
                    <a:pt x="1431" y="4912"/>
                  </a:cubicBezTo>
                  <a:cubicBezTo>
                    <a:pt x="1431" y="4912"/>
                    <a:pt x="1529" y="5010"/>
                    <a:pt x="1635" y="5010"/>
                  </a:cubicBezTo>
                  <a:cubicBezTo>
                    <a:pt x="1733" y="5010"/>
                    <a:pt x="1839" y="5116"/>
                    <a:pt x="1839" y="5116"/>
                  </a:cubicBezTo>
                  <a:lnTo>
                    <a:pt x="2142" y="5116"/>
                  </a:lnTo>
                  <a:cubicBezTo>
                    <a:pt x="2248" y="5214"/>
                    <a:pt x="2452" y="5214"/>
                    <a:pt x="2657" y="5214"/>
                  </a:cubicBezTo>
                  <a:cubicBezTo>
                    <a:pt x="2959" y="5214"/>
                    <a:pt x="3368" y="5116"/>
                    <a:pt x="3776" y="4912"/>
                  </a:cubicBezTo>
                  <a:cubicBezTo>
                    <a:pt x="3883" y="4912"/>
                    <a:pt x="3883" y="4912"/>
                    <a:pt x="3883" y="4806"/>
                  </a:cubicBezTo>
                  <a:lnTo>
                    <a:pt x="3981" y="4806"/>
                  </a:lnTo>
                  <a:cubicBezTo>
                    <a:pt x="3981" y="4806"/>
                    <a:pt x="4087" y="4806"/>
                    <a:pt x="4087" y="4707"/>
                  </a:cubicBezTo>
                  <a:cubicBezTo>
                    <a:pt x="4087" y="4707"/>
                    <a:pt x="4185" y="4707"/>
                    <a:pt x="4185" y="4601"/>
                  </a:cubicBezTo>
                  <a:lnTo>
                    <a:pt x="4291" y="4601"/>
                  </a:lnTo>
                  <a:cubicBezTo>
                    <a:pt x="4389" y="4503"/>
                    <a:pt x="4389" y="4503"/>
                    <a:pt x="4389" y="4397"/>
                  </a:cubicBezTo>
                  <a:lnTo>
                    <a:pt x="4496" y="4397"/>
                  </a:lnTo>
                  <a:cubicBezTo>
                    <a:pt x="4496" y="4299"/>
                    <a:pt x="4594" y="4299"/>
                    <a:pt x="4594" y="4299"/>
                  </a:cubicBezTo>
                  <a:cubicBezTo>
                    <a:pt x="4594" y="4193"/>
                    <a:pt x="4594" y="4193"/>
                    <a:pt x="4700" y="4193"/>
                  </a:cubicBezTo>
                  <a:cubicBezTo>
                    <a:pt x="4700" y="4193"/>
                    <a:pt x="4700" y="4094"/>
                    <a:pt x="4798" y="3988"/>
                  </a:cubicBezTo>
                  <a:cubicBezTo>
                    <a:pt x="4798" y="3890"/>
                    <a:pt x="4904" y="3890"/>
                    <a:pt x="4904" y="3784"/>
                  </a:cubicBezTo>
                  <a:cubicBezTo>
                    <a:pt x="5002" y="3686"/>
                    <a:pt x="5002" y="3686"/>
                    <a:pt x="5002" y="3580"/>
                  </a:cubicBezTo>
                  <a:lnTo>
                    <a:pt x="5002" y="3481"/>
                  </a:lnTo>
                  <a:cubicBezTo>
                    <a:pt x="5313" y="2762"/>
                    <a:pt x="5207" y="1847"/>
                    <a:pt x="4700" y="1127"/>
                  </a:cubicBezTo>
                  <a:cubicBezTo>
                    <a:pt x="4224" y="387"/>
                    <a:pt x="3395" y="1"/>
                    <a:pt x="2562" y="1"/>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2161525" y="1015900"/>
              <a:ext cx="148150" cy="129025"/>
            </a:xfrm>
            <a:custGeom>
              <a:avLst/>
              <a:gdLst/>
              <a:ahLst/>
              <a:cxnLst/>
              <a:rect l="l" t="t" r="r" b="b"/>
              <a:pathLst>
                <a:path w="5926" h="5161" extrusionOk="0">
                  <a:moveTo>
                    <a:pt x="3021" y="0"/>
                  </a:moveTo>
                  <a:cubicBezTo>
                    <a:pt x="1981" y="0"/>
                    <a:pt x="975" y="597"/>
                    <a:pt x="507" y="1607"/>
                  </a:cubicBezTo>
                  <a:cubicBezTo>
                    <a:pt x="0" y="2940"/>
                    <a:pt x="613" y="4468"/>
                    <a:pt x="1937" y="4983"/>
                  </a:cubicBezTo>
                  <a:cubicBezTo>
                    <a:pt x="2252" y="5103"/>
                    <a:pt x="2578" y="5160"/>
                    <a:pt x="2899" y="5160"/>
                  </a:cubicBezTo>
                  <a:cubicBezTo>
                    <a:pt x="3936" y="5160"/>
                    <a:pt x="4920" y="4564"/>
                    <a:pt x="5313" y="3553"/>
                  </a:cubicBezTo>
                  <a:cubicBezTo>
                    <a:pt x="5926" y="2220"/>
                    <a:pt x="5313" y="692"/>
                    <a:pt x="3981" y="177"/>
                  </a:cubicBezTo>
                  <a:cubicBezTo>
                    <a:pt x="3667" y="57"/>
                    <a:pt x="3342" y="0"/>
                    <a:pt x="3021" y="0"/>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27"/>
            <p:cNvSpPr/>
            <p:nvPr/>
          </p:nvSpPr>
          <p:spPr>
            <a:xfrm>
              <a:off x="2169075" y="1066300"/>
              <a:ext cx="132850" cy="78625"/>
            </a:xfrm>
            <a:custGeom>
              <a:avLst/>
              <a:gdLst/>
              <a:ahLst/>
              <a:cxnLst/>
              <a:rect l="l" t="t" r="r" b="b"/>
              <a:pathLst>
                <a:path w="5314" h="3145" extrusionOk="0">
                  <a:moveTo>
                    <a:pt x="5215" y="0"/>
                  </a:moveTo>
                  <a:cubicBezTo>
                    <a:pt x="5215" y="311"/>
                    <a:pt x="5109" y="719"/>
                    <a:pt x="5011" y="1022"/>
                  </a:cubicBezTo>
                  <a:cubicBezTo>
                    <a:pt x="4560" y="2002"/>
                    <a:pt x="3609" y="2593"/>
                    <a:pt x="2611" y="2593"/>
                  </a:cubicBezTo>
                  <a:cubicBezTo>
                    <a:pt x="2252" y="2593"/>
                    <a:pt x="1887" y="2516"/>
                    <a:pt x="1537" y="2354"/>
                  </a:cubicBezTo>
                  <a:cubicBezTo>
                    <a:pt x="818" y="2044"/>
                    <a:pt x="205" y="1332"/>
                    <a:pt x="1" y="515"/>
                  </a:cubicBezTo>
                  <a:lnTo>
                    <a:pt x="1" y="515"/>
                  </a:lnTo>
                  <a:cubicBezTo>
                    <a:pt x="1" y="1537"/>
                    <a:pt x="614" y="2558"/>
                    <a:pt x="1635" y="2967"/>
                  </a:cubicBezTo>
                  <a:cubicBezTo>
                    <a:pt x="1950" y="3087"/>
                    <a:pt x="2276" y="3144"/>
                    <a:pt x="2597" y="3144"/>
                  </a:cubicBezTo>
                  <a:cubicBezTo>
                    <a:pt x="3634" y="3144"/>
                    <a:pt x="4618" y="2548"/>
                    <a:pt x="5011" y="1537"/>
                  </a:cubicBezTo>
                  <a:cubicBezTo>
                    <a:pt x="5313" y="1022"/>
                    <a:pt x="5313" y="515"/>
                    <a:pt x="5215" y="0"/>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a:off x="2171725" y="1056075"/>
              <a:ext cx="122625" cy="56225"/>
            </a:xfrm>
            <a:custGeom>
              <a:avLst/>
              <a:gdLst/>
              <a:ahLst/>
              <a:cxnLst/>
              <a:rect l="l" t="t" r="r" b="b"/>
              <a:pathLst>
                <a:path w="4905" h="2249" extrusionOk="0">
                  <a:moveTo>
                    <a:pt x="99" y="0"/>
                  </a:moveTo>
                  <a:lnTo>
                    <a:pt x="99" y="107"/>
                  </a:lnTo>
                  <a:cubicBezTo>
                    <a:pt x="99" y="107"/>
                    <a:pt x="99" y="205"/>
                    <a:pt x="1" y="311"/>
                  </a:cubicBezTo>
                  <a:lnTo>
                    <a:pt x="4799" y="2248"/>
                  </a:lnTo>
                  <a:cubicBezTo>
                    <a:pt x="4799" y="2248"/>
                    <a:pt x="4905" y="2150"/>
                    <a:pt x="4905" y="2044"/>
                  </a:cubicBezTo>
                  <a:lnTo>
                    <a:pt x="4905" y="1946"/>
                  </a:lnTo>
                  <a:lnTo>
                    <a:pt x="99" y="0"/>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a:off x="2174175" y="1050975"/>
              <a:ext cx="122625" cy="58875"/>
            </a:xfrm>
            <a:custGeom>
              <a:avLst/>
              <a:gdLst/>
              <a:ahLst/>
              <a:cxnLst/>
              <a:rect l="l" t="t" r="r" b="b"/>
              <a:pathLst>
                <a:path w="4905" h="2355" extrusionOk="0">
                  <a:moveTo>
                    <a:pt x="107" y="0"/>
                  </a:moveTo>
                  <a:cubicBezTo>
                    <a:pt x="107" y="106"/>
                    <a:pt x="107" y="106"/>
                    <a:pt x="1" y="204"/>
                  </a:cubicBezTo>
                  <a:lnTo>
                    <a:pt x="1" y="311"/>
                  </a:lnTo>
                  <a:lnTo>
                    <a:pt x="4807" y="2354"/>
                  </a:lnTo>
                  <a:lnTo>
                    <a:pt x="4807" y="2150"/>
                  </a:lnTo>
                  <a:cubicBezTo>
                    <a:pt x="4905" y="2150"/>
                    <a:pt x="4905" y="2043"/>
                    <a:pt x="4905" y="2043"/>
                  </a:cubicBezTo>
                  <a:lnTo>
                    <a:pt x="10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a:off x="1466775" y="908700"/>
              <a:ext cx="132850" cy="130700"/>
            </a:xfrm>
            <a:custGeom>
              <a:avLst/>
              <a:gdLst/>
              <a:ahLst/>
              <a:cxnLst/>
              <a:rect l="l" t="t" r="r" b="b"/>
              <a:pathLst>
                <a:path w="5314" h="5228" extrusionOk="0">
                  <a:moveTo>
                    <a:pt x="2633" y="0"/>
                  </a:moveTo>
                  <a:cubicBezTo>
                    <a:pt x="2180" y="0"/>
                    <a:pt x="1727" y="125"/>
                    <a:pt x="1325" y="378"/>
                  </a:cubicBezTo>
                  <a:cubicBezTo>
                    <a:pt x="1227" y="378"/>
                    <a:pt x="1227" y="485"/>
                    <a:pt x="1120" y="485"/>
                  </a:cubicBezTo>
                  <a:lnTo>
                    <a:pt x="1120" y="583"/>
                  </a:lnTo>
                  <a:lnTo>
                    <a:pt x="1022" y="583"/>
                  </a:lnTo>
                  <a:lnTo>
                    <a:pt x="916" y="689"/>
                  </a:lnTo>
                  <a:lnTo>
                    <a:pt x="409" y="1196"/>
                  </a:lnTo>
                  <a:cubicBezTo>
                    <a:pt x="409" y="1302"/>
                    <a:pt x="409" y="1400"/>
                    <a:pt x="303" y="1400"/>
                  </a:cubicBezTo>
                  <a:lnTo>
                    <a:pt x="303" y="1506"/>
                  </a:lnTo>
                  <a:cubicBezTo>
                    <a:pt x="303" y="1506"/>
                    <a:pt x="303" y="1604"/>
                    <a:pt x="205" y="1604"/>
                  </a:cubicBezTo>
                  <a:lnTo>
                    <a:pt x="205" y="1711"/>
                  </a:lnTo>
                  <a:cubicBezTo>
                    <a:pt x="205" y="1711"/>
                    <a:pt x="205" y="1809"/>
                    <a:pt x="99" y="1915"/>
                  </a:cubicBezTo>
                  <a:lnTo>
                    <a:pt x="99" y="2119"/>
                  </a:lnTo>
                  <a:lnTo>
                    <a:pt x="99" y="2217"/>
                  </a:lnTo>
                  <a:lnTo>
                    <a:pt x="99" y="2324"/>
                  </a:lnTo>
                  <a:lnTo>
                    <a:pt x="1" y="2422"/>
                  </a:lnTo>
                  <a:lnTo>
                    <a:pt x="1" y="2626"/>
                  </a:lnTo>
                  <a:lnTo>
                    <a:pt x="1" y="2830"/>
                  </a:lnTo>
                  <a:cubicBezTo>
                    <a:pt x="1" y="2937"/>
                    <a:pt x="99" y="2937"/>
                    <a:pt x="99" y="2937"/>
                  </a:cubicBezTo>
                  <a:lnTo>
                    <a:pt x="99" y="3141"/>
                  </a:lnTo>
                  <a:lnTo>
                    <a:pt x="99" y="3345"/>
                  </a:lnTo>
                  <a:lnTo>
                    <a:pt x="99" y="3443"/>
                  </a:lnTo>
                  <a:cubicBezTo>
                    <a:pt x="205" y="3443"/>
                    <a:pt x="205" y="3550"/>
                    <a:pt x="205" y="3648"/>
                  </a:cubicBezTo>
                  <a:cubicBezTo>
                    <a:pt x="303" y="3754"/>
                    <a:pt x="303" y="3754"/>
                    <a:pt x="303" y="3852"/>
                  </a:cubicBezTo>
                  <a:lnTo>
                    <a:pt x="409" y="3852"/>
                  </a:lnTo>
                  <a:cubicBezTo>
                    <a:pt x="409" y="3958"/>
                    <a:pt x="409" y="4056"/>
                    <a:pt x="507" y="4056"/>
                  </a:cubicBezTo>
                  <a:cubicBezTo>
                    <a:pt x="712" y="4465"/>
                    <a:pt x="1120" y="4776"/>
                    <a:pt x="1431" y="4980"/>
                  </a:cubicBezTo>
                  <a:cubicBezTo>
                    <a:pt x="1529" y="4980"/>
                    <a:pt x="1635" y="4980"/>
                    <a:pt x="1635" y="5078"/>
                  </a:cubicBezTo>
                  <a:lnTo>
                    <a:pt x="1938" y="5078"/>
                  </a:lnTo>
                  <a:cubicBezTo>
                    <a:pt x="1938" y="5184"/>
                    <a:pt x="2044" y="5184"/>
                    <a:pt x="2142" y="5184"/>
                  </a:cubicBezTo>
                  <a:cubicBezTo>
                    <a:pt x="2278" y="5184"/>
                    <a:pt x="2371" y="5228"/>
                    <a:pt x="2478" y="5228"/>
                  </a:cubicBezTo>
                  <a:cubicBezTo>
                    <a:pt x="2532" y="5228"/>
                    <a:pt x="2589" y="5217"/>
                    <a:pt x="2657" y="5184"/>
                  </a:cubicBezTo>
                  <a:cubicBezTo>
                    <a:pt x="3066" y="5184"/>
                    <a:pt x="3474" y="5184"/>
                    <a:pt x="3777" y="4980"/>
                  </a:cubicBezTo>
                  <a:lnTo>
                    <a:pt x="3883" y="4980"/>
                  </a:lnTo>
                  <a:cubicBezTo>
                    <a:pt x="3883" y="4874"/>
                    <a:pt x="3883" y="4874"/>
                    <a:pt x="3981" y="4874"/>
                  </a:cubicBezTo>
                  <a:lnTo>
                    <a:pt x="4087" y="4776"/>
                  </a:lnTo>
                  <a:cubicBezTo>
                    <a:pt x="4185" y="4776"/>
                    <a:pt x="4185" y="4669"/>
                    <a:pt x="4292" y="4669"/>
                  </a:cubicBezTo>
                  <a:cubicBezTo>
                    <a:pt x="4292" y="4571"/>
                    <a:pt x="4292" y="4571"/>
                    <a:pt x="4390" y="4571"/>
                  </a:cubicBezTo>
                  <a:cubicBezTo>
                    <a:pt x="4390" y="4571"/>
                    <a:pt x="4390" y="4465"/>
                    <a:pt x="4496" y="4465"/>
                  </a:cubicBezTo>
                  <a:lnTo>
                    <a:pt x="4496" y="4367"/>
                  </a:lnTo>
                  <a:cubicBezTo>
                    <a:pt x="4594" y="4367"/>
                    <a:pt x="4594" y="4367"/>
                    <a:pt x="4594" y="4261"/>
                  </a:cubicBezTo>
                  <a:lnTo>
                    <a:pt x="4700" y="4261"/>
                  </a:lnTo>
                  <a:cubicBezTo>
                    <a:pt x="4700" y="4163"/>
                    <a:pt x="4798" y="4163"/>
                    <a:pt x="4798" y="4056"/>
                  </a:cubicBezTo>
                  <a:cubicBezTo>
                    <a:pt x="4798" y="4056"/>
                    <a:pt x="4798" y="3958"/>
                    <a:pt x="4905" y="3958"/>
                  </a:cubicBezTo>
                  <a:lnTo>
                    <a:pt x="4905" y="3852"/>
                  </a:lnTo>
                  <a:lnTo>
                    <a:pt x="5003" y="3754"/>
                  </a:lnTo>
                  <a:lnTo>
                    <a:pt x="5003" y="3648"/>
                  </a:lnTo>
                  <a:lnTo>
                    <a:pt x="5109" y="3550"/>
                  </a:lnTo>
                  <a:cubicBezTo>
                    <a:pt x="5313" y="2732"/>
                    <a:pt x="5313" y="1915"/>
                    <a:pt x="4798" y="1196"/>
                  </a:cubicBezTo>
                  <a:cubicBezTo>
                    <a:pt x="4272" y="407"/>
                    <a:pt x="3452" y="0"/>
                    <a:pt x="2633"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a:off x="1451450" y="896850"/>
              <a:ext cx="148175" cy="130575"/>
            </a:xfrm>
            <a:custGeom>
              <a:avLst/>
              <a:gdLst/>
              <a:ahLst/>
              <a:cxnLst/>
              <a:rect l="l" t="t" r="r" b="b"/>
              <a:pathLst>
                <a:path w="5927" h="5223" extrusionOk="0">
                  <a:moveTo>
                    <a:pt x="2909" y="1"/>
                  </a:moveTo>
                  <a:cubicBezTo>
                    <a:pt x="1916" y="1"/>
                    <a:pt x="986" y="592"/>
                    <a:pt x="614" y="1572"/>
                  </a:cubicBezTo>
                  <a:cubicBezTo>
                    <a:pt x="1" y="2896"/>
                    <a:pt x="614" y="4432"/>
                    <a:pt x="1938" y="5045"/>
                  </a:cubicBezTo>
                  <a:cubicBezTo>
                    <a:pt x="2253" y="5165"/>
                    <a:pt x="2579" y="5222"/>
                    <a:pt x="2901" y="5222"/>
                  </a:cubicBezTo>
                  <a:cubicBezTo>
                    <a:pt x="3942" y="5222"/>
                    <a:pt x="4943" y="4626"/>
                    <a:pt x="5411" y="3615"/>
                  </a:cubicBezTo>
                  <a:cubicBezTo>
                    <a:pt x="5926" y="2283"/>
                    <a:pt x="5313" y="754"/>
                    <a:pt x="3981" y="239"/>
                  </a:cubicBezTo>
                  <a:cubicBezTo>
                    <a:pt x="3631" y="77"/>
                    <a:pt x="3266" y="1"/>
                    <a:pt x="2909" y="1"/>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a:off x="1461675" y="948800"/>
              <a:ext cx="130175" cy="78625"/>
            </a:xfrm>
            <a:custGeom>
              <a:avLst/>
              <a:gdLst/>
              <a:ahLst/>
              <a:cxnLst/>
              <a:rect l="l" t="t" r="r" b="b"/>
              <a:pathLst>
                <a:path w="5207" h="3145" extrusionOk="0">
                  <a:moveTo>
                    <a:pt x="5109" y="0"/>
                  </a:moveTo>
                  <a:cubicBezTo>
                    <a:pt x="5109" y="311"/>
                    <a:pt x="5109" y="613"/>
                    <a:pt x="4904" y="924"/>
                  </a:cubicBezTo>
                  <a:cubicBezTo>
                    <a:pt x="4511" y="1935"/>
                    <a:pt x="3527" y="2531"/>
                    <a:pt x="2491" y="2531"/>
                  </a:cubicBezTo>
                  <a:cubicBezTo>
                    <a:pt x="2170" y="2531"/>
                    <a:pt x="1844" y="2474"/>
                    <a:pt x="1529" y="2354"/>
                  </a:cubicBezTo>
                  <a:cubicBezTo>
                    <a:pt x="711" y="2044"/>
                    <a:pt x="205" y="1333"/>
                    <a:pt x="0" y="515"/>
                  </a:cubicBezTo>
                  <a:lnTo>
                    <a:pt x="0" y="515"/>
                  </a:lnTo>
                  <a:cubicBezTo>
                    <a:pt x="0" y="1537"/>
                    <a:pt x="613" y="2559"/>
                    <a:pt x="1529" y="2967"/>
                  </a:cubicBezTo>
                  <a:cubicBezTo>
                    <a:pt x="1844" y="3087"/>
                    <a:pt x="2170" y="3144"/>
                    <a:pt x="2492" y="3144"/>
                  </a:cubicBezTo>
                  <a:cubicBezTo>
                    <a:pt x="3533" y="3144"/>
                    <a:pt x="4534" y="2548"/>
                    <a:pt x="5002" y="1537"/>
                  </a:cubicBezTo>
                  <a:cubicBezTo>
                    <a:pt x="5207" y="1022"/>
                    <a:pt x="5207" y="515"/>
                    <a:pt x="5109" y="0"/>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27"/>
            <p:cNvSpPr/>
            <p:nvPr/>
          </p:nvSpPr>
          <p:spPr>
            <a:xfrm>
              <a:off x="1464125" y="936125"/>
              <a:ext cx="122625" cy="58675"/>
            </a:xfrm>
            <a:custGeom>
              <a:avLst/>
              <a:gdLst/>
              <a:ahLst/>
              <a:cxnLst/>
              <a:rect l="l" t="t" r="r" b="b"/>
              <a:pathLst>
                <a:path w="4905" h="2347" extrusionOk="0">
                  <a:moveTo>
                    <a:pt x="107" y="1"/>
                  </a:moveTo>
                  <a:cubicBezTo>
                    <a:pt x="107" y="99"/>
                    <a:pt x="107" y="99"/>
                    <a:pt x="0" y="99"/>
                  </a:cubicBezTo>
                  <a:lnTo>
                    <a:pt x="0" y="303"/>
                  </a:lnTo>
                  <a:lnTo>
                    <a:pt x="4700" y="2346"/>
                  </a:lnTo>
                  <a:cubicBezTo>
                    <a:pt x="4806" y="2248"/>
                    <a:pt x="4806" y="2248"/>
                    <a:pt x="4806" y="2142"/>
                  </a:cubicBezTo>
                  <a:cubicBezTo>
                    <a:pt x="4904" y="2142"/>
                    <a:pt x="4904" y="2044"/>
                    <a:pt x="4904" y="2044"/>
                  </a:cubicBezTo>
                  <a:lnTo>
                    <a:pt x="107" y="1"/>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27"/>
            <p:cNvSpPr/>
            <p:nvPr/>
          </p:nvSpPr>
          <p:spPr>
            <a:xfrm>
              <a:off x="1464125" y="933475"/>
              <a:ext cx="122625" cy="56225"/>
            </a:xfrm>
            <a:custGeom>
              <a:avLst/>
              <a:gdLst/>
              <a:ahLst/>
              <a:cxnLst/>
              <a:rect l="l" t="t" r="r" b="b"/>
              <a:pathLst>
                <a:path w="4905" h="2249" extrusionOk="0">
                  <a:moveTo>
                    <a:pt x="205" y="0"/>
                  </a:moveTo>
                  <a:cubicBezTo>
                    <a:pt x="107" y="0"/>
                    <a:pt x="107" y="107"/>
                    <a:pt x="107" y="107"/>
                  </a:cubicBezTo>
                  <a:cubicBezTo>
                    <a:pt x="107" y="205"/>
                    <a:pt x="0" y="205"/>
                    <a:pt x="0" y="311"/>
                  </a:cubicBezTo>
                  <a:lnTo>
                    <a:pt x="4806" y="2248"/>
                  </a:lnTo>
                  <a:cubicBezTo>
                    <a:pt x="4806" y="2248"/>
                    <a:pt x="4904" y="2248"/>
                    <a:pt x="4904" y="2150"/>
                  </a:cubicBezTo>
                  <a:lnTo>
                    <a:pt x="4904" y="1946"/>
                  </a:lnTo>
                  <a:lnTo>
                    <a:pt x="2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1630250" y="976825"/>
              <a:ext cx="132850" cy="130350"/>
            </a:xfrm>
            <a:custGeom>
              <a:avLst/>
              <a:gdLst/>
              <a:ahLst/>
              <a:cxnLst/>
              <a:rect l="l" t="t" r="r" b="b"/>
              <a:pathLst>
                <a:path w="5314" h="5214" extrusionOk="0">
                  <a:moveTo>
                    <a:pt x="2534" y="0"/>
                  </a:moveTo>
                  <a:cubicBezTo>
                    <a:pt x="2092" y="0"/>
                    <a:pt x="1642" y="102"/>
                    <a:pt x="1226" y="310"/>
                  </a:cubicBezTo>
                  <a:cubicBezTo>
                    <a:pt x="1226" y="416"/>
                    <a:pt x="1120" y="416"/>
                    <a:pt x="1120" y="416"/>
                  </a:cubicBezTo>
                  <a:cubicBezTo>
                    <a:pt x="1120" y="416"/>
                    <a:pt x="1022" y="416"/>
                    <a:pt x="1022" y="514"/>
                  </a:cubicBezTo>
                  <a:lnTo>
                    <a:pt x="916" y="514"/>
                  </a:lnTo>
                  <a:cubicBezTo>
                    <a:pt x="916" y="514"/>
                    <a:pt x="916" y="620"/>
                    <a:pt x="818" y="620"/>
                  </a:cubicBezTo>
                  <a:cubicBezTo>
                    <a:pt x="711" y="825"/>
                    <a:pt x="507" y="923"/>
                    <a:pt x="409" y="1127"/>
                  </a:cubicBezTo>
                  <a:lnTo>
                    <a:pt x="409" y="1233"/>
                  </a:lnTo>
                  <a:cubicBezTo>
                    <a:pt x="303" y="1233"/>
                    <a:pt x="303" y="1331"/>
                    <a:pt x="303" y="1331"/>
                  </a:cubicBezTo>
                  <a:lnTo>
                    <a:pt x="205" y="1438"/>
                  </a:lnTo>
                  <a:lnTo>
                    <a:pt x="205" y="1536"/>
                  </a:lnTo>
                  <a:cubicBezTo>
                    <a:pt x="205" y="1642"/>
                    <a:pt x="205" y="1642"/>
                    <a:pt x="98" y="1642"/>
                  </a:cubicBezTo>
                  <a:lnTo>
                    <a:pt x="98" y="1846"/>
                  </a:lnTo>
                  <a:cubicBezTo>
                    <a:pt x="98" y="1944"/>
                    <a:pt x="0" y="2051"/>
                    <a:pt x="0" y="2051"/>
                  </a:cubicBezTo>
                  <a:lnTo>
                    <a:pt x="0" y="2149"/>
                  </a:lnTo>
                  <a:lnTo>
                    <a:pt x="0" y="2255"/>
                  </a:lnTo>
                  <a:lnTo>
                    <a:pt x="0" y="2353"/>
                  </a:lnTo>
                  <a:lnTo>
                    <a:pt x="0" y="2557"/>
                  </a:lnTo>
                  <a:lnTo>
                    <a:pt x="0" y="2868"/>
                  </a:lnTo>
                  <a:lnTo>
                    <a:pt x="0" y="3072"/>
                  </a:lnTo>
                  <a:cubicBezTo>
                    <a:pt x="0" y="3170"/>
                    <a:pt x="98" y="3277"/>
                    <a:pt x="98" y="3375"/>
                  </a:cubicBezTo>
                  <a:cubicBezTo>
                    <a:pt x="98" y="3375"/>
                    <a:pt x="98" y="3481"/>
                    <a:pt x="205" y="3579"/>
                  </a:cubicBezTo>
                  <a:cubicBezTo>
                    <a:pt x="205" y="3685"/>
                    <a:pt x="205" y="3685"/>
                    <a:pt x="303" y="3783"/>
                  </a:cubicBezTo>
                  <a:lnTo>
                    <a:pt x="303" y="3890"/>
                  </a:lnTo>
                  <a:cubicBezTo>
                    <a:pt x="303" y="3890"/>
                    <a:pt x="409" y="3988"/>
                    <a:pt x="409" y="4094"/>
                  </a:cubicBezTo>
                  <a:cubicBezTo>
                    <a:pt x="711" y="4396"/>
                    <a:pt x="1022" y="4707"/>
                    <a:pt x="1431" y="4911"/>
                  </a:cubicBezTo>
                  <a:cubicBezTo>
                    <a:pt x="1431" y="4911"/>
                    <a:pt x="1529" y="5009"/>
                    <a:pt x="1635" y="5009"/>
                  </a:cubicBezTo>
                  <a:cubicBezTo>
                    <a:pt x="1733" y="5009"/>
                    <a:pt x="1733" y="5009"/>
                    <a:pt x="1839" y="5116"/>
                  </a:cubicBezTo>
                  <a:lnTo>
                    <a:pt x="2044" y="5116"/>
                  </a:lnTo>
                  <a:cubicBezTo>
                    <a:pt x="2248" y="5214"/>
                    <a:pt x="2452" y="5214"/>
                    <a:pt x="2550" y="5214"/>
                  </a:cubicBezTo>
                  <a:cubicBezTo>
                    <a:pt x="2959" y="5214"/>
                    <a:pt x="3368" y="5116"/>
                    <a:pt x="3776" y="4911"/>
                  </a:cubicBezTo>
                  <a:lnTo>
                    <a:pt x="3883" y="4805"/>
                  </a:lnTo>
                  <a:lnTo>
                    <a:pt x="3981" y="4805"/>
                  </a:lnTo>
                  <a:cubicBezTo>
                    <a:pt x="3981" y="4805"/>
                    <a:pt x="3981" y="4707"/>
                    <a:pt x="4087" y="4707"/>
                  </a:cubicBezTo>
                  <a:lnTo>
                    <a:pt x="4185" y="4601"/>
                  </a:lnTo>
                  <a:cubicBezTo>
                    <a:pt x="4291" y="4601"/>
                    <a:pt x="4291" y="4601"/>
                    <a:pt x="4291" y="4503"/>
                  </a:cubicBezTo>
                  <a:cubicBezTo>
                    <a:pt x="4291" y="4503"/>
                    <a:pt x="4389" y="4503"/>
                    <a:pt x="4389" y="4396"/>
                  </a:cubicBezTo>
                  <a:lnTo>
                    <a:pt x="4496" y="4396"/>
                  </a:lnTo>
                  <a:cubicBezTo>
                    <a:pt x="4496" y="4298"/>
                    <a:pt x="4496" y="4298"/>
                    <a:pt x="4594" y="4192"/>
                  </a:cubicBezTo>
                  <a:lnTo>
                    <a:pt x="4798" y="3988"/>
                  </a:lnTo>
                  <a:lnTo>
                    <a:pt x="4798" y="3890"/>
                  </a:lnTo>
                  <a:lnTo>
                    <a:pt x="4904" y="3783"/>
                  </a:lnTo>
                  <a:lnTo>
                    <a:pt x="4904" y="3685"/>
                  </a:lnTo>
                  <a:lnTo>
                    <a:pt x="5002" y="3579"/>
                  </a:lnTo>
                  <a:lnTo>
                    <a:pt x="5002" y="3481"/>
                  </a:lnTo>
                  <a:cubicBezTo>
                    <a:pt x="5313" y="2762"/>
                    <a:pt x="5207" y="1846"/>
                    <a:pt x="4700" y="1127"/>
                  </a:cubicBezTo>
                  <a:cubicBezTo>
                    <a:pt x="4225" y="387"/>
                    <a:pt x="3396" y="0"/>
                    <a:pt x="2534"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1614925" y="963275"/>
              <a:ext cx="148175" cy="130550"/>
            </a:xfrm>
            <a:custGeom>
              <a:avLst/>
              <a:gdLst/>
              <a:ahLst/>
              <a:cxnLst/>
              <a:rect l="l" t="t" r="r" b="b"/>
              <a:pathLst>
                <a:path w="5927" h="5222" extrusionOk="0">
                  <a:moveTo>
                    <a:pt x="2907" y="0"/>
                  </a:moveTo>
                  <a:cubicBezTo>
                    <a:pt x="1909" y="0"/>
                    <a:pt x="958" y="591"/>
                    <a:pt x="507" y="1571"/>
                  </a:cubicBezTo>
                  <a:cubicBezTo>
                    <a:pt x="0" y="2895"/>
                    <a:pt x="613" y="4432"/>
                    <a:pt x="1937" y="5045"/>
                  </a:cubicBezTo>
                  <a:cubicBezTo>
                    <a:pt x="2252" y="5165"/>
                    <a:pt x="2579" y="5222"/>
                    <a:pt x="2900" y="5222"/>
                  </a:cubicBezTo>
                  <a:cubicBezTo>
                    <a:pt x="3936" y="5222"/>
                    <a:pt x="4920" y="4625"/>
                    <a:pt x="5313" y="3614"/>
                  </a:cubicBezTo>
                  <a:cubicBezTo>
                    <a:pt x="5926" y="2282"/>
                    <a:pt x="5207" y="754"/>
                    <a:pt x="3981" y="239"/>
                  </a:cubicBezTo>
                  <a:cubicBezTo>
                    <a:pt x="3631" y="77"/>
                    <a:pt x="3266" y="0"/>
                    <a:pt x="2907" y="0"/>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27"/>
            <p:cNvSpPr/>
            <p:nvPr/>
          </p:nvSpPr>
          <p:spPr>
            <a:xfrm>
              <a:off x="1622475" y="1015200"/>
              <a:ext cx="132850" cy="78625"/>
            </a:xfrm>
            <a:custGeom>
              <a:avLst/>
              <a:gdLst/>
              <a:ahLst/>
              <a:cxnLst/>
              <a:rect l="l" t="t" r="r" b="b"/>
              <a:pathLst>
                <a:path w="5314" h="3145" extrusionOk="0">
                  <a:moveTo>
                    <a:pt x="5215" y="1"/>
                  </a:moveTo>
                  <a:cubicBezTo>
                    <a:pt x="5215" y="311"/>
                    <a:pt x="5109" y="614"/>
                    <a:pt x="5011" y="1022"/>
                  </a:cubicBezTo>
                  <a:cubicBezTo>
                    <a:pt x="4560" y="2002"/>
                    <a:pt x="3610" y="2593"/>
                    <a:pt x="2611" y="2593"/>
                  </a:cubicBezTo>
                  <a:cubicBezTo>
                    <a:pt x="2253" y="2593"/>
                    <a:pt x="1888" y="2517"/>
                    <a:pt x="1537" y="2355"/>
                  </a:cubicBezTo>
                  <a:cubicBezTo>
                    <a:pt x="720" y="2044"/>
                    <a:pt x="205" y="1333"/>
                    <a:pt x="1" y="516"/>
                  </a:cubicBezTo>
                  <a:lnTo>
                    <a:pt x="1" y="516"/>
                  </a:lnTo>
                  <a:cubicBezTo>
                    <a:pt x="1" y="1537"/>
                    <a:pt x="614" y="2559"/>
                    <a:pt x="1635" y="2968"/>
                  </a:cubicBezTo>
                  <a:cubicBezTo>
                    <a:pt x="1950" y="3088"/>
                    <a:pt x="2277" y="3145"/>
                    <a:pt x="2598" y="3145"/>
                  </a:cubicBezTo>
                  <a:cubicBezTo>
                    <a:pt x="3634" y="3145"/>
                    <a:pt x="4618" y="2548"/>
                    <a:pt x="5011" y="1537"/>
                  </a:cubicBezTo>
                  <a:cubicBezTo>
                    <a:pt x="5215" y="1022"/>
                    <a:pt x="5313" y="516"/>
                    <a:pt x="5215" y="1"/>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27"/>
            <p:cNvSpPr/>
            <p:nvPr/>
          </p:nvSpPr>
          <p:spPr>
            <a:xfrm>
              <a:off x="1625125" y="1002550"/>
              <a:ext cx="122650" cy="58650"/>
            </a:xfrm>
            <a:custGeom>
              <a:avLst/>
              <a:gdLst/>
              <a:ahLst/>
              <a:cxnLst/>
              <a:rect l="l" t="t" r="r" b="b"/>
              <a:pathLst>
                <a:path w="4906" h="2346" extrusionOk="0">
                  <a:moveTo>
                    <a:pt x="99" y="0"/>
                  </a:moveTo>
                  <a:lnTo>
                    <a:pt x="99" y="98"/>
                  </a:lnTo>
                  <a:cubicBezTo>
                    <a:pt x="99" y="204"/>
                    <a:pt x="1" y="302"/>
                    <a:pt x="1" y="409"/>
                  </a:cubicBezTo>
                  <a:lnTo>
                    <a:pt x="4799" y="2346"/>
                  </a:lnTo>
                  <a:cubicBezTo>
                    <a:pt x="4799" y="2248"/>
                    <a:pt x="4799" y="2248"/>
                    <a:pt x="4905" y="2141"/>
                  </a:cubicBezTo>
                  <a:lnTo>
                    <a:pt x="4905" y="2043"/>
                  </a:lnTo>
                  <a:lnTo>
                    <a:pt x="99" y="0"/>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1627600" y="999875"/>
              <a:ext cx="122625" cy="58875"/>
            </a:xfrm>
            <a:custGeom>
              <a:avLst/>
              <a:gdLst/>
              <a:ahLst/>
              <a:cxnLst/>
              <a:rect l="l" t="t" r="r" b="b"/>
              <a:pathLst>
                <a:path w="4905" h="2355" extrusionOk="0">
                  <a:moveTo>
                    <a:pt x="106" y="1"/>
                  </a:moveTo>
                  <a:lnTo>
                    <a:pt x="0" y="107"/>
                  </a:lnTo>
                  <a:lnTo>
                    <a:pt x="0" y="311"/>
                  </a:lnTo>
                  <a:lnTo>
                    <a:pt x="4700" y="2355"/>
                  </a:lnTo>
                  <a:cubicBezTo>
                    <a:pt x="4806" y="2248"/>
                    <a:pt x="4806" y="2248"/>
                    <a:pt x="4806" y="2150"/>
                  </a:cubicBezTo>
                  <a:lnTo>
                    <a:pt x="4904" y="2044"/>
                  </a:lnTo>
                  <a:lnTo>
                    <a:pt x="10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1791050" y="1043225"/>
              <a:ext cx="132850" cy="130375"/>
            </a:xfrm>
            <a:custGeom>
              <a:avLst/>
              <a:gdLst/>
              <a:ahLst/>
              <a:cxnLst/>
              <a:rect l="l" t="t" r="r" b="b"/>
              <a:pathLst>
                <a:path w="5314" h="5215" extrusionOk="0">
                  <a:moveTo>
                    <a:pt x="2571" y="1"/>
                  </a:moveTo>
                  <a:cubicBezTo>
                    <a:pt x="2140" y="1"/>
                    <a:pt x="1713" y="102"/>
                    <a:pt x="1333" y="310"/>
                  </a:cubicBezTo>
                  <a:cubicBezTo>
                    <a:pt x="1227" y="416"/>
                    <a:pt x="1227" y="416"/>
                    <a:pt x="1129" y="416"/>
                  </a:cubicBezTo>
                  <a:lnTo>
                    <a:pt x="1129" y="514"/>
                  </a:lnTo>
                  <a:lnTo>
                    <a:pt x="1022" y="514"/>
                  </a:lnTo>
                  <a:lnTo>
                    <a:pt x="924" y="621"/>
                  </a:lnTo>
                  <a:cubicBezTo>
                    <a:pt x="720" y="825"/>
                    <a:pt x="516" y="1029"/>
                    <a:pt x="409" y="1234"/>
                  </a:cubicBezTo>
                  <a:lnTo>
                    <a:pt x="311" y="1332"/>
                  </a:lnTo>
                  <a:lnTo>
                    <a:pt x="311" y="1438"/>
                  </a:lnTo>
                  <a:cubicBezTo>
                    <a:pt x="205" y="1536"/>
                    <a:pt x="205" y="1536"/>
                    <a:pt x="205" y="1642"/>
                  </a:cubicBezTo>
                  <a:cubicBezTo>
                    <a:pt x="205" y="1740"/>
                    <a:pt x="107" y="1847"/>
                    <a:pt x="107" y="1847"/>
                  </a:cubicBezTo>
                  <a:lnTo>
                    <a:pt x="107" y="1945"/>
                  </a:lnTo>
                  <a:lnTo>
                    <a:pt x="107" y="2051"/>
                  </a:lnTo>
                  <a:cubicBezTo>
                    <a:pt x="107" y="2149"/>
                    <a:pt x="1" y="2149"/>
                    <a:pt x="1" y="2149"/>
                  </a:cubicBezTo>
                  <a:lnTo>
                    <a:pt x="1" y="2353"/>
                  </a:lnTo>
                  <a:lnTo>
                    <a:pt x="1" y="2664"/>
                  </a:lnTo>
                  <a:lnTo>
                    <a:pt x="1" y="2868"/>
                  </a:lnTo>
                  <a:lnTo>
                    <a:pt x="1" y="3073"/>
                  </a:lnTo>
                  <a:cubicBezTo>
                    <a:pt x="107" y="3073"/>
                    <a:pt x="107" y="3073"/>
                    <a:pt x="107" y="3171"/>
                  </a:cubicBezTo>
                  <a:lnTo>
                    <a:pt x="107" y="3375"/>
                  </a:lnTo>
                  <a:cubicBezTo>
                    <a:pt x="107" y="3481"/>
                    <a:pt x="205" y="3481"/>
                    <a:pt x="205" y="3580"/>
                  </a:cubicBezTo>
                  <a:lnTo>
                    <a:pt x="205" y="3686"/>
                  </a:lnTo>
                  <a:lnTo>
                    <a:pt x="311" y="3784"/>
                  </a:lnTo>
                  <a:lnTo>
                    <a:pt x="311" y="3890"/>
                  </a:lnTo>
                  <a:cubicBezTo>
                    <a:pt x="409" y="3890"/>
                    <a:pt x="409" y="3988"/>
                    <a:pt x="409" y="4094"/>
                  </a:cubicBezTo>
                  <a:cubicBezTo>
                    <a:pt x="720" y="4397"/>
                    <a:pt x="1022" y="4707"/>
                    <a:pt x="1431" y="4912"/>
                  </a:cubicBezTo>
                  <a:cubicBezTo>
                    <a:pt x="1537" y="4912"/>
                    <a:pt x="1537" y="5010"/>
                    <a:pt x="1635" y="5010"/>
                  </a:cubicBezTo>
                  <a:cubicBezTo>
                    <a:pt x="1742" y="5010"/>
                    <a:pt x="1840" y="5116"/>
                    <a:pt x="1840" y="5116"/>
                  </a:cubicBezTo>
                  <a:lnTo>
                    <a:pt x="2150" y="5116"/>
                  </a:lnTo>
                  <a:cubicBezTo>
                    <a:pt x="2248" y="5214"/>
                    <a:pt x="2453" y="5214"/>
                    <a:pt x="2657" y="5214"/>
                  </a:cubicBezTo>
                  <a:cubicBezTo>
                    <a:pt x="3066" y="5214"/>
                    <a:pt x="3376" y="5116"/>
                    <a:pt x="3785" y="4912"/>
                  </a:cubicBezTo>
                  <a:cubicBezTo>
                    <a:pt x="3883" y="4912"/>
                    <a:pt x="3883" y="4912"/>
                    <a:pt x="3883" y="4806"/>
                  </a:cubicBezTo>
                  <a:lnTo>
                    <a:pt x="3989" y="4806"/>
                  </a:lnTo>
                  <a:cubicBezTo>
                    <a:pt x="3989" y="4806"/>
                    <a:pt x="4087" y="4806"/>
                    <a:pt x="4087" y="4707"/>
                  </a:cubicBezTo>
                  <a:cubicBezTo>
                    <a:pt x="4087" y="4707"/>
                    <a:pt x="4194" y="4707"/>
                    <a:pt x="4194" y="4601"/>
                  </a:cubicBezTo>
                  <a:lnTo>
                    <a:pt x="4292" y="4601"/>
                  </a:lnTo>
                  <a:lnTo>
                    <a:pt x="4496" y="4397"/>
                  </a:lnTo>
                  <a:cubicBezTo>
                    <a:pt x="4496" y="4299"/>
                    <a:pt x="4602" y="4299"/>
                    <a:pt x="4602" y="4299"/>
                  </a:cubicBezTo>
                  <a:cubicBezTo>
                    <a:pt x="4602" y="4299"/>
                    <a:pt x="4602" y="4193"/>
                    <a:pt x="4700" y="4193"/>
                  </a:cubicBezTo>
                  <a:cubicBezTo>
                    <a:pt x="4700" y="4193"/>
                    <a:pt x="4700" y="4094"/>
                    <a:pt x="4807" y="3988"/>
                  </a:cubicBezTo>
                  <a:cubicBezTo>
                    <a:pt x="4905" y="3890"/>
                    <a:pt x="4905" y="3890"/>
                    <a:pt x="4905" y="3784"/>
                  </a:cubicBezTo>
                  <a:cubicBezTo>
                    <a:pt x="5011" y="3686"/>
                    <a:pt x="5011" y="3686"/>
                    <a:pt x="5011" y="3580"/>
                  </a:cubicBezTo>
                  <a:lnTo>
                    <a:pt x="5011" y="3481"/>
                  </a:lnTo>
                  <a:cubicBezTo>
                    <a:pt x="5313" y="2762"/>
                    <a:pt x="5215" y="1847"/>
                    <a:pt x="4807" y="1127"/>
                  </a:cubicBezTo>
                  <a:cubicBezTo>
                    <a:pt x="4266" y="387"/>
                    <a:pt x="3412" y="1"/>
                    <a:pt x="2571" y="1"/>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27"/>
            <p:cNvSpPr/>
            <p:nvPr/>
          </p:nvSpPr>
          <p:spPr>
            <a:xfrm>
              <a:off x="1775725" y="1031225"/>
              <a:ext cx="148175" cy="129025"/>
            </a:xfrm>
            <a:custGeom>
              <a:avLst/>
              <a:gdLst/>
              <a:ahLst/>
              <a:cxnLst/>
              <a:rect l="l" t="t" r="r" b="b"/>
              <a:pathLst>
                <a:path w="5927" h="5161" extrusionOk="0">
                  <a:moveTo>
                    <a:pt x="3027" y="0"/>
                  </a:moveTo>
                  <a:cubicBezTo>
                    <a:pt x="1991" y="0"/>
                    <a:pt x="1007" y="597"/>
                    <a:pt x="614" y="1607"/>
                  </a:cubicBezTo>
                  <a:cubicBezTo>
                    <a:pt x="1" y="2940"/>
                    <a:pt x="614" y="4468"/>
                    <a:pt x="1946" y="4983"/>
                  </a:cubicBezTo>
                  <a:cubicBezTo>
                    <a:pt x="2259" y="5103"/>
                    <a:pt x="2584" y="5160"/>
                    <a:pt x="2906" y="5160"/>
                  </a:cubicBezTo>
                  <a:cubicBezTo>
                    <a:pt x="3945" y="5160"/>
                    <a:pt x="4952" y="4564"/>
                    <a:pt x="5420" y="3553"/>
                  </a:cubicBezTo>
                  <a:cubicBezTo>
                    <a:pt x="5926" y="2220"/>
                    <a:pt x="5313" y="692"/>
                    <a:pt x="3989" y="177"/>
                  </a:cubicBezTo>
                  <a:cubicBezTo>
                    <a:pt x="3674" y="57"/>
                    <a:pt x="3348" y="0"/>
                    <a:pt x="3027" y="0"/>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27"/>
            <p:cNvSpPr/>
            <p:nvPr/>
          </p:nvSpPr>
          <p:spPr>
            <a:xfrm>
              <a:off x="1785950" y="1081625"/>
              <a:ext cx="130400" cy="78625"/>
            </a:xfrm>
            <a:custGeom>
              <a:avLst/>
              <a:gdLst/>
              <a:ahLst/>
              <a:cxnLst/>
              <a:rect l="l" t="t" r="r" b="b"/>
              <a:pathLst>
                <a:path w="5216" h="3145" extrusionOk="0">
                  <a:moveTo>
                    <a:pt x="5109" y="0"/>
                  </a:moveTo>
                  <a:cubicBezTo>
                    <a:pt x="5109" y="311"/>
                    <a:pt x="5011" y="719"/>
                    <a:pt x="4904" y="1022"/>
                  </a:cubicBezTo>
                  <a:cubicBezTo>
                    <a:pt x="4454" y="2002"/>
                    <a:pt x="3507" y="2593"/>
                    <a:pt x="2551" y="2593"/>
                  </a:cubicBezTo>
                  <a:cubicBezTo>
                    <a:pt x="2207" y="2593"/>
                    <a:pt x="1861" y="2516"/>
                    <a:pt x="1537" y="2354"/>
                  </a:cubicBezTo>
                  <a:cubicBezTo>
                    <a:pt x="720" y="2044"/>
                    <a:pt x="107" y="1332"/>
                    <a:pt x="0" y="613"/>
                  </a:cubicBezTo>
                  <a:lnTo>
                    <a:pt x="0" y="613"/>
                  </a:lnTo>
                  <a:cubicBezTo>
                    <a:pt x="0" y="1537"/>
                    <a:pt x="515" y="2558"/>
                    <a:pt x="1537" y="2967"/>
                  </a:cubicBezTo>
                  <a:cubicBezTo>
                    <a:pt x="1850" y="3087"/>
                    <a:pt x="2175" y="3144"/>
                    <a:pt x="2497" y="3144"/>
                  </a:cubicBezTo>
                  <a:cubicBezTo>
                    <a:pt x="3536" y="3144"/>
                    <a:pt x="4543" y="2548"/>
                    <a:pt x="5011" y="1537"/>
                  </a:cubicBezTo>
                  <a:cubicBezTo>
                    <a:pt x="5215" y="1022"/>
                    <a:pt x="5215" y="515"/>
                    <a:pt x="5109" y="0"/>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1785950" y="1071400"/>
              <a:ext cx="122625" cy="56225"/>
            </a:xfrm>
            <a:custGeom>
              <a:avLst/>
              <a:gdLst/>
              <a:ahLst/>
              <a:cxnLst/>
              <a:rect l="l" t="t" r="r" b="b"/>
              <a:pathLst>
                <a:path w="4905" h="2249" extrusionOk="0">
                  <a:moveTo>
                    <a:pt x="205" y="0"/>
                  </a:moveTo>
                  <a:cubicBezTo>
                    <a:pt x="107" y="0"/>
                    <a:pt x="107" y="0"/>
                    <a:pt x="107" y="107"/>
                  </a:cubicBezTo>
                  <a:cubicBezTo>
                    <a:pt x="107" y="107"/>
                    <a:pt x="107" y="205"/>
                    <a:pt x="0" y="311"/>
                  </a:cubicBezTo>
                  <a:lnTo>
                    <a:pt x="4806" y="2248"/>
                  </a:lnTo>
                  <a:cubicBezTo>
                    <a:pt x="4806" y="2248"/>
                    <a:pt x="4904" y="2150"/>
                    <a:pt x="4904" y="2044"/>
                  </a:cubicBezTo>
                  <a:lnTo>
                    <a:pt x="4904" y="1946"/>
                  </a:lnTo>
                  <a:lnTo>
                    <a:pt x="205" y="0"/>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1788600" y="1066300"/>
              <a:ext cx="122625" cy="58875"/>
            </a:xfrm>
            <a:custGeom>
              <a:avLst/>
              <a:gdLst/>
              <a:ahLst/>
              <a:cxnLst/>
              <a:rect l="l" t="t" r="r" b="b"/>
              <a:pathLst>
                <a:path w="4905" h="2355" extrusionOk="0">
                  <a:moveTo>
                    <a:pt x="99" y="0"/>
                  </a:moveTo>
                  <a:lnTo>
                    <a:pt x="99" y="204"/>
                  </a:lnTo>
                  <a:cubicBezTo>
                    <a:pt x="1" y="204"/>
                    <a:pt x="1" y="311"/>
                    <a:pt x="1" y="311"/>
                  </a:cubicBezTo>
                  <a:lnTo>
                    <a:pt x="4798" y="2354"/>
                  </a:lnTo>
                  <a:cubicBezTo>
                    <a:pt x="4798" y="2248"/>
                    <a:pt x="4798" y="2248"/>
                    <a:pt x="4905" y="2150"/>
                  </a:cubicBezTo>
                  <a:lnTo>
                    <a:pt x="4905" y="2044"/>
                  </a:lnTo>
                  <a:lnTo>
                    <a:pt x="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27"/>
            <p:cNvSpPr/>
            <p:nvPr/>
          </p:nvSpPr>
          <p:spPr>
            <a:xfrm>
              <a:off x="1952075" y="1110375"/>
              <a:ext cx="135300" cy="129625"/>
            </a:xfrm>
            <a:custGeom>
              <a:avLst/>
              <a:gdLst/>
              <a:ahLst/>
              <a:cxnLst/>
              <a:rect l="l" t="t" r="r" b="b"/>
              <a:pathLst>
                <a:path w="5412" h="5185" extrusionOk="0">
                  <a:moveTo>
                    <a:pt x="2659" y="0"/>
                  </a:moveTo>
                  <a:cubicBezTo>
                    <a:pt x="2197" y="0"/>
                    <a:pt x="1734" y="125"/>
                    <a:pt x="1325" y="387"/>
                  </a:cubicBezTo>
                  <a:cubicBezTo>
                    <a:pt x="1226" y="387"/>
                    <a:pt x="1226" y="387"/>
                    <a:pt x="1226" y="485"/>
                  </a:cubicBezTo>
                  <a:lnTo>
                    <a:pt x="1120" y="485"/>
                  </a:lnTo>
                  <a:cubicBezTo>
                    <a:pt x="1022" y="485"/>
                    <a:pt x="1022" y="485"/>
                    <a:pt x="1022" y="591"/>
                  </a:cubicBezTo>
                  <a:lnTo>
                    <a:pt x="916" y="591"/>
                  </a:lnTo>
                  <a:lnTo>
                    <a:pt x="916" y="689"/>
                  </a:lnTo>
                  <a:cubicBezTo>
                    <a:pt x="712" y="795"/>
                    <a:pt x="613" y="1000"/>
                    <a:pt x="507" y="1204"/>
                  </a:cubicBezTo>
                  <a:lnTo>
                    <a:pt x="409" y="1204"/>
                  </a:lnTo>
                  <a:cubicBezTo>
                    <a:pt x="409" y="1302"/>
                    <a:pt x="409" y="1302"/>
                    <a:pt x="303" y="1408"/>
                  </a:cubicBezTo>
                  <a:cubicBezTo>
                    <a:pt x="303" y="1507"/>
                    <a:pt x="303" y="1507"/>
                    <a:pt x="205" y="1613"/>
                  </a:cubicBezTo>
                  <a:cubicBezTo>
                    <a:pt x="205" y="1711"/>
                    <a:pt x="205" y="1817"/>
                    <a:pt x="99" y="1817"/>
                  </a:cubicBezTo>
                  <a:lnTo>
                    <a:pt x="99" y="1915"/>
                  </a:lnTo>
                  <a:lnTo>
                    <a:pt x="99" y="2120"/>
                  </a:lnTo>
                  <a:lnTo>
                    <a:pt x="99" y="2324"/>
                  </a:lnTo>
                  <a:lnTo>
                    <a:pt x="99" y="2430"/>
                  </a:lnTo>
                  <a:cubicBezTo>
                    <a:pt x="0" y="2430"/>
                    <a:pt x="0" y="2528"/>
                    <a:pt x="0" y="2634"/>
                  </a:cubicBezTo>
                  <a:cubicBezTo>
                    <a:pt x="0" y="2733"/>
                    <a:pt x="0" y="2733"/>
                    <a:pt x="99" y="2839"/>
                  </a:cubicBezTo>
                  <a:lnTo>
                    <a:pt x="99" y="2937"/>
                  </a:lnTo>
                  <a:lnTo>
                    <a:pt x="99" y="3043"/>
                  </a:lnTo>
                  <a:lnTo>
                    <a:pt x="99" y="3141"/>
                  </a:lnTo>
                  <a:cubicBezTo>
                    <a:pt x="99" y="3247"/>
                    <a:pt x="99" y="3247"/>
                    <a:pt x="205" y="3346"/>
                  </a:cubicBezTo>
                  <a:lnTo>
                    <a:pt x="205" y="3550"/>
                  </a:lnTo>
                  <a:cubicBezTo>
                    <a:pt x="205" y="3550"/>
                    <a:pt x="205" y="3656"/>
                    <a:pt x="303" y="3656"/>
                  </a:cubicBezTo>
                  <a:lnTo>
                    <a:pt x="303" y="3754"/>
                  </a:lnTo>
                  <a:cubicBezTo>
                    <a:pt x="303" y="3860"/>
                    <a:pt x="409" y="3860"/>
                    <a:pt x="409" y="3860"/>
                  </a:cubicBezTo>
                  <a:cubicBezTo>
                    <a:pt x="409" y="3959"/>
                    <a:pt x="409" y="3959"/>
                    <a:pt x="507" y="4065"/>
                  </a:cubicBezTo>
                  <a:cubicBezTo>
                    <a:pt x="712" y="4473"/>
                    <a:pt x="1120" y="4678"/>
                    <a:pt x="1431" y="4882"/>
                  </a:cubicBezTo>
                  <a:cubicBezTo>
                    <a:pt x="1529" y="4980"/>
                    <a:pt x="1635" y="4980"/>
                    <a:pt x="1635" y="4980"/>
                  </a:cubicBezTo>
                  <a:cubicBezTo>
                    <a:pt x="1733" y="5086"/>
                    <a:pt x="1839" y="5086"/>
                    <a:pt x="1938" y="5086"/>
                  </a:cubicBezTo>
                  <a:cubicBezTo>
                    <a:pt x="2044" y="5086"/>
                    <a:pt x="2044" y="5185"/>
                    <a:pt x="2142" y="5185"/>
                  </a:cubicBezTo>
                  <a:lnTo>
                    <a:pt x="2657" y="5185"/>
                  </a:lnTo>
                  <a:cubicBezTo>
                    <a:pt x="3065" y="5185"/>
                    <a:pt x="3474" y="5086"/>
                    <a:pt x="3777" y="4882"/>
                  </a:cubicBezTo>
                  <a:lnTo>
                    <a:pt x="3981" y="4882"/>
                  </a:lnTo>
                  <a:lnTo>
                    <a:pt x="3981" y="4776"/>
                  </a:lnTo>
                  <a:lnTo>
                    <a:pt x="4087" y="4776"/>
                  </a:lnTo>
                  <a:cubicBezTo>
                    <a:pt x="4185" y="4678"/>
                    <a:pt x="4185" y="4678"/>
                    <a:pt x="4291" y="4678"/>
                  </a:cubicBezTo>
                  <a:lnTo>
                    <a:pt x="4291" y="4572"/>
                  </a:lnTo>
                  <a:lnTo>
                    <a:pt x="4390" y="4572"/>
                  </a:lnTo>
                  <a:cubicBezTo>
                    <a:pt x="4390" y="4473"/>
                    <a:pt x="4390" y="4473"/>
                    <a:pt x="4496" y="4473"/>
                  </a:cubicBezTo>
                  <a:lnTo>
                    <a:pt x="4496" y="4367"/>
                  </a:lnTo>
                  <a:cubicBezTo>
                    <a:pt x="4594" y="4367"/>
                    <a:pt x="4594" y="4269"/>
                    <a:pt x="4594" y="4269"/>
                  </a:cubicBezTo>
                  <a:cubicBezTo>
                    <a:pt x="4700" y="4269"/>
                    <a:pt x="4700" y="4269"/>
                    <a:pt x="4700" y="4163"/>
                  </a:cubicBezTo>
                  <a:lnTo>
                    <a:pt x="4798" y="4065"/>
                  </a:lnTo>
                  <a:cubicBezTo>
                    <a:pt x="4798" y="3959"/>
                    <a:pt x="4904" y="3959"/>
                    <a:pt x="4904" y="3959"/>
                  </a:cubicBezTo>
                  <a:lnTo>
                    <a:pt x="4904" y="3860"/>
                  </a:lnTo>
                  <a:lnTo>
                    <a:pt x="5003" y="3754"/>
                  </a:lnTo>
                  <a:lnTo>
                    <a:pt x="5003" y="3656"/>
                  </a:lnTo>
                  <a:cubicBezTo>
                    <a:pt x="5003" y="3550"/>
                    <a:pt x="5109" y="3550"/>
                    <a:pt x="5109" y="3550"/>
                  </a:cubicBezTo>
                  <a:lnTo>
                    <a:pt x="5109" y="3452"/>
                  </a:lnTo>
                  <a:cubicBezTo>
                    <a:pt x="5411" y="2733"/>
                    <a:pt x="5313" y="1817"/>
                    <a:pt x="4798" y="1098"/>
                  </a:cubicBezTo>
                  <a:cubicBezTo>
                    <a:pt x="4278" y="385"/>
                    <a:pt x="3469" y="0"/>
                    <a:pt x="2659"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27"/>
            <p:cNvSpPr/>
            <p:nvPr/>
          </p:nvSpPr>
          <p:spPr>
            <a:xfrm>
              <a:off x="1936750" y="1097625"/>
              <a:ext cx="148175" cy="130550"/>
            </a:xfrm>
            <a:custGeom>
              <a:avLst/>
              <a:gdLst/>
              <a:ahLst/>
              <a:cxnLst/>
              <a:rect l="l" t="t" r="r" b="b"/>
              <a:pathLst>
                <a:path w="5927" h="5222" extrusionOk="0">
                  <a:moveTo>
                    <a:pt x="3022" y="0"/>
                  </a:moveTo>
                  <a:cubicBezTo>
                    <a:pt x="1988" y="0"/>
                    <a:pt x="1000" y="597"/>
                    <a:pt x="613" y="1608"/>
                  </a:cubicBezTo>
                  <a:cubicBezTo>
                    <a:pt x="0" y="2940"/>
                    <a:pt x="712" y="4469"/>
                    <a:pt x="1938" y="4983"/>
                  </a:cubicBezTo>
                  <a:cubicBezTo>
                    <a:pt x="2290" y="5146"/>
                    <a:pt x="2656" y="5222"/>
                    <a:pt x="3015" y="5222"/>
                  </a:cubicBezTo>
                  <a:cubicBezTo>
                    <a:pt x="4014" y="5222"/>
                    <a:pt x="4960" y="4631"/>
                    <a:pt x="5411" y="3651"/>
                  </a:cubicBezTo>
                  <a:cubicBezTo>
                    <a:pt x="5926" y="2327"/>
                    <a:pt x="5313" y="791"/>
                    <a:pt x="3981" y="177"/>
                  </a:cubicBezTo>
                  <a:cubicBezTo>
                    <a:pt x="3668" y="58"/>
                    <a:pt x="3343" y="0"/>
                    <a:pt x="3022" y="0"/>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27"/>
            <p:cNvSpPr/>
            <p:nvPr/>
          </p:nvSpPr>
          <p:spPr>
            <a:xfrm>
              <a:off x="1946975" y="1148025"/>
              <a:ext cx="130175" cy="80150"/>
            </a:xfrm>
            <a:custGeom>
              <a:avLst/>
              <a:gdLst/>
              <a:ahLst/>
              <a:cxnLst/>
              <a:rect l="l" t="t" r="r" b="b"/>
              <a:pathLst>
                <a:path w="5207" h="3206" extrusionOk="0">
                  <a:moveTo>
                    <a:pt x="5108" y="1"/>
                  </a:moveTo>
                  <a:cubicBezTo>
                    <a:pt x="5108" y="311"/>
                    <a:pt x="5108" y="720"/>
                    <a:pt x="4904" y="1022"/>
                  </a:cubicBezTo>
                  <a:cubicBezTo>
                    <a:pt x="4512" y="2037"/>
                    <a:pt x="3532" y="2634"/>
                    <a:pt x="2499" y="2634"/>
                  </a:cubicBezTo>
                  <a:cubicBezTo>
                    <a:pt x="2175" y="2634"/>
                    <a:pt x="1846" y="2575"/>
                    <a:pt x="1529" y="2453"/>
                  </a:cubicBezTo>
                  <a:cubicBezTo>
                    <a:pt x="711" y="2044"/>
                    <a:pt x="204" y="1333"/>
                    <a:pt x="0" y="614"/>
                  </a:cubicBezTo>
                  <a:lnTo>
                    <a:pt x="0" y="614"/>
                  </a:lnTo>
                  <a:cubicBezTo>
                    <a:pt x="0" y="1635"/>
                    <a:pt x="613" y="2559"/>
                    <a:pt x="1529" y="2967"/>
                  </a:cubicBezTo>
                  <a:cubicBezTo>
                    <a:pt x="1881" y="3130"/>
                    <a:pt x="2247" y="3206"/>
                    <a:pt x="2606" y="3206"/>
                  </a:cubicBezTo>
                  <a:cubicBezTo>
                    <a:pt x="3605" y="3206"/>
                    <a:pt x="4551" y="2615"/>
                    <a:pt x="5002" y="1635"/>
                  </a:cubicBezTo>
                  <a:cubicBezTo>
                    <a:pt x="5207" y="1128"/>
                    <a:pt x="5207" y="515"/>
                    <a:pt x="5108" y="1"/>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27"/>
            <p:cNvSpPr/>
            <p:nvPr/>
          </p:nvSpPr>
          <p:spPr>
            <a:xfrm>
              <a:off x="1949425" y="1137800"/>
              <a:ext cx="122625" cy="58875"/>
            </a:xfrm>
            <a:custGeom>
              <a:avLst/>
              <a:gdLst/>
              <a:ahLst/>
              <a:cxnLst/>
              <a:rect l="l" t="t" r="r" b="b"/>
              <a:pathLst>
                <a:path w="4905" h="2355" extrusionOk="0">
                  <a:moveTo>
                    <a:pt x="106" y="1"/>
                  </a:moveTo>
                  <a:lnTo>
                    <a:pt x="106" y="107"/>
                  </a:lnTo>
                  <a:cubicBezTo>
                    <a:pt x="0" y="205"/>
                    <a:pt x="0" y="205"/>
                    <a:pt x="0" y="311"/>
                  </a:cubicBezTo>
                  <a:lnTo>
                    <a:pt x="4700" y="2355"/>
                  </a:lnTo>
                  <a:cubicBezTo>
                    <a:pt x="4806" y="2249"/>
                    <a:pt x="4806" y="2150"/>
                    <a:pt x="4806" y="2044"/>
                  </a:cubicBezTo>
                  <a:lnTo>
                    <a:pt x="4904" y="2044"/>
                  </a:lnTo>
                  <a:lnTo>
                    <a:pt x="106" y="1"/>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27"/>
            <p:cNvSpPr/>
            <p:nvPr/>
          </p:nvSpPr>
          <p:spPr>
            <a:xfrm>
              <a:off x="1949425" y="1132700"/>
              <a:ext cx="122625" cy="58875"/>
            </a:xfrm>
            <a:custGeom>
              <a:avLst/>
              <a:gdLst/>
              <a:ahLst/>
              <a:cxnLst/>
              <a:rect l="l" t="t" r="r" b="b"/>
              <a:pathLst>
                <a:path w="4905" h="2355" extrusionOk="0">
                  <a:moveTo>
                    <a:pt x="205" y="1"/>
                  </a:moveTo>
                  <a:cubicBezTo>
                    <a:pt x="106" y="107"/>
                    <a:pt x="106" y="107"/>
                    <a:pt x="106" y="205"/>
                  </a:cubicBezTo>
                  <a:lnTo>
                    <a:pt x="0" y="311"/>
                  </a:lnTo>
                  <a:lnTo>
                    <a:pt x="4806" y="2354"/>
                  </a:lnTo>
                  <a:lnTo>
                    <a:pt x="4904" y="2248"/>
                  </a:lnTo>
                  <a:lnTo>
                    <a:pt x="4904" y="2044"/>
                  </a:lnTo>
                  <a:lnTo>
                    <a:pt x="2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27"/>
            <p:cNvSpPr/>
            <p:nvPr/>
          </p:nvSpPr>
          <p:spPr>
            <a:xfrm>
              <a:off x="2115550" y="1176775"/>
              <a:ext cx="132825" cy="129625"/>
            </a:xfrm>
            <a:custGeom>
              <a:avLst/>
              <a:gdLst/>
              <a:ahLst/>
              <a:cxnLst/>
              <a:rect l="l" t="t" r="r" b="b"/>
              <a:pathLst>
                <a:path w="5313" h="5185" extrusionOk="0">
                  <a:moveTo>
                    <a:pt x="2629" y="0"/>
                  </a:moveTo>
                  <a:cubicBezTo>
                    <a:pt x="2157" y="0"/>
                    <a:pt x="1672" y="126"/>
                    <a:pt x="1226" y="387"/>
                  </a:cubicBezTo>
                  <a:cubicBezTo>
                    <a:pt x="1226" y="387"/>
                    <a:pt x="1120" y="387"/>
                    <a:pt x="1120" y="485"/>
                  </a:cubicBezTo>
                  <a:lnTo>
                    <a:pt x="1022" y="485"/>
                  </a:lnTo>
                  <a:lnTo>
                    <a:pt x="1022" y="591"/>
                  </a:lnTo>
                  <a:cubicBezTo>
                    <a:pt x="916" y="591"/>
                    <a:pt x="916" y="591"/>
                    <a:pt x="916" y="690"/>
                  </a:cubicBezTo>
                  <a:lnTo>
                    <a:pt x="817" y="690"/>
                  </a:lnTo>
                  <a:cubicBezTo>
                    <a:pt x="711" y="796"/>
                    <a:pt x="507" y="1000"/>
                    <a:pt x="409" y="1204"/>
                  </a:cubicBezTo>
                  <a:cubicBezTo>
                    <a:pt x="303" y="1303"/>
                    <a:pt x="303" y="1303"/>
                    <a:pt x="303" y="1409"/>
                  </a:cubicBezTo>
                  <a:lnTo>
                    <a:pt x="204" y="1507"/>
                  </a:lnTo>
                  <a:lnTo>
                    <a:pt x="204" y="1613"/>
                  </a:lnTo>
                  <a:lnTo>
                    <a:pt x="204" y="1711"/>
                  </a:lnTo>
                  <a:cubicBezTo>
                    <a:pt x="98" y="1711"/>
                    <a:pt x="98" y="1817"/>
                    <a:pt x="98" y="1916"/>
                  </a:cubicBezTo>
                  <a:cubicBezTo>
                    <a:pt x="98" y="2022"/>
                    <a:pt x="0" y="2022"/>
                    <a:pt x="0" y="2120"/>
                  </a:cubicBezTo>
                  <a:lnTo>
                    <a:pt x="0" y="2226"/>
                  </a:lnTo>
                  <a:lnTo>
                    <a:pt x="0" y="2324"/>
                  </a:lnTo>
                  <a:lnTo>
                    <a:pt x="0" y="2430"/>
                  </a:lnTo>
                  <a:lnTo>
                    <a:pt x="0" y="2635"/>
                  </a:lnTo>
                  <a:lnTo>
                    <a:pt x="0" y="2839"/>
                  </a:lnTo>
                  <a:lnTo>
                    <a:pt x="0" y="2937"/>
                  </a:lnTo>
                  <a:lnTo>
                    <a:pt x="0" y="3043"/>
                  </a:lnTo>
                  <a:lnTo>
                    <a:pt x="0" y="3142"/>
                  </a:lnTo>
                  <a:cubicBezTo>
                    <a:pt x="0" y="3248"/>
                    <a:pt x="98" y="3346"/>
                    <a:pt x="98" y="3346"/>
                  </a:cubicBezTo>
                  <a:cubicBezTo>
                    <a:pt x="98" y="3452"/>
                    <a:pt x="98" y="3550"/>
                    <a:pt x="204" y="3550"/>
                  </a:cubicBezTo>
                  <a:lnTo>
                    <a:pt x="204" y="3656"/>
                  </a:lnTo>
                  <a:cubicBezTo>
                    <a:pt x="204" y="3755"/>
                    <a:pt x="204" y="3755"/>
                    <a:pt x="303" y="3861"/>
                  </a:cubicBezTo>
                  <a:cubicBezTo>
                    <a:pt x="303" y="3959"/>
                    <a:pt x="409" y="4065"/>
                    <a:pt x="409" y="4065"/>
                  </a:cubicBezTo>
                  <a:cubicBezTo>
                    <a:pt x="711" y="4474"/>
                    <a:pt x="1022" y="4776"/>
                    <a:pt x="1430" y="4882"/>
                  </a:cubicBezTo>
                  <a:cubicBezTo>
                    <a:pt x="1430" y="4981"/>
                    <a:pt x="1529" y="4981"/>
                    <a:pt x="1635" y="4981"/>
                  </a:cubicBezTo>
                  <a:cubicBezTo>
                    <a:pt x="1733" y="5087"/>
                    <a:pt x="1733" y="5087"/>
                    <a:pt x="1839" y="5087"/>
                  </a:cubicBezTo>
                  <a:cubicBezTo>
                    <a:pt x="1937" y="5185"/>
                    <a:pt x="2043" y="5185"/>
                    <a:pt x="2142" y="5185"/>
                  </a:cubicBezTo>
                  <a:lnTo>
                    <a:pt x="2550" y="5185"/>
                  </a:lnTo>
                  <a:cubicBezTo>
                    <a:pt x="2959" y="5185"/>
                    <a:pt x="3368" y="5087"/>
                    <a:pt x="3776" y="4981"/>
                  </a:cubicBezTo>
                  <a:lnTo>
                    <a:pt x="3776" y="4882"/>
                  </a:lnTo>
                  <a:lnTo>
                    <a:pt x="3981" y="4882"/>
                  </a:lnTo>
                  <a:lnTo>
                    <a:pt x="3981" y="4776"/>
                  </a:lnTo>
                  <a:lnTo>
                    <a:pt x="4087" y="4776"/>
                  </a:lnTo>
                  <a:lnTo>
                    <a:pt x="4185" y="4678"/>
                  </a:lnTo>
                  <a:lnTo>
                    <a:pt x="4185" y="4572"/>
                  </a:lnTo>
                  <a:lnTo>
                    <a:pt x="4291" y="4572"/>
                  </a:lnTo>
                  <a:lnTo>
                    <a:pt x="4389" y="4474"/>
                  </a:lnTo>
                  <a:lnTo>
                    <a:pt x="4496" y="4368"/>
                  </a:lnTo>
                  <a:cubicBezTo>
                    <a:pt x="4496" y="4368"/>
                    <a:pt x="4594" y="4368"/>
                    <a:pt x="4594" y="4269"/>
                  </a:cubicBezTo>
                  <a:cubicBezTo>
                    <a:pt x="4700" y="4163"/>
                    <a:pt x="4700" y="4065"/>
                    <a:pt x="4798" y="4065"/>
                  </a:cubicBezTo>
                  <a:lnTo>
                    <a:pt x="4798" y="3959"/>
                  </a:lnTo>
                  <a:cubicBezTo>
                    <a:pt x="4798" y="3959"/>
                    <a:pt x="4798" y="3861"/>
                    <a:pt x="4904" y="3861"/>
                  </a:cubicBezTo>
                  <a:lnTo>
                    <a:pt x="4904" y="3755"/>
                  </a:lnTo>
                  <a:lnTo>
                    <a:pt x="5002" y="3656"/>
                  </a:lnTo>
                  <a:lnTo>
                    <a:pt x="5002" y="3550"/>
                  </a:lnTo>
                  <a:cubicBezTo>
                    <a:pt x="5313" y="2733"/>
                    <a:pt x="5207" y="1916"/>
                    <a:pt x="4700" y="1098"/>
                  </a:cubicBezTo>
                  <a:cubicBezTo>
                    <a:pt x="4242" y="385"/>
                    <a:pt x="3456" y="0"/>
                    <a:pt x="2629" y="0"/>
                  </a:cubicBezTo>
                  <a:close/>
                </a:path>
              </a:pathLst>
            </a:custGeom>
            <a:solidFill>
              <a:srgbClr val="D9D8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7"/>
            <p:cNvSpPr/>
            <p:nvPr/>
          </p:nvSpPr>
          <p:spPr>
            <a:xfrm>
              <a:off x="2100225" y="1164025"/>
              <a:ext cx="148150" cy="130575"/>
            </a:xfrm>
            <a:custGeom>
              <a:avLst/>
              <a:gdLst/>
              <a:ahLst/>
              <a:cxnLst/>
              <a:rect l="l" t="t" r="r" b="b"/>
              <a:pathLst>
                <a:path w="5926" h="5223" extrusionOk="0">
                  <a:moveTo>
                    <a:pt x="3021" y="1"/>
                  </a:moveTo>
                  <a:cubicBezTo>
                    <a:pt x="1981" y="1"/>
                    <a:pt x="975" y="597"/>
                    <a:pt x="507" y="1608"/>
                  </a:cubicBezTo>
                  <a:cubicBezTo>
                    <a:pt x="0" y="2940"/>
                    <a:pt x="613" y="4469"/>
                    <a:pt x="1937" y="4984"/>
                  </a:cubicBezTo>
                  <a:cubicBezTo>
                    <a:pt x="2290" y="5146"/>
                    <a:pt x="2656" y="5222"/>
                    <a:pt x="3013" y="5222"/>
                  </a:cubicBezTo>
                  <a:cubicBezTo>
                    <a:pt x="4007" y="5222"/>
                    <a:pt x="4934" y="4631"/>
                    <a:pt x="5313" y="3652"/>
                  </a:cubicBezTo>
                  <a:cubicBezTo>
                    <a:pt x="5926" y="2327"/>
                    <a:pt x="5313" y="791"/>
                    <a:pt x="3981" y="178"/>
                  </a:cubicBezTo>
                  <a:cubicBezTo>
                    <a:pt x="3667" y="58"/>
                    <a:pt x="3342" y="1"/>
                    <a:pt x="3021" y="1"/>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7"/>
            <p:cNvSpPr/>
            <p:nvPr/>
          </p:nvSpPr>
          <p:spPr>
            <a:xfrm>
              <a:off x="2107775" y="1214425"/>
              <a:ext cx="132850" cy="80175"/>
            </a:xfrm>
            <a:custGeom>
              <a:avLst/>
              <a:gdLst/>
              <a:ahLst/>
              <a:cxnLst/>
              <a:rect l="l" t="t" r="r" b="b"/>
              <a:pathLst>
                <a:path w="5314" h="3207" extrusionOk="0">
                  <a:moveTo>
                    <a:pt x="5215" y="1"/>
                  </a:moveTo>
                  <a:cubicBezTo>
                    <a:pt x="5215" y="410"/>
                    <a:pt x="5109" y="720"/>
                    <a:pt x="5011" y="1023"/>
                  </a:cubicBezTo>
                  <a:cubicBezTo>
                    <a:pt x="4544" y="2037"/>
                    <a:pt x="3542" y="2634"/>
                    <a:pt x="2506" y="2634"/>
                  </a:cubicBezTo>
                  <a:cubicBezTo>
                    <a:pt x="2181" y="2634"/>
                    <a:pt x="1853" y="2576"/>
                    <a:pt x="1537" y="2453"/>
                  </a:cubicBezTo>
                  <a:cubicBezTo>
                    <a:pt x="720" y="2044"/>
                    <a:pt x="205" y="1431"/>
                    <a:pt x="1" y="614"/>
                  </a:cubicBezTo>
                  <a:lnTo>
                    <a:pt x="1" y="614"/>
                  </a:lnTo>
                  <a:cubicBezTo>
                    <a:pt x="1" y="1636"/>
                    <a:pt x="614" y="2559"/>
                    <a:pt x="1635" y="2968"/>
                  </a:cubicBezTo>
                  <a:cubicBezTo>
                    <a:pt x="1988" y="3130"/>
                    <a:pt x="2354" y="3206"/>
                    <a:pt x="2711" y="3206"/>
                  </a:cubicBezTo>
                  <a:cubicBezTo>
                    <a:pt x="3705" y="3206"/>
                    <a:pt x="4632" y="2615"/>
                    <a:pt x="5011" y="1636"/>
                  </a:cubicBezTo>
                  <a:cubicBezTo>
                    <a:pt x="5215" y="1129"/>
                    <a:pt x="5313" y="516"/>
                    <a:pt x="5215" y="1"/>
                  </a:cubicBez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7"/>
            <p:cNvSpPr/>
            <p:nvPr/>
          </p:nvSpPr>
          <p:spPr>
            <a:xfrm>
              <a:off x="2110425" y="1204225"/>
              <a:ext cx="122625" cy="58875"/>
            </a:xfrm>
            <a:custGeom>
              <a:avLst/>
              <a:gdLst/>
              <a:ahLst/>
              <a:cxnLst/>
              <a:rect l="l" t="t" r="r" b="b"/>
              <a:pathLst>
                <a:path w="4905" h="2355" extrusionOk="0">
                  <a:moveTo>
                    <a:pt x="99" y="0"/>
                  </a:moveTo>
                  <a:lnTo>
                    <a:pt x="99" y="106"/>
                  </a:lnTo>
                  <a:cubicBezTo>
                    <a:pt x="99" y="205"/>
                    <a:pt x="1" y="205"/>
                    <a:pt x="1" y="311"/>
                  </a:cubicBezTo>
                  <a:lnTo>
                    <a:pt x="4799" y="2354"/>
                  </a:lnTo>
                  <a:cubicBezTo>
                    <a:pt x="4799" y="2248"/>
                    <a:pt x="4799" y="2150"/>
                    <a:pt x="4905" y="2150"/>
                  </a:cubicBezTo>
                  <a:lnTo>
                    <a:pt x="4905" y="2044"/>
                  </a:lnTo>
                  <a:lnTo>
                    <a:pt x="99" y="0"/>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27"/>
            <p:cNvSpPr/>
            <p:nvPr/>
          </p:nvSpPr>
          <p:spPr>
            <a:xfrm>
              <a:off x="2112875" y="1201775"/>
              <a:ext cx="122625" cy="56200"/>
            </a:xfrm>
            <a:custGeom>
              <a:avLst/>
              <a:gdLst/>
              <a:ahLst/>
              <a:cxnLst/>
              <a:rect l="l" t="t" r="r" b="b"/>
              <a:pathLst>
                <a:path w="4905" h="2248" extrusionOk="0">
                  <a:moveTo>
                    <a:pt x="107" y="0"/>
                  </a:moveTo>
                  <a:lnTo>
                    <a:pt x="1" y="98"/>
                  </a:lnTo>
                  <a:lnTo>
                    <a:pt x="1" y="303"/>
                  </a:lnTo>
                  <a:lnTo>
                    <a:pt x="4807" y="2248"/>
                  </a:lnTo>
                  <a:lnTo>
                    <a:pt x="4807" y="2142"/>
                  </a:lnTo>
                  <a:cubicBezTo>
                    <a:pt x="4807" y="2043"/>
                    <a:pt x="4905" y="2043"/>
                    <a:pt x="4905" y="1937"/>
                  </a:cubicBezTo>
                  <a:lnTo>
                    <a:pt x="10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7" name="Google Shape;1407;p27"/>
          <p:cNvGrpSpPr/>
          <p:nvPr/>
        </p:nvGrpSpPr>
        <p:grpSpPr>
          <a:xfrm flipH="1">
            <a:off x="8541303" y="2390750"/>
            <a:ext cx="480225" cy="615300"/>
            <a:chOff x="912850" y="4743425"/>
            <a:chExt cx="480225" cy="615300"/>
          </a:xfrm>
        </p:grpSpPr>
        <p:sp>
          <p:nvSpPr>
            <p:cNvPr id="1408" name="Google Shape;1408;p27"/>
            <p:cNvSpPr/>
            <p:nvPr/>
          </p:nvSpPr>
          <p:spPr>
            <a:xfrm>
              <a:off x="912850" y="4825175"/>
              <a:ext cx="480225" cy="533550"/>
            </a:xfrm>
            <a:custGeom>
              <a:avLst/>
              <a:gdLst/>
              <a:ahLst/>
              <a:cxnLst/>
              <a:rect l="l" t="t" r="r" b="b"/>
              <a:pathLst>
                <a:path w="19209" h="21342" extrusionOk="0">
                  <a:moveTo>
                    <a:pt x="5927" y="0"/>
                  </a:moveTo>
                  <a:lnTo>
                    <a:pt x="5722" y="1022"/>
                  </a:lnTo>
                  <a:cubicBezTo>
                    <a:pt x="4194" y="1120"/>
                    <a:pt x="2968" y="2044"/>
                    <a:pt x="2763" y="3270"/>
                  </a:cubicBezTo>
                  <a:lnTo>
                    <a:pt x="311" y="15832"/>
                  </a:lnTo>
                  <a:cubicBezTo>
                    <a:pt x="1" y="17467"/>
                    <a:pt x="1227" y="19101"/>
                    <a:pt x="3172" y="19412"/>
                  </a:cubicBezTo>
                  <a:lnTo>
                    <a:pt x="12572" y="21251"/>
                  </a:lnTo>
                  <a:cubicBezTo>
                    <a:pt x="12846" y="21312"/>
                    <a:pt x="13120" y="21341"/>
                    <a:pt x="13390" y="21341"/>
                  </a:cubicBezTo>
                  <a:cubicBezTo>
                    <a:pt x="14925" y="21341"/>
                    <a:pt x="16295" y="20394"/>
                    <a:pt x="16552" y="19003"/>
                  </a:cubicBezTo>
                  <a:lnTo>
                    <a:pt x="19004" y="6539"/>
                  </a:lnTo>
                  <a:cubicBezTo>
                    <a:pt x="19208" y="5207"/>
                    <a:pt x="18497" y="3883"/>
                    <a:pt x="17165" y="3270"/>
                  </a:cubicBezTo>
                  <a:lnTo>
                    <a:pt x="17369" y="2248"/>
                  </a:lnTo>
                  <a:lnTo>
                    <a:pt x="5927" y="0"/>
                  </a:ln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7"/>
            <p:cNvSpPr/>
            <p:nvPr/>
          </p:nvSpPr>
          <p:spPr>
            <a:xfrm>
              <a:off x="1055900" y="4825175"/>
              <a:ext cx="291200" cy="71525"/>
            </a:xfrm>
            <a:custGeom>
              <a:avLst/>
              <a:gdLst/>
              <a:ahLst/>
              <a:cxnLst/>
              <a:rect l="l" t="t" r="r" b="b"/>
              <a:pathLst>
                <a:path w="11648" h="2861" extrusionOk="0">
                  <a:moveTo>
                    <a:pt x="205" y="0"/>
                  </a:moveTo>
                  <a:lnTo>
                    <a:pt x="0" y="613"/>
                  </a:lnTo>
                  <a:lnTo>
                    <a:pt x="11549" y="2861"/>
                  </a:lnTo>
                  <a:lnTo>
                    <a:pt x="11647" y="2248"/>
                  </a:lnTo>
                  <a:lnTo>
                    <a:pt x="205"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7"/>
            <p:cNvSpPr/>
            <p:nvPr/>
          </p:nvSpPr>
          <p:spPr>
            <a:xfrm>
              <a:off x="1038125" y="4743425"/>
              <a:ext cx="344725" cy="143075"/>
            </a:xfrm>
            <a:custGeom>
              <a:avLst/>
              <a:gdLst/>
              <a:ahLst/>
              <a:cxnLst/>
              <a:rect l="l" t="t" r="r" b="b"/>
              <a:pathLst>
                <a:path w="13789" h="5723" extrusionOk="0">
                  <a:moveTo>
                    <a:pt x="613" y="1"/>
                  </a:moveTo>
                  <a:lnTo>
                    <a:pt x="0" y="3066"/>
                  </a:lnTo>
                  <a:lnTo>
                    <a:pt x="13176" y="5722"/>
                  </a:lnTo>
                  <a:lnTo>
                    <a:pt x="13789" y="2657"/>
                  </a:lnTo>
                  <a:lnTo>
                    <a:pt x="6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27"/>
            <p:cNvSpPr/>
            <p:nvPr/>
          </p:nvSpPr>
          <p:spPr>
            <a:xfrm>
              <a:off x="1050775" y="4745900"/>
              <a:ext cx="28225" cy="79300"/>
            </a:xfrm>
            <a:custGeom>
              <a:avLst/>
              <a:gdLst/>
              <a:ahLst/>
              <a:cxnLst/>
              <a:rect l="l" t="t" r="r" b="b"/>
              <a:pathLst>
                <a:path w="1129" h="3172" extrusionOk="0">
                  <a:moveTo>
                    <a:pt x="614" y="0"/>
                  </a:moveTo>
                  <a:lnTo>
                    <a:pt x="1" y="3065"/>
                  </a:lnTo>
                  <a:lnTo>
                    <a:pt x="516" y="3171"/>
                  </a:lnTo>
                  <a:lnTo>
                    <a:pt x="1129" y="106"/>
                  </a:lnTo>
                  <a:lnTo>
                    <a:pt x="614"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27"/>
            <p:cNvSpPr/>
            <p:nvPr/>
          </p:nvSpPr>
          <p:spPr>
            <a:xfrm>
              <a:off x="1078975" y="4751000"/>
              <a:ext cx="30675" cy="81750"/>
            </a:xfrm>
            <a:custGeom>
              <a:avLst/>
              <a:gdLst/>
              <a:ahLst/>
              <a:cxnLst/>
              <a:rect l="l" t="t" r="r" b="b"/>
              <a:pathLst>
                <a:path w="1227" h="3270" extrusionOk="0">
                  <a:moveTo>
                    <a:pt x="614" y="0"/>
                  </a:moveTo>
                  <a:lnTo>
                    <a:pt x="1" y="3172"/>
                  </a:lnTo>
                  <a:lnTo>
                    <a:pt x="614" y="3270"/>
                  </a:lnTo>
                  <a:lnTo>
                    <a:pt x="1227" y="107"/>
                  </a:lnTo>
                  <a:lnTo>
                    <a:pt x="614"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7"/>
            <p:cNvSpPr/>
            <p:nvPr/>
          </p:nvSpPr>
          <p:spPr>
            <a:xfrm>
              <a:off x="1109625" y="4756100"/>
              <a:ext cx="28025" cy="81775"/>
            </a:xfrm>
            <a:custGeom>
              <a:avLst/>
              <a:gdLst/>
              <a:ahLst/>
              <a:cxnLst/>
              <a:rect l="l" t="t" r="r" b="b"/>
              <a:pathLst>
                <a:path w="1121" h="3271" extrusionOk="0">
                  <a:moveTo>
                    <a:pt x="614" y="1"/>
                  </a:moveTo>
                  <a:lnTo>
                    <a:pt x="1" y="3172"/>
                  </a:lnTo>
                  <a:lnTo>
                    <a:pt x="508" y="3270"/>
                  </a:lnTo>
                  <a:lnTo>
                    <a:pt x="1121" y="107"/>
                  </a:lnTo>
                  <a:lnTo>
                    <a:pt x="614"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7"/>
            <p:cNvSpPr/>
            <p:nvPr/>
          </p:nvSpPr>
          <p:spPr>
            <a:xfrm>
              <a:off x="1137625" y="4763875"/>
              <a:ext cx="30675" cy="79100"/>
            </a:xfrm>
            <a:custGeom>
              <a:avLst/>
              <a:gdLst/>
              <a:ahLst/>
              <a:cxnLst/>
              <a:rect l="l" t="t" r="r" b="b"/>
              <a:pathLst>
                <a:path w="1227" h="3164" extrusionOk="0">
                  <a:moveTo>
                    <a:pt x="614" y="0"/>
                  </a:moveTo>
                  <a:lnTo>
                    <a:pt x="1" y="3065"/>
                  </a:lnTo>
                  <a:lnTo>
                    <a:pt x="516" y="3163"/>
                  </a:lnTo>
                  <a:lnTo>
                    <a:pt x="1227" y="98"/>
                  </a:lnTo>
                  <a:lnTo>
                    <a:pt x="614"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7"/>
            <p:cNvSpPr/>
            <p:nvPr/>
          </p:nvSpPr>
          <p:spPr>
            <a:xfrm>
              <a:off x="1165825" y="4768975"/>
              <a:ext cx="30675" cy="79100"/>
            </a:xfrm>
            <a:custGeom>
              <a:avLst/>
              <a:gdLst/>
              <a:ahLst/>
              <a:cxnLst/>
              <a:rect l="l" t="t" r="r" b="b"/>
              <a:pathLst>
                <a:path w="1227" h="3164" extrusionOk="0">
                  <a:moveTo>
                    <a:pt x="712" y="1"/>
                  </a:moveTo>
                  <a:lnTo>
                    <a:pt x="1" y="3066"/>
                  </a:lnTo>
                  <a:lnTo>
                    <a:pt x="614" y="3164"/>
                  </a:lnTo>
                  <a:lnTo>
                    <a:pt x="1227" y="99"/>
                  </a:lnTo>
                  <a:lnTo>
                    <a:pt x="712"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7"/>
            <p:cNvSpPr/>
            <p:nvPr/>
          </p:nvSpPr>
          <p:spPr>
            <a:xfrm>
              <a:off x="1196475" y="4774075"/>
              <a:ext cx="28025" cy="81775"/>
            </a:xfrm>
            <a:custGeom>
              <a:avLst/>
              <a:gdLst/>
              <a:ahLst/>
              <a:cxnLst/>
              <a:rect l="l" t="t" r="r" b="b"/>
              <a:pathLst>
                <a:path w="1121" h="3271" extrusionOk="0">
                  <a:moveTo>
                    <a:pt x="614" y="1"/>
                  </a:moveTo>
                  <a:lnTo>
                    <a:pt x="1" y="3164"/>
                  </a:lnTo>
                  <a:lnTo>
                    <a:pt x="507" y="3270"/>
                  </a:lnTo>
                  <a:lnTo>
                    <a:pt x="1120" y="99"/>
                  </a:lnTo>
                  <a:lnTo>
                    <a:pt x="614"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7"/>
            <p:cNvSpPr/>
            <p:nvPr/>
          </p:nvSpPr>
          <p:spPr>
            <a:xfrm>
              <a:off x="1224475" y="4779200"/>
              <a:ext cx="30675" cy="81750"/>
            </a:xfrm>
            <a:custGeom>
              <a:avLst/>
              <a:gdLst/>
              <a:ahLst/>
              <a:cxnLst/>
              <a:rect l="l" t="t" r="r" b="b"/>
              <a:pathLst>
                <a:path w="1227" h="3270" extrusionOk="0">
                  <a:moveTo>
                    <a:pt x="613" y="0"/>
                  </a:moveTo>
                  <a:lnTo>
                    <a:pt x="0" y="3163"/>
                  </a:lnTo>
                  <a:lnTo>
                    <a:pt x="613" y="3270"/>
                  </a:lnTo>
                  <a:lnTo>
                    <a:pt x="1226" y="98"/>
                  </a:lnTo>
                  <a:lnTo>
                    <a:pt x="613"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27"/>
            <p:cNvSpPr/>
            <p:nvPr/>
          </p:nvSpPr>
          <p:spPr>
            <a:xfrm>
              <a:off x="1255125" y="4786750"/>
              <a:ext cx="28225" cy="79300"/>
            </a:xfrm>
            <a:custGeom>
              <a:avLst/>
              <a:gdLst/>
              <a:ahLst/>
              <a:cxnLst/>
              <a:rect l="l" t="t" r="r" b="b"/>
              <a:pathLst>
                <a:path w="1129" h="3172" extrusionOk="0">
                  <a:moveTo>
                    <a:pt x="613" y="1"/>
                  </a:moveTo>
                  <a:lnTo>
                    <a:pt x="0" y="3066"/>
                  </a:lnTo>
                  <a:lnTo>
                    <a:pt x="515" y="3172"/>
                  </a:lnTo>
                  <a:lnTo>
                    <a:pt x="1128" y="107"/>
                  </a:lnTo>
                  <a:lnTo>
                    <a:pt x="613"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27"/>
            <p:cNvSpPr/>
            <p:nvPr/>
          </p:nvSpPr>
          <p:spPr>
            <a:xfrm>
              <a:off x="1283325" y="4791875"/>
              <a:ext cx="30675" cy="81750"/>
            </a:xfrm>
            <a:custGeom>
              <a:avLst/>
              <a:gdLst/>
              <a:ahLst/>
              <a:cxnLst/>
              <a:rect l="l" t="t" r="r" b="b"/>
              <a:pathLst>
                <a:path w="1227" h="3270" extrusionOk="0">
                  <a:moveTo>
                    <a:pt x="613" y="0"/>
                  </a:moveTo>
                  <a:lnTo>
                    <a:pt x="0" y="3171"/>
                  </a:lnTo>
                  <a:lnTo>
                    <a:pt x="613" y="3269"/>
                  </a:lnTo>
                  <a:lnTo>
                    <a:pt x="1226" y="106"/>
                  </a:lnTo>
                  <a:lnTo>
                    <a:pt x="613"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27"/>
            <p:cNvSpPr/>
            <p:nvPr/>
          </p:nvSpPr>
          <p:spPr>
            <a:xfrm>
              <a:off x="1313975" y="4796975"/>
              <a:ext cx="28000" cy="81750"/>
            </a:xfrm>
            <a:custGeom>
              <a:avLst/>
              <a:gdLst/>
              <a:ahLst/>
              <a:cxnLst/>
              <a:rect l="l" t="t" r="r" b="b"/>
              <a:pathLst>
                <a:path w="1120" h="3270" extrusionOk="0">
                  <a:moveTo>
                    <a:pt x="613" y="0"/>
                  </a:moveTo>
                  <a:lnTo>
                    <a:pt x="0" y="3172"/>
                  </a:lnTo>
                  <a:lnTo>
                    <a:pt x="507" y="3270"/>
                  </a:lnTo>
                  <a:lnTo>
                    <a:pt x="1120" y="107"/>
                  </a:lnTo>
                  <a:lnTo>
                    <a:pt x="613"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27"/>
            <p:cNvSpPr/>
            <p:nvPr/>
          </p:nvSpPr>
          <p:spPr>
            <a:xfrm>
              <a:off x="1341950" y="4804725"/>
              <a:ext cx="30675" cy="79125"/>
            </a:xfrm>
            <a:custGeom>
              <a:avLst/>
              <a:gdLst/>
              <a:ahLst/>
              <a:cxnLst/>
              <a:rect l="l" t="t" r="r" b="b"/>
              <a:pathLst>
                <a:path w="1227" h="3165" extrusionOk="0">
                  <a:moveTo>
                    <a:pt x="614" y="1"/>
                  </a:moveTo>
                  <a:lnTo>
                    <a:pt x="1" y="3066"/>
                  </a:lnTo>
                  <a:lnTo>
                    <a:pt x="516" y="3164"/>
                  </a:lnTo>
                  <a:lnTo>
                    <a:pt x="1227" y="99"/>
                  </a:lnTo>
                  <a:lnTo>
                    <a:pt x="614"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27"/>
            <p:cNvSpPr/>
            <p:nvPr/>
          </p:nvSpPr>
          <p:spPr>
            <a:xfrm>
              <a:off x="935950" y="4963100"/>
              <a:ext cx="441800" cy="260550"/>
            </a:xfrm>
            <a:custGeom>
              <a:avLst/>
              <a:gdLst/>
              <a:ahLst/>
              <a:cxnLst/>
              <a:rect l="l" t="t" r="r" b="b"/>
              <a:pathLst>
                <a:path w="17672" h="10422" extrusionOk="0">
                  <a:moveTo>
                    <a:pt x="1431" y="0"/>
                  </a:moveTo>
                  <a:lnTo>
                    <a:pt x="0" y="7250"/>
                  </a:lnTo>
                  <a:lnTo>
                    <a:pt x="16241" y="10421"/>
                  </a:lnTo>
                  <a:lnTo>
                    <a:pt x="17671" y="3163"/>
                  </a:lnTo>
                  <a:lnTo>
                    <a:pt x="14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7"/>
            <p:cNvSpPr/>
            <p:nvPr/>
          </p:nvSpPr>
          <p:spPr>
            <a:xfrm>
              <a:off x="912850" y="5169875"/>
              <a:ext cx="424025" cy="188850"/>
            </a:xfrm>
            <a:custGeom>
              <a:avLst/>
              <a:gdLst/>
              <a:ahLst/>
              <a:cxnLst/>
              <a:rect l="l" t="t" r="r" b="b"/>
              <a:pathLst>
                <a:path w="16961" h="7554" extrusionOk="0">
                  <a:moveTo>
                    <a:pt x="16961" y="3172"/>
                  </a:moveTo>
                  <a:lnTo>
                    <a:pt x="16946" y="3244"/>
                  </a:lnTo>
                  <a:lnTo>
                    <a:pt x="16946" y="3244"/>
                  </a:lnTo>
                  <a:cubicBezTo>
                    <a:pt x="16951" y="3220"/>
                    <a:pt x="16956" y="3196"/>
                    <a:pt x="16961" y="3172"/>
                  </a:cubicBezTo>
                  <a:close/>
                  <a:moveTo>
                    <a:pt x="720" y="1"/>
                  </a:moveTo>
                  <a:lnTo>
                    <a:pt x="311" y="2044"/>
                  </a:lnTo>
                  <a:cubicBezTo>
                    <a:pt x="1" y="3679"/>
                    <a:pt x="1227" y="5313"/>
                    <a:pt x="3172" y="5624"/>
                  </a:cubicBezTo>
                  <a:lnTo>
                    <a:pt x="12572" y="7463"/>
                  </a:lnTo>
                  <a:cubicBezTo>
                    <a:pt x="12846" y="7524"/>
                    <a:pt x="13120" y="7553"/>
                    <a:pt x="13390" y="7553"/>
                  </a:cubicBezTo>
                  <a:cubicBezTo>
                    <a:pt x="14925" y="7553"/>
                    <a:pt x="16295" y="6606"/>
                    <a:pt x="16552" y="5215"/>
                  </a:cubicBezTo>
                  <a:lnTo>
                    <a:pt x="16946" y="3244"/>
                  </a:lnTo>
                  <a:lnTo>
                    <a:pt x="16946" y="3244"/>
                  </a:lnTo>
                  <a:cubicBezTo>
                    <a:pt x="16656" y="4596"/>
                    <a:pt x="15307" y="5510"/>
                    <a:pt x="13798" y="5510"/>
                  </a:cubicBezTo>
                  <a:cubicBezTo>
                    <a:pt x="13529" y="5510"/>
                    <a:pt x="13255" y="5481"/>
                    <a:pt x="12980" y="5420"/>
                  </a:cubicBezTo>
                  <a:lnTo>
                    <a:pt x="3475" y="3581"/>
                  </a:lnTo>
                  <a:cubicBezTo>
                    <a:pt x="1636" y="3270"/>
                    <a:pt x="410" y="1635"/>
                    <a:pt x="720" y="1"/>
                  </a:cubicBez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7"/>
            <p:cNvSpPr/>
            <p:nvPr/>
          </p:nvSpPr>
          <p:spPr>
            <a:xfrm>
              <a:off x="963950" y="4963100"/>
              <a:ext cx="413800" cy="112400"/>
            </a:xfrm>
            <a:custGeom>
              <a:avLst/>
              <a:gdLst/>
              <a:ahLst/>
              <a:cxnLst/>
              <a:rect l="l" t="t" r="r" b="b"/>
              <a:pathLst>
                <a:path w="16552" h="4496" extrusionOk="0">
                  <a:moveTo>
                    <a:pt x="311" y="0"/>
                  </a:moveTo>
                  <a:lnTo>
                    <a:pt x="0" y="1324"/>
                  </a:lnTo>
                  <a:lnTo>
                    <a:pt x="16249" y="4496"/>
                  </a:lnTo>
                  <a:lnTo>
                    <a:pt x="16551" y="3163"/>
                  </a:lnTo>
                  <a:lnTo>
                    <a:pt x="311" y="0"/>
                  </a:ln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7"/>
            <p:cNvSpPr/>
            <p:nvPr/>
          </p:nvSpPr>
          <p:spPr>
            <a:xfrm>
              <a:off x="984375" y="5034625"/>
              <a:ext cx="94625" cy="94425"/>
            </a:xfrm>
            <a:custGeom>
              <a:avLst/>
              <a:gdLst/>
              <a:ahLst/>
              <a:cxnLst/>
              <a:rect l="l" t="t" r="r" b="b"/>
              <a:pathLst>
                <a:path w="3785" h="3777" extrusionOk="0">
                  <a:moveTo>
                    <a:pt x="1537" y="0"/>
                  </a:moveTo>
                  <a:lnTo>
                    <a:pt x="1333" y="1022"/>
                  </a:lnTo>
                  <a:lnTo>
                    <a:pt x="311" y="817"/>
                  </a:lnTo>
                  <a:lnTo>
                    <a:pt x="1" y="2248"/>
                  </a:lnTo>
                  <a:lnTo>
                    <a:pt x="1022" y="2452"/>
                  </a:lnTo>
                  <a:lnTo>
                    <a:pt x="818" y="3474"/>
                  </a:lnTo>
                  <a:lnTo>
                    <a:pt x="2248" y="3776"/>
                  </a:lnTo>
                  <a:lnTo>
                    <a:pt x="2453" y="2754"/>
                  </a:lnTo>
                  <a:lnTo>
                    <a:pt x="3474" y="2959"/>
                  </a:lnTo>
                  <a:lnTo>
                    <a:pt x="3785" y="1528"/>
                  </a:lnTo>
                  <a:lnTo>
                    <a:pt x="2763" y="1324"/>
                  </a:lnTo>
                  <a:lnTo>
                    <a:pt x="2967" y="302"/>
                  </a:lnTo>
                  <a:lnTo>
                    <a:pt x="1537" y="0"/>
                  </a:ln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7"/>
            <p:cNvSpPr/>
            <p:nvPr/>
          </p:nvSpPr>
          <p:spPr>
            <a:xfrm>
              <a:off x="1178500" y="5075475"/>
              <a:ext cx="145700" cy="43350"/>
            </a:xfrm>
            <a:custGeom>
              <a:avLst/>
              <a:gdLst/>
              <a:ahLst/>
              <a:cxnLst/>
              <a:rect l="l" t="t" r="r" b="b"/>
              <a:pathLst>
                <a:path w="5828" h="1734" extrusionOk="0">
                  <a:moveTo>
                    <a:pt x="205" y="1"/>
                  </a:moveTo>
                  <a:lnTo>
                    <a:pt x="0" y="614"/>
                  </a:lnTo>
                  <a:lnTo>
                    <a:pt x="5722" y="1733"/>
                  </a:lnTo>
                  <a:lnTo>
                    <a:pt x="5828" y="1120"/>
                  </a:lnTo>
                  <a:lnTo>
                    <a:pt x="205" y="1"/>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7"/>
            <p:cNvSpPr/>
            <p:nvPr/>
          </p:nvSpPr>
          <p:spPr>
            <a:xfrm>
              <a:off x="1170925" y="5113700"/>
              <a:ext cx="145525" cy="43550"/>
            </a:xfrm>
            <a:custGeom>
              <a:avLst/>
              <a:gdLst/>
              <a:ahLst/>
              <a:cxnLst/>
              <a:rect l="l" t="t" r="r" b="b"/>
              <a:pathLst>
                <a:path w="5821" h="1742" extrusionOk="0">
                  <a:moveTo>
                    <a:pt x="205" y="0"/>
                  </a:moveTo>
                  <a:lnTo>
                    <a:pt x="1" y="719"/>
                  </a:lnTo>
                  <a:lnTo>
                    <a:pt x="5722" y="1741"/>
                  </a:lnTo>
                  <a:lnTo>
                    <a:pt x="5820" y="1128"/>
                  </a:lnTo>
                  <a:lnTo>
                    <a:pt x="205" y="0"/>
                  </a:lnTo>
                  <a:close/>
                </a:path>
              </a:pathLst>
            </a:custGeom>
            <a:solidFill>
              <a:srgbClr val="D2D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8" name="Google Shape;1428;p27"/>
          <p:cNvSpPr/>
          <p:nvPr/>
        </p:nvSpPr>
        <p:spPr>
          <a:xfrm>
            <a:off x="8764217" y="3242216"/>
            <a:ext cx="257321" cy="257560"/>
          </a:xfrm>
          <a:custGeom>
            <a:avLst/>
            <a:gdLst/>
            <a:ahLst/>
            <a:cxnLst/>
            <a:rect l="l" t="t" r="r" b="b"/>
            <a:pathLst>
              <a:path w="3971" h="3975" extrusionOk="0">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27"/>
          <p:cNvSpPr/>
          <p:nvPr/>
        </p:nvSpPr>
        <p:spPr>
          <a:xfrm>
            <a:off x="8541304" y="924920"/>
            <a:ext cx="243518" cy="243435"/>
          </a:xfrm>
          <a:custGeom>
            <a:avLst/>
            <a:gdLst/>
            <a:ahLst/>
            <a:cxnLst/>
            <a:rect l="l" t="t" r="r" b="b"/>
            <a:pathLst>
              <a:path w="3758" h="3757" extrusionOk="0">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7"/>
          <p:cNvSpPr/>
          <p:nvPr/>
        </p:nvSpPr>
        <p:spPr>
          <a:xfrm>
            <a:off x="8946564" y="1274488"/>
            <a:ext cx="56441" cy="60195"/>
          </a:xfrm>
          <a:custGeom>
            <a:avLst/>
            <a:gdLst/>
            <a:ahLst/>
            <a:cxnLst/>
            <a:rect l="l" t="t" r="r" b="b"/>
            <a:pathLst>
              <a:path w="871" h="929" extrusionOk="0">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7"/>
          <p:cNvSpPr/>
          <p:nvPr/>
        </p:nvSpPr>
        <p:spPr>
          <a:xfrm>
            <a:off x="8484800" y="576451"/>
            <a:ext cx="56506" cy="60130"/>
          </a:xfrm>
          <a:custGeom>
            <a:avLst/>
            <a:gdLst/>
            <a:ahLst/>
            <a:cxnLst/>
            <a:rect l="l" t="t" r="r" b="b"/>
            <a:pathLst>
              <a:path w="872" h="928" extrusionOk="0">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7"/>
          <p:cNvSpPr/>
          <p:nvPr/>
        </p:nvSpPr>
        <p:spPr>
          <a:xfrm>
            <a:off x="8386109" y="160402"/>
            <a:ext cx="56441" cy="56501"/>
          </a:xfrm>
          <a:custGeom>
            <a:avLst/>
            <a:gdLst/>
            <a:ahLst/>
            <a:cxnLst/>
            <a:rect l="l" t="t" r="r" b="b"/>
            <a:pathLst>
              <a:path w="871" h="872" extrusionOk="0">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27"/>
          <p:cNvSpPr/>
          <p:nvPr/>
        </p:nvSpPr>
        <p:spPr>
          <a:xfrm>
            <a:off x="6732284" y="269841"/>
            <a:ext cx="60199" cy="59871"/>
          </a:xfrm>
          <a:custGeom>
            <a:avLst/>
            <a:gdLst/>
            <a:ahLst/>
            <a:cxnLst/>
            <a:rect l="l" t="t" r="r" b="b"/>
            <a:pathLst>
              <a:path w="929" h="924" extrusionOk="0">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27"/>
          <p:cNvSpPr/>
          <p:nvPr/>
        </p:nvSpPr>
        <p:spPr>
          <a:xfrm flipH="1">
            <a:off x="486165" y="367974"/>
            <a:ext cx="261014" cy="257301"/>
          </a:xfrm>
          <a:custGeom>
            <a:avLst/>
            <a:gdLst/>
            <a:ahLst/>
            <a:cxnLst/>
            <a:rect l="l" t="t" r="r" b="b"/>
            <a:pathLst>
              <a:path w="4028" h="3971" extrusionOk="0">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7"/>
          <p:cNvSpPr/>
          <p:nvPr/>
        </p:nvSpPr>
        <p:spPr>
          <a:xfrm flipH="1">
            <a:off x="556668" y="82293"/>
            <a:ext cx="60199" cy="60130"/>
          </a:xfrm>
          <a:custGeom>
            <a:avLst/>
            <a:gdLst/>
            <a:ahLst/>
            <a:cxnLst/>
            <a:rect l="l" t="t" r="r" b="b"/>
            <a:pathLst>
              <a:path w="929" h="928" extrusionOk="0">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7"/>
          <p:cNvSpPr/>
          <p:nvPr/>
        </p:nvSpPr>
        <p:spPr>
          <a:xfrm flipH="1">
            <a:off x="398167" y="1016702"/>
            <a:ext cx="59875" cy="59871"/>
          </a:xfrm>
          <a:custGeom>
            <a:avLst/>
            <a:gdLst/>
            <a:ahLst/>
            <a:cxnLst/>
            <a:rect l="l" t="t" r="r" b="b"/>
            <a:pathLst>
              <a:path w="924" h="924" extrusionOk="0">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7"/>
          <p:cNvSpPr/>
          <p:nvPr/>
        </p:nvSpPr>
        <p:spPr>
          <a:xfrm flipH="1">
            <a:off x="157915" y="417069"/>
            <a:ext cx="60134" cy="60130"/>
          </a:xfrm>
          <a:custGeom>
            <a:avLst/>
            <a:gdLst/>
            <a:ahLst/>
            <a:cxnLst/>
            <a:rect l="l" t="t" r="r" b="b"/>
            <a:pathLst>
              <a:path w="928" h="928" extrusionOk="0">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27"/>
          <p:cNvSpPr/>
          <p:nvPr/>
        </p:nvSpPr>
        <p:spPr>
          <a:xfrm rot="10800000" flipH="1">
            <a:off x="7459953" y="36"/>
            <a:ext cx="1695422" cy="2497239"/>
          </a:xfrm>
          <a:custGeom>
            <a:avLst/>
            <a:gdLst/>
            <a:ahLst/>
            <a:cxnLst/>
            <a:rect l="l" t="t" r="r" b="b"/>
            <a:pathLst>
              <a:path w="49132" h="72368" extrusionOk="0">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478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2"/>
              </a:buClr>
              <a:buSzPts val="2800"/>
              <a:buFont typeface="Lilita One"/>
              <a:buNone/>
              <a:defRPr sz="2800">
                <a:solidFill>
                  <a:schemeClr val="lt2"/>
                </a:solidFill>
                <a:latin typeface="Lilita One"/>
                <a:ea typeface="Lilita One"/>
                <a:cs typeface="Lilita One"/>
                <a:sym typeface="Lilita One"/>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13225" y="1152475"/>
            <a:ext cx="7717500" cy="34470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lt2"/>
              </a:buClr>
              <a:buSzPts val="1800"/>
              <a:buFont typeface="Nunito"/>
              <a:buChar char="●"/>
              <a:defRPr sz="1800">
                <a:solidFill>
                  <a:schemeClr val="lt2"/>
                </a:solidFill>
                <a:latin typeface="Nunito"/>
                <a:ea typeface="Nunito"/>
                <a:cs typeface="Nunito"/>
                <a:sym typeface="Nunito"/>
              </a:defRPr>
            </a:lvl1pPr>
            <a:lvl2pPr marL="914400" lvl="1" indent="-317500" rtl="0">
              <a:lnSpc>
                <a:spcPct val="115000"/>
              </a:lnSpc>
              <a:spcBef>
                <a:spcPts val="1600"/>
              </a:spcBef>
              <a:spcAft>
                <a:spcPts val="0"/>
              </a:spcAft>
              <a:buClr>
                <a:schemeClr val="lt2"/>
              </a:buClr>
              <a:buSzPts val="1400"/>
              <a:buFont typeface="Nunito"/>
              <a:buChar char="○"/>
              <a:defRPr>
                <a:solidFill>
                  <a:schemeClr val="lt2"/>
                </a:solidFill>
                <a:latin typeface="Nunito"/>
                <a:ea typeface="Nunito"/>
                <a:cs typeface="Nunito"/>
                <a:sym typeface="Nunito"/>
              </a:defRPr>
            </a:lvl2pPr>
            <a:lvl3pPr marL="1371600" lvl="2" indent="-317500" rtl="0">
              <a:lnSpc>
                <a:spcPct val="115000"/>
              </a:lnSpc>
              <a:spcBef>
                <a:spcPts val="1600"/>
              </a:spcBef>
              <a:spcAft>
                <a:spcPts val="0"/>
              </a:spcAft>
              <a:buClr>
                <a:schemeClr val="lt2"/>
              </a:buClr>
              <a:buSzPts val="1400"/>
              <a:buFont typeface="Nunito"/>
              <a:buChar char="■"/>
              <a:defRPr>
                <a:solidFill>
                  <a:schemeClr val="lt2"/>
                </a:solidFill>
                <a:latin typeface="Nunito"/>
                <a:ea typeface="Nunito"/>
                <a:cs typeface="Nunito"/>
                <a:sym typeface="Nunito"/>
              </a:defRPr>
            </a:lvl3pPr>
            <a:lvl4pPr marL="1828800" lvl="3" indent="-317500" rtl="0">
              <a:lnSpc>
                <a:spcPct val="115000"/>
              </a:lnSpc>
              <a:spcBef>
                <a:spcPts val="1600"/>
              </a:spcBef>
              <a:spcAft>
                <a:spcPts val="0"/>
              </a:spcAft>
              <a:buClr>
                <a:schemeClr val="lt2"/>
              </a:buClr>
              <a:buSzPts val="1400"/>
              <a:buFont typeface="Nunito"/>
              <a:buChar char="●"/>
              <a:defRPr>
                <a:solidFill>
                  <a:schemeClr val="lt2"/>
                </a:solidFill>
                <a:latin typeface="Nunito"/>
                <a:ea typeface="Nunito"/>
                <a:cs typeface="Nunito"/>
                <a:sym typeface="Nunito"/>
              </a:defRPr>
            </a:lvl4pPr>
            <a:lvl5pPr marL="2286000" lvl="4" indent="-317500" rtl="0">
              <a:lnSpc>
                <a:spcPct val="115000"/>
              </a:lnSpc>
              <a:spcBef>
                <a:spcPts val="1600"/>
              </a:spcBef>
              <a:spcAft>
                <a:spcPts val="0"/>
              </a:spcAft>
              <a:buClr>
                <a:schemeClr val="lt2"/>
              </a:buClr>
              <a:buSzPts val="1400"/>
              <a:buFont typeface="Nunito"/>
              <a:buChar char="○"/>
              <a:defRPr>
                <a:solidFill>
                  <a:schemeClr val="lt2"/>
                </a:solidFill>
                <a:latin typeface="Nunito"/>
                <a:ea typeface="Nunito"/>
                <a:cs typeface="Nunito"/>
                <a:sym typeface="Nunito"/>
              </a:defRPr>
            </a:lvl5pPr>
            <a:lvl6pPr marL="2743200" lvl="5" indent="-317500" rtl="0">
              <a:lnSpc>
                <a:spcPct val="115000"/>
              </a:lnSpc>
              <a:spcBef>
                <a:spcPts val="1600"/>
              </a:spcBef>
              <a:spcAft>
                <a:spcPts val="0"/>
              </a:spcAft>
              <a:buClr>
                <a:schemeClr val="lt2"/>
              </a:buClr>
              <a:buSzPts val="1400"/>
              <a:buFont typeface="Nunito"/>
              <a:buChar char="■"/>
              <a:defRPr>
                <a:solidFill>
                  <a:schemeClr val="lt2"/>
                </a:solidFill>
                <a:latin typeface="Nunito"/>
                <a:ea typeface="Nunito"/>
                <a:cs typeface="Nunito"/>
                <a:sym typeface="Nunito"/>
              </a:defRPr>
            </a:lvl6pPr>
            <a:lvl7pPr marL="3200400" lvl="6" indent="-317500" rtl="0">
              <a:lnSpc>
                <a:spcPct val="115000"/>
              </a:lnSpc>
              <a:spcBef>
                <a:spcPts val="1600"/>
              </a:spcBef>
              <a:spcAft>
                <a:spcPts val="0"/>
              </a:spcAft>
              <a:buClr>
                <a:schemeClr val="lt2"/>
              </a:buClr>
              <a:buSzPts val="1400"/>
              <a:buFont typeface="Nunito"/>
              <a:buChar char="●"/>
              <a:defRPr>
                <a:solidFill>
                  <a:schemeClr val="lt2"/>
                </a:solidFill>
                <a:latin typeface="Nunito"/>
                <a:ea typeface="Nunito"/>
                <a:cs typeface="Nunito"/>
                <a:sym typeface="Nunito"/>
              </a:defRPr>
            </a:lvl7pPr>
            <a:lvl8pPr marL="3657600" lvl="7" indent="-317500" rtl="0">
              <a:lnSpc>
                <a:spcPct val="115000"/>
              </a:lnSpc>
              <a:spcBef>
                <a:spcPts val="1600"/>
              </a:spcBef>
              <a:spcAft>
                <a:spcPts val="0"/>
              </a:spcAft>
              <a:buClr>
                <a:schemeClr val="lt2"/>
              </a:buClr>
              <a:buSzPts val="1400"/>
              <a:buFont typeface="Nunito"/>
              <a:buChar char="○"/>
              <a:defRPr>
                <a:solidFill>
                  <a:schemeClr val="lt2"/>
                </a:solidFill>
                <a:latin typeface="Nunito"/>
                <a:ea typeface="Nunito"/>
                <a:cs typeface="Nunito"/>
                <a:sym typeface="Nunito"/>
              </a:defRPr>
            </a:lvl8pPr>
            <a:lvl9pPr marL="4114800" lvl="8" indent="-317500" rtl="0">
              <a:lnSpc>
                <a:spcPct val="115000"/>
              </a:lnSpc>
              <a:spcBef>
                <a:spcPts val="1600"/>
              </a:spcBef>
              <a:spcAft>
                <a:spcPts val="1600"/>
              </a:spcAft>
              <a:buClr>
                <a:schemeClr val="lt2"/>
              </a:buClr>
              <a:buSzPts val="1400"/>
              <a:buFont typeface="Nunito"/>
              <a:buChar char="■"/>
              <a:defRPr>
                <a:solidFill>
                  <a:schemeClr val="lt2"/>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5" r:id="rId5"/>
    <p:sldLayoutId id="2147483656" r:id="rId6"/>
    <p:sldLayoutId id="2147483659" r:id="rId7"/>
    <p:sldLayoutId id="2147483672" r:id="rId8"/>
    <p:sldLayoutId id="2147483673" r:id="rId9"/>
    <p:sldLayoutId id="2147483698" r:id="rId10"/>
    <p:sldLayoutId id="2147483699" r:id="rId11"/>
    <p:sldLayoutId id="2147483700" r:id="rId12"/>
    <p:sldLayoutId id="2147483701" r:id="rId13"/>
    <p:sldLayoutId id="214748370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0.xml"/><Relationship Id="rId5" Type="http://schemas.openxmlformats.org/officeDocument/2006/relationships/image" Target="../media/image12.jpeg"/><Relationship Id="rId4" Type="http://schemas.openxmlformats.org/officeDocument/2006/relationships/image" Target="../media/image11.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03"/>
        <p:cNvGrpSpPr/>
        <p:nvPr/>
      </p:nvGrpSpPr>
      <p:grpSpPr>
        <a:xfrm>
          <a:off x="0" y="0"/>
          <a:ext cx="0" cy="0"/>
          <a:chOff x="0" y="0"/>
          <a:chExt cx="0" cy="0"/>
        </a:xfrm>
      </p:grpSpPr>
      <p:sp>
        <p:nvSpPr>
          <p:cNvPr id="2604" name="Google Shape;2604;p59"/>
          <p:cNvSpPr/>
          <p:nvPr/>
        </p:nvSpPr>
        <p:spPr>
          <a:xfrm>
            <a:off x="2311275" y="3901209"/>
            <a:ext cx="1230000" cy="300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05" name="Google Shape;2605;p59"/>
          <p:cNvSpPr/>
          <p:nvPr/>
        </p:nvSpPr>
        <p:spPr>
          <a:xfrm>
            <a:off x="4775026" y="1490069"/>
            <a:ext cx="3911444" cy="2686158"/>
          </a:xfrm>
          <a:custGeom>
            <a:avLst/>
            <a:gdLst/>
            <a:ahLst/>
            <a:cxnLst/>
            <a:rect l="l" t="t" r="r" b="b"/>
            <a:pathLst>
              <a:path w="62195" h="42712" extrusionOk="0">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6" name="Google Shape;2606;p59"/>
          <p:cNvGrpSpPr/>
          <p:nvPr/>
        </p:nvGrpSpPr>
        <p:grpSpPr>
          <a:xfrm>
            <a:off x="5546758" y="740450"/>
            <a:ext cx="2389225" cy="3530725"/>
            <a:chOff x="582175" y="1028475"/>
            <a:chExt cx="2389225" cy="3530725"/>
          </a:xfrm>
        </p:grpSpPr>
        <p:sp>
          <p:nvSpPr>
            <p:cNvPr id="2607" name="Google Shape;2607;p59"/>
            <p:cNvSpPr/>
            <p:nvPr/>
          </p:nvSpPr>
          <p:spPr>
            <a:xfrm>
              <a:off x="582175" y="1223250"/>
              <a:ext cx="2389225" cy="3335950"/>
            </a:xfrm>
            <a:custGeom>
              <a:avLst/>
              <a:gdLst/>
              <a:ahLst/>
              <a:cxnLst/>
              <a:rect l="l" t="t" r="r" b="b"/>
              <a:pathLst>
                <a:path w="95569" h="133438" extrusionOk="0">
                  <a:moveTo>
                    <a:pt x="1" y="1"/>
                  </a:moveTo>
                  <a:lnTo>
                    <a:pt x="1" y="133437"/>
                  </a:lnTo>
                  <a:lnTo>
                    <a:pt x="95569" y="133437"/>
                  </a:lnTo>
                  <a:lnTo>
                    <a:pt x="955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59"/>
            <p:cNvSpPr/>
            <p:nvPr/>
          </p:nvSpPr>
          <p:spPr>
            <a:xfrm>
              <a:off x="828600" y="1488175"/>
              <a:ext cx="1893225" cy="2806325"/>
            </a:xfrm>
            <a:custGeom>
              <a:avLst/>
              <a:gdLst/>
              <a:ahLst/>
              <a:cxnLst/>
              <a:rect l="l" t="t" r="r" b="b"/>
              <a:pathLst>
                <a:path w="75729" h="112253" extrusionOk="0">
                  <a:moveTo>
                    <a:pt x="0" y="1"/>
                  </a:moveTo>
                  <a:lnTo>
                    <a:pt x="0" y="107256"/>
                  </a:lnTo>
                  <a:lnTo>
                    <a:pt x="4997" y="107256"/>
                  </a:lnTo>
                  <a:lnTo>
                    <a:pt x="4997" y="112253"/>
                  </a:lnTo>
                  <a:lnTo>
                    <a:pt x="75728" y="112253"/>
                  </a:lnTo>
                  <a:lnTo>
                    <a:pt x="757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59"/>
            <p:cNvSpPr/>
            <p:nvPr/>
          </p:nvSpPr>
          <p:spPr>
            <a:xfrm>
              <a:off x="828600" y="4169575"/>
              <a:ext cx="124925" cy="124925"/>
            </a:xfrm>
            <a:custGeom>
              <a:avLst/>
              <a:gdLst/>
              <a:ahLst/>
              <a:cxnLst/>
              <a:rect l="l" t="t" r="r" b="b"/>
              <a:pathLst>
                <a:path w="4997" h="4997" extrusionOk="0">
                  <a:moveTo>
                    <a:pt x="0" y="0"/>
                  </a:moveTo>
                  <a:lnTo>
                    <a:pt x="4997" y="4997"/>
                  </a:lnTo>
                  <a:lnTo>
                    <a:pt x="4997" y="0"/>
                  </a:lnTo>
                  <a:close/>
                </a:path>
              </a:pathLst>
            </a:custGeom>
            <a:solidFill>
              <a:srgbClr val="ECE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59"/>
            <p:cNvSpPr/>
            <p:nvPr/>
          </p:nvSpPr>
          <p:spPr>
            <a:xfrm>
              <a:off x="1376475" y="1125850"/>
              <a:ext cx="800650" cy="213100"/>
            </a:xfrm>
            <a:custGeom>
              <a:avLst/>
              <a:gdLst/>
              <a:ahLst/>
              <a:cxnLst/>
              <a:rect l="l" t="t" r="r" b="b"/>
              <a:pathLst>
                <a:path w="32026" h="8524" extrusionOk="0">
                  <a:moveTo>
                    <a:pt x="4627" y="1"/>
                  </a:moveTo>
                  <a:cubicBezTo>
                    <a:pt x="2075" y="1"/>
                    <a:pt x="0" y="2076"/>
                    <a:pt x="0" y="4627"/>
                  </a:cubicBezTo>
                  <a:lnTo>
                    <a:pt x="0" y="8523"/>
                  </a:lnTo>
                  <a:lnTo>
                    <a:pt x="32025" y="8523"/>
                  </a:lnTo>
                  <a:lnTo>
                    <a:pt x="32025" y="4627"/>
                  </a:lnTo>
                  <a:cubicBezTo>
                    <a:pt x="32025" y="2076"/>
                    <a:pt x="29950" y="1"/>
                    <a:pt x="27399" y="1"/>
                  </a:cubicBezTo>
                  <a:lnTo>
                    <a:pt x="17659" y="1"/>
                  </a:lnTo>
                  <a:cubicBezTo>
                    <a:pt x="17659" y="975"/>
                    <a:pt x="16928" y="1705"/>
                    <a:pt x="15954" y="1705"/>
                  </a:cubicBezTo>
                  <a:cubicBezTo>
                    <a:pt x="15097" y="1705"/>
                    <a:pt x="14367" y="975"/>
                    <a:pt x="143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59"/>
            <p:cNvSpPr/>
            <p:nvPr/>
          </p:nvSpPr>
          <p:spPr>
            <a:xfrm>
              <a:off x="2177100" y="1238600"/>
              <a:ext cx="25" cy="100350"/>
            </a:xfrm>
            <a:custGeom>
              <a:avLst/>
              <a:gdLst/>
              <a:ahLst/>
              <a:cxnLst/>
              <a:rect l="l" t="t" r="r" b="b"/>
              <a:pathLst>
                <a:path w="1" h="4014" extrusionOk="0">
                  <a:moveTo>
                    <a:pt x="0" y="117"/>
                  </a:moveTo>
                  <a:lnTo>
                    <a:pt x="0" y="117"/>
                  </a:lnTo>
                  <a:lnTo>
                    <a:pt x="0" y="4013"/>
                  </a:lnTo>
                  <a:lnTo>
                    <a:pt x="0" y="117"/>
                  </a:lnTo>
                  <a:lnTo>
                    <a:pt x="0" y="117"/>
                  </a:lnTo>
                  <a:close/>
                  <a:moveTo>
                    <a:pt x="0" y="117"/>
                  </a:moveTo>
                  <a:lnTo>
                    <a:pt x="0" y="117"/>
                  </a:lnTo>
                  <a:lnTo>
                    <a:pt x="0" y="117"/>
                  </a:lnTo>
                  <a:close/>
                  <a:moveTo>
                    <a:pt x="0" y="117"/>
                  </a:moveTo>
                  <a:lnTo>
                    <a:pt x="0" y="117"/>
                  </a:lnTo>
                  <a:lnTo>
                    <a:pt x="0" y="117"/>
                  </a:lnTo>
                  <a:close/>
                  <a:moveTo>
                    <a:pt x="0" y="117"/>
                  </a:moveTo>
                  <a:lnTo>
                    <a:pt x="0" y="117"/>
                  </a:lnTo>
                  <a:lnTo>
                    <a:pt x="0" y="117"/>
                  </a:lnTo>
                  <a:close/>
                  <a:moveTo>
                    <a:pt x="0" y="117"/>
                  </a:moveTo>
                  <a:lnTo>
                    <a:pt x="0" y="117"/>
                  </a:lnTo>
                  <a:lnTo>
                    <a:pt x="0" y="117"/>
                  </a:lnTo>
                  <a:close/>
                  <a:moveTo>
                    <a:pt x="0" y="117"/>
                  </a:moveTo>
                  <a:lnTo>
                    <a:pt x="0" y="117"/>
                  </a:lnTo>
                  <a:lnTo>
                    <a:pt x="0" y="117"/>
                  </a:lnTo>
                  <a:close/>
                  <a:moveTo>
                    <a:pt x="0" y="117"/>
                  </a:moveTo>
                  <a:lnTo>
                    <a:pt x="0" y="117"/>
                  </a:lnTo>
                  <a:lnTo>
                    <a:pt x="0" y="117"/>
                  </a:lnTo>
                  <a:close/>
                  <a:moveTo>
                    <a:pt x="0" y="1"/>
                  </a:moveTo>
                  <a:lnTo>
                    <a:pt x="0" y="1"/>
                  </a:lnTo>
                  <a:lnTo>
                    <a:pt x="0" y="1"/>
                  </a:lnTo>
                  <a:close/>
                  <a:moveTo>
                    <a:pt x="0" y="1"/>
                  </a:moveTo>
                  <a:lnTo>
                    <a:pt x="0" y="1"/>
                  </a:lnTo>
                  <a:lnTo>
                    <a:pt x="0" y="1"/>
                  </a:lnTo>
                  <a:close/>
                  <a:moveTo>
                    <a:pt x="0" y="1"/>
                  </a:moveTo>
                  <a:lnTo>
                    <a:pt x="0" y="1"/>
                  </a:lnTo>
                  <a:lnTo>
                    <a:pt x="0" y="1"/>
                  </a:lnTo>
                  <a:close/>
                  <a:moveTo>
                    <a:pt x="0" y="1"/>
                  </a:moveTo>
                  <a:lnTo>
                    <a:pt x="0" y="1"/>
                  </a:lnTo>
                  <a:lnTo>
                    <a:pt x="0" y="1"/>
                  </a:lnTo>
                  <a:close/>
                  <a:moveTo>
                    <a:pt x="0" y="1"/>
                  </a:moveTo>
                  <a:lnTo>
                    <a:pt x="0" y="1"/>
                  </a:lnTo>
                  <a:close/>
                </a:path>
              </a:pathLst>
            </a:custGeom>
            <a:solidFill>
              <a:srgbClr val="CC96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59"/>
            <p:cNvSpPr/>
            <p:nvPr/>
          </p:nvSpPr>
          <p:spPr>
            <a:xfrm>
              <a:off x="1376475" y="1131950"/>
              <a:ext cx="800650" cy="207000"/>
            </a:xfrm>
            <a:custGeom>
              <a:avLst/>
              <a:gdLst/>
              <a:ahLst/>
              <a:cxnLst/>
              <a:rect l="l" t="t" r="r" b="b"/>
              <a:pathLst>
                <a:path w="32026" h="8280" extrusionOk="0">
                  <a:moveTo>
                    <a:pt x="28616" y="0"/>
                  </a:moveTo>
                  <a:cubicBezTo>
                    <a:pt x="25207" y="5844"/>
                    <a:pt x="17532" y="7062"/>
                    <a:pt x="9984" y="7062"/>
                  </a:cubicBezTo>
                  <a:cubicBezTo>
                    <a:pt x="6458" y="7062"/>
                    <a:pt x="3049" y="6818"/>
                    <a:pt x="0" y="6701"/>
                  </a:cubicBezTo>
                  <a:lnTo>
                    <a:pt x="0" y="8279"/>
                  </a:lnTo>
                  <a:lnTo>
                    <a:pt x="32025" y="8279"/>
                  </a:lnTo>
                  <a:lnTo>
                    <a:pt x="32025" y="4383"/>
                  </a:lnTo>
                  <a:lnTo>
                    <a:pt x="32025" y="4267"/>
                  </a:lnTo>
                  <a:cubicBezTo>
                    <a:pt x="31898" y="2192"/>
                    <a:pt x="30437" y="487"/>
                    <a:pt x="28616" y="0"/>
                  </a:cubicBezTo>
                  <a:close/>
                </a:path>
              </a:pathLst>
            </a:custGeom>
            <a:solidFill>
              <a:srgbClr val="A8B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59"/>
            <p:cNvSpPr/>
            <p:nvPr/>
          </p:nvSpPr>
          <p:spPr>
            <a:xfrm>
              <a:off x="1677925" y="1028475"/>
              <a:ext cx="194825" cy="194800"/>
            </a:xfrm>
            <a:custGeom>
              <a:avLst/>
              <a:gdLst/>
              <a:ahLst/>
              <a:cxnLst/>
              <a:rect l="l" t="t" r="r" b="b"/>
              <a:pathLst>
                <a:path w="7793" h="7792" extrusionOk="0">
                  <a:moveTo>
                    <a:pt x="3896" y="2318"/>
                  </a:moveTo>
                  <a:cubicBezTo>
                    <a:pt x="4870" y="2318"/>
                    <a:pt x="5601" y="3049"/>
                    <a:pt x="5601" y="3896"/>
                  </a:cubicBezTo>
                  <a:cubicBezTo>
                    <a:pt x="5601" y="4870"/>
                    <a:pt x="4870" y="5600"/>
                    <a:pt x="3896" y="5600"/>
                  </a:cubicBezTo>
                  <a:cubicBezTo>
                    <a:pt x="3039" y="5600"/>
                    <a:pt x="2309" y="4870"/>
                    <a:pt x="2309" y="3896"/>
                  </a:cubicBezTo>
                  <a:cubicBezTo>
                    <a:pt x="2309" y="3049"/>
                    <a:pt x="3039" y="2318"/>
                    <a:pt x="3896" y="2318"/>
                  </a:cubicBezTo>
                  <a:close/>
                  <a:moveTo>
                    <a:pt x="3896" y="0"/>
                  </a:moveTo>
                  <a:cubicBezTo>
                    <a:pt x="1822" y="0"/>
                    <a:pt x="0" y="1831"/>
                    <a:pt x="0" y="3896"/>
                  </a:cubicBezTo>
                  <a:cubicBezTo>
                    <a:pt x="0" y="6087"/>
                    <a:pt x="1822" y="7792"/>
                    <a:pt x="3896" y="7792"/>
                  </a:cubicBezTo>
                  <a:cubicBezTo>
                    <a:pt x="6088" y="7792"/>
                    <a:pt x="7792" y="6087"/>
                    <a:pt x="7792" y="3896"/>
                  </a:cubicBezTo>
                  <a:cubicBezTo>
                    <a:pt x="7792" y="1831"/>
                    <a:pt x="6088" y="0"/>
                    <a:pt x="38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59"/>
            <p:cNvSpPr/>
            <p:nvPr/>
          </p:nvSpPr>
          <p:spPr>
            <a:xfrm>
              <a:off x="1355275" y="1326750"/>
              <a:ext cx="843025" cy="33625"/>
            </a:xfrm>
            <a:custGeom>
              <a:avLst/>
              <a:gdLst/>
              <a:ahLst/>
              <a:cxnLst/>
              <a:rect l="l" t="t" r="r" b="b"/>
              <a:pathLst>
                <a:path w="33721" h="1345" extrusionOk="0">
                  <a:moveTo>
                    <a:pt x="731" y="0"/>
                  </a:moveTo>
                  <a:cubicBezTo>
                    <a:pt x="361" y="0"/>
                    <a:pt x="1" y="244"/>
                    <a:pt x="1" y="614"/>
                  </a:cubicBezTo>
                  <a:cubicBezTo>
                    <a:pt x="1" y="974"/>
                    <a:pt x="361" y="1344"/>
                    <a:pt x="731" y="1344"/>
                  </a:cubicBezTo>
                  <a:lnTo>
                    <a:pt x="32990" y="1344"/>
                  </a:lnTo>
                  <a:cubicBezTo>
                    <a:pt x="33360" y="1344"/>
                    <a:pt x="33720" y="974"/>
                    <a:pt x="33720" y="614"/>
                  </a:cubicBezTo>
                  <a:cubicBezTo>
                    <a:pt x="33720" y="244"/>
                    <a:pt x="33360" y="0"/>
                    <a:pt x="32990" y="0"/>
                  </a:cubicBezTo>
                  <a:close/>
                </a:path>
              </a:pathLst>
            </a:custGeom>
            <a:solidFill>
              <a:srgbClr val="B1C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15" name="Google Shape;2615;p59"/>
          <p:cNvSpPr txBox="1">
            <a:spLocks noGrp="1"/>
          </p:cNvSpPr>
          <p:nvPr>
            <p:ph type="ctrTitle"/>
          </p:nvPr>
        </p:nvSpPr>
        <p:spPr>
          <a:xfrm>
            <a:off x="-223794" y="210132"/>
            <a:ext cx="5686125" cy="2052600"/>
          </a:xfrm>
          <a:prstGeom prst="rect">
            <a:avLst/>
          </a:prstGeom>
        </p:spPr>
        <p:txBody>
          <a:bodyPr spcFirstLastPara="1" wrap="square" lIns="91425" tIns="91425" rIns="91425" bIns="91425" anchor="b" anchorCtr="0">
            <a:noAutofit/>
          </a:bodyPr>
          <a:lstStyle/>
          <a:p>
            <a:r>
              <a:rPr lang="en-US" sz="4400" dirty="0">
                <a:solidFill>
                  <a:schemeClr val="accent5">
                    <a:lumMod val="75000"/>
                  </a:schemeClr>
                </a:solidFill>
              </a:rPr>
              <a:t>Heart Disease Prediction Analysis</a:t>
            </a:r>
            <a:endParaRPr lang="en-IN" sz="4400" dirty="0">
              <a:solidFill>
                <a:schemeClr val="accent5">
                  <a:lumMod val="75000"/>
                </a:schemeClr>
              </a:solidFill>
            </a:endParaRPr>
          </a:p>
        </p:txBody>
      </p:sp>
      <p:sp>
        <p:nvSpPr>
          <p:cNvPr id="2616" name="Google Shape;2616;p59"/>
          <p:cNvSpPr txBox="1">
            <a:spLocks noGrp="1"/>
          </p:cNvSpPr>
          <p:nvPr>
            <p:ph type="subTitle" idx="1"/>
          </p:nvPr>
        </p:nvSpPr>
        <p:spPr>
          <a:xfrm>
            <a:off x="640334" y="2321231"/>
            <a:ext cx="3701474" cy="71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b="1" i="1" dirty="0">
                <a:solidFill>
                  <a:schemeClr val="accent6">
                    <a:lumMod val="25000"/>
                  </a:schemeClr>
                </a:solidFill>
              </a:rPr>
              <a:t>Here </a:t>
            </a:r>
            <a:r>
              <a:rPr lang="en" sz="2800" b="1" i="1">
                <a:solidFill>
                  <a:schemeClr val="accent6">
                    <a:lumMod val="25000"/>
                  </a:schemeClr>
                </a:solidFill>
              </a:rPr>
              <a:t>is your </a:t>
            </a:r>
            <a:r>
              <a:rPr lang="en" sz="2800" b="1" i="1" dirty="0">
                <a:solidFill>
                  <a:schemeClr val="accent6">
                    <a:lumMod val="25000"/>
                  </a:schemeClr>
                </a:solidFill>
              </a:rPr>
              <a:t>presentation begins</a:t>
            </a:r>
            <a:endParaRPr sz="2800" b="1" i="1" dirty="0">
              <a:solidFill>
                <a:schemeClr val="accent6">
                  <a:lumMod val="25000"/>
                </a:schemeClr>
              </a:solidFill>
            </a:endParaRPr>
          </a:p>
        </p:txBody>
      </p:sp>
      <p:grpSp>
        <p:nvGrpSpPr>
          <p:cNvPr id="2617" name="Google Shape;2617;p59"/>
          <p:cNvGrpSpPr/>
          <p:nvPr/>
        </p:nvGrpSpPr>
        <p:grpSpPr>
          <a:xfrm>
            <a:off x="4708008" y="664245"/>
            <a:ext cx="4223988" cy="3765367"/>
            <a:chOff x="1607575" y="3957150"/>
            <a:chExt cx="1629625" cy="1452800"/>
          </a:xfrm>
        </p:grpSpPr>
        <p:sp>
          <p:nvSpPr>
            <p:cNvPr id="2618" name="Google Shape;2618;p59"/>
            <p:cNvSpPr/>
            <p:nvPr/>
          </p:nvSpPr>
          <p:spPr>
            <a:xfrm>
              <a:off x="1681025" y="3984350"/>
              <a:ext cx="100675" cy="99375"/>
            </a:xfrm>
            <a:custGeom>
              <a:avLst/>
              <a:gdLst/>
              <a:ahLst/>
              <a:cxnLst/>
              <a:rect l="l" t="t" r="r" b="b"/>
              <a:pathLst>
                <a:path w="4027" h="3975" extrusionOk="0">
                  <a:moveTo>
                    <a:pt x="2016" y="1"/>
                  </a:moveTo>
                  <a:lnTo>
                    <a:pt x="1633" y="1198"/>
                  </a:lnTo>
                  <a:lnTo>
                    <a:pt x="436" y="762"/>
                  </a:lnTo>
                  <a:lnTo>
                    <a:pt x="0" y="1959"/>
                  </a:lnTo>
                  <a:lnTo>
                    <a:pt x="1197" y="2395"/>
                  </a:lnTo>
                  <a:lnTo>
                    <a:pt x="819" y="3592"/>
                  </a:lnTo>
                  <a:lnTo>
                    <a:pt x="2016" y="3975"/>
                  </a:lnTo>
                  <a:lnTo>
                    <a:pt x="2394" y="2778"/>
                  </a:lnTo>
                  <a:lnTo>
                    <a:pt x="3591" y="3213"/>
                  </a:lnTo>
                  <a:lnTo>
                    <a:pt x="4027" y="2016"/>
                  </a:lnTo>
                  <a:lnTo>
                    <a:pt x="2830" y="1581"/>
                  </a:lnTo>
                  <a:lnTo>
                    <a:pt x="3213" y="384"/>
                  </a:lnTo>
                  <a:lnTo>
                    <a:pt x="20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59"/>
            <p:cNvSpPr/>
            <p:nvPr/>
          </p:nvSpPr>
          <p:spPr>
            <a:xfrm>
              <a:off x="3072650" y="4261850"/>
              <a:ext cx="99275" cy="99375"/>
            </a:xfrm>
            <a:custGeom>
              <a:avLst/>
              <a:gdLst/>
              <a:ahLst/>
              <a:cxnLst/>
              <a:rect l="l" t="t" r="r" b="b"/>
              <a:pathLst>
                <a:path w="3971" h="3975" extrusionOk="0">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59"/>
            <p:cNvSpPr/>
            <p:nvPr/>
          </p:nvSpPr>
          <p:spPr>
            <a:xfrm>
              <a:off x="2546150" y="3957150"/>
              <a:ext cx="93950" cy="93925"/>
            </a:xfrm>
            <a:custGeom>
              <a:avLst/>
              <a:gdLst/>
              <a:ahLst/>
              <a:cxnLst/>
              <a:rect l="l" t="t" r="r" b="b"/>
              <a:pathLst>
                <a:path w="3758" h="3757" extrusionOk="0">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59"/>
            <p:cNvSpPr/>
            <p:nvPr/>
          </p:nvSpPr>
          <p:spPr>
            <a:xfrm>
              <a:off x="2710800" y="5329725"/>
              <a:ext cx="80225" cy="80225"/>
            </a:xfrm>
            <a:custGeom>
              <a:avLst/>
              <a:gdLst/>
              <a:ahLst/>
              <a:cxnLst/>
              <a:rect l="l" t="t" r="r" b="b"/>
              <a:pathLst>
                <a:path w="3209" h="3209" extrusionOk="0">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59"/>
            <p:cNvSpPr/>
            <p:nvPr/>
          </p:nvSpPr>
          <p:spPr>
            <a:xfrm>
              <a:off x="1619850" y="4758400"/>
              <a:ext cx="100700" cy="99275"/>
            </a:xfrm>
            <a:custGeom>
              <a:avLst/>
              <a:gdLst/>
              <a:ahLst/>
              <a:cxnLst/>
              <a:rect l="l" t="t" r="r" b="b"/>
              <a:pathLst>
                <a:path w="4028" h="3971" extrusionOk="0">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59"/>
            <p:cNvSpPr/>
            <p:nvPr/>
          </p:nvSpPr>
          <p:spPr>
            <a:xfrm>
              <a:off x="3188225" y="4985525"/>
              <a:ext cx="23200" cy="21800"/>
            </a:xfrm>
            <a:custGeom>
              <a:avLst/>
              <a:gdLst/>
              <a:ahLst/>
              <a:cxnLst/>
              <a:rect l="l" t="t" r="r" b="b"/>
              <a:pathLst>
                <a:path w="928" h="872" extrusionOk="0">
                  <a:moveTo>
                    <a:pt x="435" y="1"/>
                  </a:moveTo>
                  <a:cubicBezTo>
                    <a:pt x="218" y="1"/>
                    <a:pt x="0" y="166"/>
                    <a:pt x="0" y="436"/>
                  </a:cubicBezTo>
                  <a:cubicBezTo>
                    <a:pt x="0" y="710"/>
                    <a:pt x="218" y="871"/>
                    <a:pt x="435" y="871"/>
                  </a:cubicBezTo>
                  <a:cubicBezTo>
                    <a:pt x="710" y="871"/>
                    <a:pt x="927" y="710"/>
                    <a:pt x="927" y="436"/>
                  </a:cubicBezTo>
                  <a:cubicBezTo>
                    <a:pt x="927" y="166"/>
                    <a:pt x="710" y="1"/>
                    <a:pt x="435" y="1"/>
                  </a:cubicBezTo>
                  <a:close/>
                </a:path>
              </a:pathLst>
            </a:custGeom>
            <a:solidFill>
              <a:srgbClr val="FFFFFF"/>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59"/>
            <p:cNvSpPr/>
            <p:nvPr/>
          </p:nvSpPr>
          <p:spPr>
            <a:xfrm>
              <a:off x="3215425" y="4425075"/>
              <a:ext cx="21775" cy="23225"/>
            </a:xfrm>
            <a:custGeom>
              <a:avLst/>
              <a:gdLst/>
              <a:ahLst/>
              <a:cxnLst/>
              <a:rect l="l" t="t" r="r" b="b"/>
              <a:pathLst>
                <a:path w="871" h="929" extrusionOk="0">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59"/>
            <p:cNvSpPr/>
            <p:nvPr/>
          </p:nvSpPr>
          <p:spPr>
            <a:xfrm>
              <a:off x="3037275" y="4155750"/>
              <a:ext cx="21800" cy="23200"/>
            </a:xfrm>
            <a:custGeom>
              <a:avLst/>
              <a:gdLst/>
              <a:ahLst/>
              <a:cxnLst/>
              <a:rect l="l" t="t" r="r" b="b"/>
              <a:pathLst>
                <a:path w="872" h="928" extrusionOk="0">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59"/>
            <p:cNvSpPr/>
            <p:nvPr/>
          </p:nvSpPr>
          <p:spPr>
            <a:xfrm>
              <a:off x="2999200" y="3995225"/>
              <a:ext cx="21775" cy="21800"/>
            </a:xfrm>
            <a:custGeom>
              <a:avLst/>
              <a:gdLst/>
              <a:ahLst/>
              <a:cxnLst/>
              <a:rect l="l" t="t" r="r" b="b"/>
              <a:pathLst>
                <a:path w="871" h="872" extrusionOk="0">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59"/>
            <p:cNvSpPr/>
            <p:nvPr/>
          </p:nvSpPr>
          <p:spPr>
            <a:xfrm>
              <a:off x="2361150" y="4037450"/>
              <a:ext cx="23225" cy="23100"/>
            </a:xfrm>
            <a:custGeom>
              <a:avLst/>
              <a:gdLst/>
              <a:ahLst/>
              <a:cxnLst/>
              <a:rect l="l" t="t" r="r" b="b"/>
              <a:pathLst>
                <a:path w="929" h="924" extrusionOk="0">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59"/>
            <p:cNvSpPr/>
            <p:nvPr/>
          </p:nvSpPr>
          <p:spPr>
            <a:xfrm>
              <a:off x="1957200" y="4012975"/>
              <a:ext cx="23100" cy="21775"/>
            </a:xfrm>
            <a:custGeom>
              <a:avLst/>
              <a:gdLst/>
              <a:ahLst/>
              <a:cxnLst/>
              <a:rect l="l" t="t" r="r" b="b"/>
              <a:pathLst>
                <a:path w="924" h="871" extrusionOk="0">
                  <a:moveTo>
                    <a:pt x="436" y="0"/>
                  </a:moveTo>
                  <a:cubicBezTo>
                    <a:pt x="219" y="0"/>
                    <a:pt x="1" y="161"/>
                    <a:pt x="1" y="436"/>
                  </a:cubicBezTo>
                  <a:cubicBezTo>
                    <a:pt x="1" y="653"/>
                    <a:pt x="219" y="871"/>
                    <a:pt x="436" y="871"/>
                  </a:cubicBezTo>
                  <a:cubicBezTo>
                    <a:pt x="706" y="871"/>
                    <a:pt x="924" y="653"/>
                    <a:pt x="924" y="436"/>
                  </a:cubicBezTo>
                  <a:cubicBezTo>
                    <a:pt x="924" y="161"/>
                    <a:pt x="706" y="0"/>
                    <a:pt x="436" y="0"/>
                  </a:cubicBezTo>
                  <a:close/>
                </a:path>
              </a:pathLst>
            </a:custGeom>
            <a:solidFill>
              <a:srgbClr val="FFFFFF"/>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59"/>
            <p:cNvSpPr/>
            <p:nvPr/>
          </p:nvSpPr>
          <p:spPr>
            <a:xfrm>
              <a:off x="1607575" y="4143550"/>
              <a:ext cx="23200" cy="21800"/>
            </a:xfrm>
            <a:custGeom>
              <a:avLst/>
              <a:gdLst/>
              <a:ahLst/>
              <a:cxnLst/>
              <a:rect l="l" t="t" r="r" b="b"/>
              <a:pathLst>
                <a:path w="928" h="872" extrusionOk="0">
                  <a:moveTo>
                    <a:pt x="492" y="1"/>
                  </a:moveTo>
                  <a:cubicBezTo>
                    <a:pt x="218" y="1"/>
                    <a:pt x="0" y="162"/>
                    <a:pt x="0" y="436"/>
                  </a:cubicBezTo>
                  <a:cubicBezTo>
                    <a:pt x="0" y="706"/>
                    <a:pt x="218" y="872"/>
                    <a:pt x="492" y="872"/>
                  </a:cubicBezTo>
                  <a:cubicBezTo>
                    <a:pt x="710" y="872"/>
                    <a:pt x="927" y="706"/>
                    <a:pt x="927" y="436"/>
                  </a:cubicBezTo>
                  <a:cubicBezTo>
                    <a:pt x="927" y="162"/>
                    <a:pt x="710" y="1"/>
                    <a:pt x="492" y="1"/>
                  </a:cubicBezTo>
                  <a:close/>
                </a:path>
              </a:pathLst>
            </a:custGeom>
            <a:solidFill>
              <a:srgbClr val="FFFFFF"/>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59"/>
            <p:cNvSpPr/>
            <p:nvPr/>
          </p:nvSpPr>
          <p:spPr>
            <a:xfrm>
              <a:off x="1670125" y="4648175"/>
              <a:ext cx="23225" cy="23200"/>
            </a:xfrm>
            <a:custGeom>
              <a:avLst/>
              <a:gdLst/>
              <a:ahLst/>
              <a:cxnLst/>
              <a:rect l="l" t="t" r="r" b="b"/>
              <a:pathLst>
                <a:path w="929" h="928" extrusionOk="0">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59"/>
            <p:cNvSpPr/>
            <p:nvPr/>
          </p:nvSpPr>
          <p:spPr>
            <a:xfrm>
              <a:off x="1731400" y="5008700"/>
              <a:ext cx="23100" cy="23100"/>
            </a:xfrm>
            <a:custGeom>
              <a:avLst/>
              <a:gdLst/>
              <a:ahLst/>
              <a:cxnLst/>
              <a:rect l="l" t="t" r="r" b="b"/>
              <a:pathLst>
                <a:path w="924" h="924" extrusionOk="0">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59"/>
            <p:cNvSpPr/>
            <p:nvPr/>
          </p:nvSpPr>
          <p:spPr>
            <a:xfrm>
              <a:off x="2567925" y="5377300"/>
              <a:ext cx="23200" cy="23200"/>
            </a:xfrm>
            <a:custGeom>
              <a:avLst/>
              <a:gdLst/>
              <a:ahLst/>
              <a:cxnLst/>
              <a:rect l="l" t="t" r="r" b="b"/>
              <a:pathLst>
                <a:path w="928" h="928" extrusionOk="0">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59"/>
            <p:cNvSpPr/>
            <p:nvPr/>
          </p:nvSpPr>
          <p:spPr>
            <a:xfrm>
              <a:off x="2925725" y="5284800"/>
              <a:ext cx="23100" cy="21775"/>
            </a:xfrm>
            <a:custGeom>
              <a:avLst/>
              <a:gdLst/>
              <a:ahLst/>
              <a:cxnLst/>
              <a:rect l="l" t="t" r="r" b="b"/>
              <a:pathLst>
                <a:path w="924" h="871" extrusionOk="0">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59"/>
            <p:cNvSpPr/>
            <p:nvPr/>
          </p:nvSpPr>
          <p:spPr>
            <a:xfrm>
              <a:off x="2059175" y="5306550"/>
              <a:ext cx="23200" cy="23200"/>
            </a:xfrm>
            <a:custGeom>
              <a:avLst/>
              <a:gdLst/>
              <a:ahLst/>
              <a:cxnLst/>
              <a:rect l="l" t="t" r="r" b="b"/>
              <a:pathLst>
                <a:path w="928" h="928" extrusionOk="0">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59"/>
            <p:cNvSpPr/>
            <p:nvPr/>
          </p:nvSpPr>
          <p:spPr>
            <a:xfrm>
              <a:off x="1829350" y="4488700"/>
              <a:ext cx="821625" cy="674250"/>
            </a:xfrm>
            <a:custGeom>
              <a:avLst/>
              <a:gdLst/>
              <a:ahLst/>
              <a:cxnLst/>
              <a:rect l="l" t="t" r="r" b="b"/>
              <a:pathLst>
                <a:path w="32865" h="26970" extrusionOk="0">
                  <a:moveTo>
                    <a:pt x="23324" y="1"/>
                  </a:moveTo>
                  <a:cubicBezTo>
                    <a:pt x="18865" y="1"/>
                    <a:pt x="15117" y="3451"/>
                    <a:pt x="14852" y="7960"/>
                  </a:cubicBezTo>
                  <a:cubicBezTo>
                    <a:pt x="13225" y="6484"/>
                    <a:pt x="11181" y="5758"/>
                    <a:pt x="9144" y="5758"/>
                  </a:cubicBezTo>
                  <a:cubicBezTo>
                    <a:pt x="6823" y="5758"/>
                    <a:pt x="4510" y="6701"/>
                    <a:pt x="2830" y="8556"/>
                  </a:cubicBezTo>
                  <a:cubicBezTo>
                    <a:pt x="379" y="11224"/>
                    <a:pt x="0" y="15033"/>
                    <a:pt x="1524" y="18080"/>
                  </a:cubicBezTo>
                  <a:lnTo>
                    <a:pt x="1467" y="18080"/>
                  </a:lnTo>
                  <a:cubicBezTo>
                    <a:pt x="3265" y="21889"/>
                    <a:pt x="6856" y="24392"/>
                    <a:pt x="12188" y="25859"/>
                  </a:cubicBezTo>
                  <a:cubicBezTo>
                    <a:pt x="15573" y="26788"/>
                    <a:pt x="18673" y="26969"/>
                    <a:pt x="20578" y="26969"/>
                  </a:cubicBezTo>
                  <a:cubicBezTo>
                    <a:pt x="21797" y="26969"/>
                    <a:pt x="22527" y="26895"/>
                    <a:pt x="22527" y="26895"/>
                  </a:cubicBezTo>
                  <a:cubicBezTo>
                    <a:pt x="22527" y="26895"/>
                    <a:pt x="26335" y="23900"/>
                    <a:pt x="29217" y="18951"/>
                  </a:cubicBezTo>
                  <a:cubicBezTo>
                    <a:pt x="32046" y="14162"/>
                    <a:pt x="32865" y="9862"/>
                    <a:pt x="31450" y="5892"/>
                  </a:cubicBezTo>
                  <a:cubicBezTo>
                    <a:pt x="30414" y="2679"/>
                    <a:pt x="27476" y="233"/>
                    <a:pt x="23832" y="15"/>
                  </a:cubicBezTo>
                  <a:cubicBezTo>
                    <a:pt x="23662" y="5"/>
                    <a:pt x="23492" y="1"/>
                    <a:pt x="233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59"/>
            <p:cNvSpPr/>
            <p:nvPr/>
          </p:nvSpPr>
          <p:spPr>
            <a:xfrm>
              <a:off x="1829350" y="4697150"/>
              <a:ext cx="810750" cy="465800"/>
            </a:xfrm>
            <a:custGeom>
              <a:avLst/>
              <a:gdLst/>
              <a:ahLst/>
              <a:cxnLst/>
              <a:rect l="l" t="t" r="r" b="b"/>
              <a:pathLst>
                <a:path w="32430" h="18632" extrusionOk="0">
                  <a:moveTo>
                    <a:pt x="32046" y="0"/>
                  </a:moveTo>
                  <a:lnTo>
                    <a:pt x="32046" y="0"/>
                  </a:lnTo>
                  <a:cubicBezTo>
                    <a:pt x="31450" y="7130"/>
                    <a:pt x="26771" y="11862"/>
                    <a:pt x="23449" y="13769"/>
                  </a:cubicBezTo>
                  <a:cubicBezTo>
                    <a:pt x="21827" y="14708"/>
                    <a:pt x="20069" y="15095"/>
                    <a:pt x="18114" y="15095"/>
                  </a:cubicBezTo>
                  <a:cubicBezTo>
                    <a:pt x="16335" y="15095"/>
                    <a:pt x="14393" y="14775"/>
                    <a:pt x="12241" y="14256"/>
                  </a:cubicBezTo>
                  <a:cubicBezTo>
                    <a:pt x="2938" y="11919"/>
                    <a:pt x="814" y="4027"/>
                    <a:pt x="2830" y="218"/>
                  </a:cubicBezTo>
                  <a:lnTo>
                    <a:pt x="2830" y="218"/>
                  </a:lnTo>
                  <a:cubicBezTo>
                    <a:pt x="379" y="2886"/>
                    <a:pt x="0" y="6695"/>
                    <a:pt x="1524" y="9742"/>
                  </a:cubicBezTo>
                  <a:lnTo>
                    <a:pt x="1467" y="9742"/>
                  </a:lnTo>
                  <a:cubicBezTo>
                    <a:pt x="3265" y="13551"/>
                    <a:pt x="6856" y="16054"/>
                    <a:pt x="12188" y="17521"/>
                  </a:cubicBezTo>
                  <a:cubicBezTo>
                    <a:pt x="15573" y="18450"/>
                    <a:pt x="18673" y="18631"/>
                    <a:pt x="20578" y="18631"/>
                  </a:cubicBezTo>
                  <a:cubicBezTo>
                    <a:pt x="21797" y="18631"/>
                    <a:pt x="22527" y="18557"/>
                    <a:pt x="22527" y="18557"/>
                  </a:cubicBezTo>
                  <a:cubicBezTo>
                    <a:pt x="22527" y="18557"/>
                    <a:pt x="26335" y="15562"/>
                    <a:pt x="29217" y="10613"/>
                  </a:cubicBezTo>
                  <a:cubicBezTo>
                    <a:pt x="31502" y="6804"/>
                    <a:pt x="32429" y="3265"/>
                    <a:pt x="320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59"/>
            <p:cNvSpPr/>
            <p:nvPr/>
          </p:nvSpPr>
          <p:spPr>
            <a:xfrm>
              <a:off x="1976250" y="4829000"/>
              <a:ext cx="167300" cy="163450"/>
            </a:xfrm>
            <a:custGeom>
              <a:avLst/>
              <a:gdLst/>
              <a:ahLst/>
              <a:cxnLst/>
              <a:rect l="l" t="t" r="r" b="b"/>
              <a:pathLst>
                <a:path w="6692" h="6538" extrusionOk="0">
                  <a:moveTo>
                    <a:pt x="3358" y="0"/>
                  </a:moveTo>
                  <a:cubicBezTo>
                    <a:pt x="3291" y="0"/>
                    <a:pt x="3224" y="2"/>
                    <a:pt x="3157" y="6"/>
                  </a:cubicBezTo>
                  <a:cubicBezTo>
                    <a:pt x="1359" y="115"/>
                    <a:pt x="1" y="1639"/>
                    <a:pt x="110" y="3432"/>
                  </a:cubicBezTo>
                  <a:cubicBezTo>
                    <a:pt x="161" y="5196"/>
                    <a:pt x="1684" y="6537"/>
                    <a:pt x="3435" y="6537"/>
                  </a:cubicBezTo>
                  <a:cubicBezTo>
                    <a:pt x="3469" y="6537"/>
                    <a:pt x="3502" y="6537"/>
                    <a:pt x="3535" y="6536"/>
                  </a:cubicBezTo>
                  <a:cubicBezTo>
                    <a:pt x="5333" y="6427"/>
                    <a:pt x="6691" y="4847"/>
                    <a:pt x="6582" y="3053"/>
                  </a:cubicBezTo>
                  <a:cubicBezTo>
                    <a:pt x="6478" y="1323"/>
                    <a:pt x="5063" y="0"/>
                    <a:pt x="33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59"/>
            <p:cNvSpPr/>
            <p:nvPr/>
          </p:nvSpPr>
          <p:spPr>
            <a:xfrm>
              <a:off x="2053725" y="4965175"/>
              <a:ext cx="44975" cy="88400"/>
            </a:xfrm>
            <a:custGeom>
              <a:avLst/>
              <a:gdLst/>
              <a:ahLst/>
              <a:cxnLst/>
              <a:rect l="l" t="t" r="r" b="b"/>
              <a:pathLst>
                <a:path w="1799" h="3536" extrusionOk="0">
                  <a:moveTo>
                    <a:pt x="1" y="1"/>
                  </a:moveTo>
                  <a:lnTo>
                    <a:pt x="493" y="3535"/>
                  </a:lnTo>
                  <a:lnTo>
                    <a:pt x="1799" y="3535"/>
                  </a:lnTo>
                  <a:cubicBezTo>
                    <a:pt x="1416" y="2503"/>
                    <a:pt x="1255" y="218"/>
                    <a:pt x="1255" y="218"/>
                  </a:cubicBez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59"/>
            <p:cNvSpPr/>
            <p:nvPr/>
          </p:nvSpPr>
          <p:spPr>
            <a:xfrm>
              <a:off x="2200650" y="4488700"/>
              <a:ext cx="330625" cy="283350"/>
            </a:xfrm>
            <a:custGeom>
              <a:avLst/>
              <a:gdLst/>
              <a:ahLst/>
              <a:cxnLst/>
              <a:rect l="l" t="t" r="r" b="b"/>
              <a:pathLst>
                <a:path w="13225" h="11334" extrusionOk="0">
                  <a:moveTo>
                    <a:pt x="8472" y="1"/>
                  </a:moveTo>
                  <a:cubicBezTo>
                    <a:pt x="4013" y="1"/>
                    <a:pt x="265" y="3451"/>
                    <a:pt x="0" y="7960"/>
                  </a:cubicBezTo>
                  <a:cubicBezTo>
                    <a:pt x="0" y="9862"/>
                    <a:pt x="1089" y="10898"/>
                    <a:pt x="2068" y="11333"/>
                  </a:cubicBezTo>
                  <a:cubicBezTo>
                    <a:pt x="2068" y="11333"/>
                    <a:pt x="492" y="6488"/>
                    <a:pt x="3648" y="3006"/>
                  </a:cubicBezTo>
                  <a:cubicBezTo>
                    <a:pt x="5326" y="1127"/>
                    <a:pt x="7433" y="539"/>
                    <a:pt x="9302" y="539"/>
                  </a:cubicBezTo>
                  <a:cubicBezTo>
                    <a:pt x="10948" y="539"/>
                    <a:pt x="12409" y="996"/>
                    <a:pt x="13225" y="1430"/>
                  </a:cubicBezTo>
                  <a:cubicBezTo>
                    <a:pt x="12028" y="612"/>
                    <a:pt x="10556" y="68"/>
                    <a:pt x="8980" y="15"/>
                  </a:cubicBezTo>
                  <a:cubicBezTo>
                    <a:pt x="8810" y="5"/>
                    <a:pt x="8640" y="1"/>
                    <a:pt x="8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59"/>
            <p:cNvSpPr/>
            <p:nvPr/>
          </p:nvSpPr>
          <p:spPr>
            <a:xfrm>
              <a:off x="2347550" y="4528475"/>
              <a:ext cx="236725" cy="174125"/>
            </a:xfrm>
            <a:custGeom>
              <a:avLst/>
              <a:gdLst/>
              <a:ahLst/>
              <a:cxnLst/>
              <a:rect l="l" t="t" r="r" b="b"/>
              <a:pathLst>
                <a:path w="9469" h="6965" extrusionOk="0">
                  <a:moveTo>
                    <a:pt x="3592" y="0"/>
                  </a:moveTo>
                  <a:cubicBezTo>
                    <a:pt x="2721" y="0"/>
                    <a:pt x="1799" y="218"/>
                    <a:pt x="1037" y="710"/>
                  </a:cubicBezTo>
                  <a:cubicBezTo>
                    <a:pt x="545" y="1036"/>
                    <a:pt x="57" y="1472"/>
                    <a:pt x="1" y="2068"/>
                  </a:cubicBezTo>
                  <a:cubicBezTo>
                    <a:pt x="1" y="2612"/>
                    <a:pt x="384" y="3104"/>
                    <a:pt x="819" y="3430"/>
                  </a:cubicBezTo>
                  <a:cubicBezTo>
                    <a:pt x="1254" y="3757"/>
                    <a:pt x="1799" y="3866"/>
                    <a:pt x="2343" y="4083"/>
                  </a:cubicBezTo>
                  <a:cubicBezTo>
                    <a:pt x="3866" y="4571"/>
                    <a:pt x="5281" y="5333"/>
                    <a:pt x="6530" y="6369"/>
                  </a:cubicBezTo>
                  <a:cubicBezTo>
                    <a:pt x="6804" y="6586"/>
                    <a:pt x="7074" y="6856"/>
                    <a:pt x="7457" y="6913"/>
                  </a:cubicBezTo>
                  <a:cubicBezTo>
                    <a:pt x="7510" y="6965"/>
                    <a:pt x="7566" y="6965"/>
                    <a:pt x="7618" y="6965"/>
                  </a:cubicBezTo>
                  <a:cubicBezTo>
                    <a:pt x="8002" y="6965"/>
                    <a:pt x="8328" y="6747"/>
                    <a:pt x="8598" y="6477"/>
                  </a:cubicBezTo>
                  <a:cubicBezTo>
                    <a:pt x="8872" y="6151"/>
                    <a:pt x="8981" y="5716"/>
                    <a:pt x="9033" y="5280"/>
                  </a:cubicBezTo>
                  <a:cubicBezTo>
                    <a:pt x="9468" y="2177"/>
                    <a:pt x="6478" y="0"/>
                    <a:pt x="3592" y="0"/>
                  </a:cubicBezTo>
                  <a:close/>
                </a:path>
              </a:pathLst>
            </a:custGeom>
            <a:solidFill>
              <a:srgbClr val="EE74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59"/>
            <p:cNvSpPr/>
            <p:nvPr/>
          </p:nvSpPr>
          <p:spPr>
            <a:xfrm>
              <a:off x="2523100" y="4735225"/>
              <a:ext cx="58450" cy="58575"/>
            </a:xfrm>
            <a:custGeom>
              <a:avLst/>
              <a:gdLst/>
              <a:ahLst/>
              <a:cxnLst/>
              <a:rect l="l" t="t" r="r" b="b"/>
              <a:pathLst>
                <a:path w="2338" h="2343" extrusionOk="0">
                  <a:moveTo>
                    <a:pt x="1358" y="1"/>
                  </a:moveTo>
                  <a:cubicBezTo>
                    <a:pt x="1141" y="1"/>
                    <a:pt x="923" y="57"/>
                    <a:pt x="705" y="166"/>
                  </a:cubicBezTo>
                  <a:cubicBezTo>
                    <a:pt x="218" y="436"/>
                    <a:pt x="0" y="1146"/>
                    <a:pt x="218" y="1690"/>
                  </a:cubicBezTo>
                  <a:cubicBezTo>
                    <a:pt x="270" y="1799"/>
                    <a:pt x="327" y="1960"/>
                    <a:pt x="435" y="2016"/>
                  </a:cubicBezTo>
                  <a:cubicBezTo>
                    <a:pt x="705" y="2286"/>
                    <a:pt x="923" y="2343"/>
                    <a:pt x="1197" y="2343"/>
                  </a:cubicBezTo>
                  <a:cubicBezTo>
                    <a:pt x="1850" y="2343"/>
                    <a:pt x="2338" y="1524"/>
                    <a:pt x="2229" y="763"/>
                  </a:cubicBezTo>
                  <a:cubicBezTo>
                    <a:pt x="2229" y="602"/>
                    <a:pt x="2177" y="436"/>
                    <a:pt x="2068" y="275"/>
                  </a:cubicBezTo>
                  <a:cubicBezTo>
                    <a:pt x="1959" y="57"/>
                    <a:pt x="1685" y="1"/>
                    <a:pt x="1358" y="1"/>
                  </a:cubicBezTo>
                  <a:close/>
                </a:path>
              </a:pathLst>
            </a:custGeom>
            <a:solidFill>
              <a:srgbClr val="EE74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59"/>
            <p:cNvSpPr/>
            <p:nvPr/>
          </p:nvSpPr>
          <p:spPr>
            <a:xfrm>
              <a:off x="1957200" y="4653625"/>
              <a:ext cx="198650" cy="66725"/>
            </a:xfrm>
            <a:custGeom>
              <a:avLst/>
              <a:gdLst/>
              <a:ahLst/>
              <a:cxnLst/>
              <a:rect l="l" t="t" r="r" b="b"/>
              <a:pathLst>
                <a:path w="7946" h="2669" extrusionOk="0">
                  <a:moveTo>
                    <a:pt x="3810" y="0"/>
                  </a:moveTo>
                  <a:cubicBezTo>
                    <a:pt x="3048" y="0"/>
                    <a:pt x="2177" y="57"/>
                    <a:pt x="1468" y="435"/>
                  </a:cubicBezTo>
                  <a:cubicBezTo>
                    <a:pt x="872" y="710"/>
                    <a:pt x="1" y="1471"/>
                    <a:pt x="488" y="2233"/>
                  </a:cubicBezTo>
                  <a:cubicBezTo>
                    <a:pt x="706" y="2560"/>
                    <a:pt x="1141" y="2668"/>
                    <a:pt x="1577" y="2668"/>
                  </a:cubicBezTo>
                  <a:lnTo>
                    <a:pt x="1633" y="2668"/>
                  </a:lnTo>
                  <a:cubicBezTo>
                    <a:pt x="2286" y="2612"/>
                    <a:pt x="2883" y="2503"/>
                    <a:pt x="3536" y="2394"/>
                  </a:cubicBezTo>
                  <a:cubicBezTo>
                    <a:pt x="3592" y="2394"/>
                    <a:pt x="3644" y="2342"/>
                    <a:pt x="3644" y="2342"/>
                  </a:cubicBezTo>
                  <a:cubicBezTo>
                    <a:pt x="4297" y="2285"/>
                    <a:pt x="4950" y="2233"/>
                    <a:pt x="5603" y="2233"/>
                  </a:cubicBezTo>
                  <a:cubicBezTo>
                    <a:pt x="6147" y="2233"/>
                    <a:pt x="6639" y="2233"/>
                    <a:pt x="7127" y="2285"/>
                  </a:cubicBezTo>
                  <a:cubicBezTo>
                    <a:pt x="7235" y="2285"/>
                    <a:pt x="7344" y="2342"/>
                    <a:pt x="7453" y="2342"/>
                  </a:cubicBezTo>
                  <a:cubicBezTo>
                    <a:pt x="7510" y="2342"/>
                    <a:pt x="7562" y="2342"/>
                    <a:pt x="7671" y="2285"/>
                  </a:cubicBezTo>
                  <a:cubicBezTo>
                    <a:pt x="7780" y="2233"/>
                    <a:pt x="7945" y="2124"/>
                    <a:pt x="7945" y="1959"/>
                  </a:cubicBezTo>
                  <a:cubicBezTo>
                    <a:pt x="7945" y="1850"/>
                    <a:pt x="7888" y="1741"/>
                    <a:pt x="7836" y="1632"/>
                  </a:cubicBezTo>
                  <a:cubicBezTo>
                    <a:pt x="7018" y="383"/>
                    <a:pt x="5277" y="0"/>
                    <a:pt x="3862" y="0"/>
                  </a:cubicBezTo>
                  <a:close/>
                </a:path>
              </a:pathLst>
            </a:custGeom>
            <a:solidFill>
              <a:srgbClr val="EE74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59"/>
            <p:cNvSpPr/>
            <p:nvPr/>
          </p:nvSpPr>
          <p:spPr>
            <a:xfrm>
              <a:off x="1906825" y="4706725"/>
              <a:ext cx="46275" cy="51700"/>
            </a:xfrm>
            <a:custGeom>
              <a:avLst/>
              <a:gdLst/>
              <a:ahLst/>
              <a:cxnLst/>
              <a:rect l="l" t="t" r="r" b="b"/>
              <a:pathLst>
                <a:path w="1851" h="2068" extrusionOk="0">
                  <a:moveTo>
                    <a:pt x="1198" y="0"/>
                  </a:moveTo>
                  <a:cubicBezTo>
                    <a:pt x="1089" y="0"/>
                    <a:pt x="928" y="53"/>
                    <a:pt x="762" y="161"/>
                  </a:cubicBezTo>
                  <a:cubicBezTo>
                    <a:pt x="436" y="488"/>
                    <a:pt x="1" y="1250"/>
                    <a:pt x="218" y="1742"/>
                  </a:cubicBezTo>
                  <a:cubicBezTo>
                    <a:pt x="327" y="1959"/>
                    <a:pt x="601" y="2068"/>
                    <a:pt x="871" y="2068"/>
                  </a:cubicBezTo>
                  <a:lnTo>
                    <a:pt x="980" y="2068"/>
                  </a:lnTo>
                  <a:cubicBezTo>
                    <a:pt x="1306" y="2011"/>
                    <a:pt x="1524" y="1794"/>
                    <a:pt x="1689" y="1524"/>
                  </a:cubicBezTo>
                  <a:cubicBezTo>
                    <a:pt x="1798" y="1250"/>
                    <a:pt x="1851" y="980"/>
                    <a:pt x="1851" y="653"/>
                  </a:cubicBezTo>
                  <a:cubicBezTo>
                    <a:pt x="1798" y="270"/>
                    <a:pt x="1524" y="0"/>
                    <a:pt x="1198" y="0"/>
                  </a:cubicBezTo>
                  <a:close/>
                </a:path>
              </a:pathLst>
            </a:custGeom>
            <a:solidFill>
              <a:srgbClr val="EE74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59"/>
            <p:cNvSpPr/>
            <p:nvPr/>
          </p:nvSpPr>
          <p:spPr>
            <a:xfrm>
              <a:off x="2585675" y="4294500"/>
              <a:ext cx="405375" cy="178275"/>
            </a:xfrm>
            <a:custGeom>
              <a:avLst/>
              <a:gdLst/>
              <a:ahLst/>
              <a:cxnLst/>
              <a:rect l="l" t="t" r="r" b="b"/>
              <a:pathLst>
                <a:path w="16215" h="7131" extrusionOk="0">
                  <a:moveTo>
                    <a:pt x="15779" y="0"/>
                  </a:moveTo>
                  <a:cubicBezTo>
                    <a:pt x="14852" y="2886"/>
                    <a:pt x="12406" y="5172"/>
                    <a:pt x="9250" y="6151"/>
                  </a:cubicBezTo>
                  <a:cubicBezTo>
                    <a:pt x="8179" y="6484"/>
                    <a:pt x="7088" y="6647"/>
                    <a:pt x="6017" y="6647"/>
                  </a:cubicBezTo>
                  <a:cubicBezTo>
                    <a:pt x="3933" y="6647"/>
                    <a:pt x="1923" y="6030"/>
                    <a:pt x="270" y="4845"/>
                  </a:cubicBezTo>
                  <a:lnTo>
                    <a:pt x="0" y="5224"/>
                  </a:lnTo>
                  <a:cubicBezTo>
                    <a:pt x="1741" y="6478"/>
                    <a:pt x="3809" y="7131"/>
                    <a:pt x="5985" y="7131"/>
                  </a:cubicBezTo>
                  <a:cubicBezTo>
                    <a:pt x="7126" y="7131"/>
                    <a:pt x="8271" y="6913"/>
                    <a:pt x="9411" y="6586"/>
                  </a:cubicBezTo>
                  <a:cubicBezTo>
                    <a:pt x="12676" y="5550"/>
                    <a:pt x="15235" y="3156"/>
                    <a:pt x="16215" y="166"/>
                  </a:cubicBezTo>
                  <a:lnTo>
                    <a:pt x="15779" y="0"/>
                  </a:lnTo>
                  <a:close/>
                </a:path>
              </a:pathLst>
            </a:custGeom>
            <a:solidFill>
              <a:srgbClr val="D9E5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59"/>
            <p:cNvSpPr/>
            <p:nvPr/>
          </p:nvSpPr>
          <p:spPr>
            <a:xfrm>
              <a:off x="2463250" y="4133475"/>
              <a:ext cx="253025" cy="399150"/>
            </a:xfrm>
            <a:custGeom>
              <a:avLst/>
              <a:gdLst/>
              <a:ahLst/>
              <a:cxnLst/>
              <a:rect l="l" t="t" r="r" b="b"/>
              <a:pathLst>
                <a:path w="10121" h="15966" extrusionOk="0">
                  <a:moveTo>
                    <a:pt x="2698" y="0"/>
                  </a:moveTo>
                  <a:cubicBezTo>
                    <a:pt x="2670" y="0"/>
                    <a:pt x="2641" y="7"/>
                    <a:pt x="2612" y="21"/>
                  </a:cubicBezTo>
                  <a:cubicBezTo>
                    <a:pt x="1306" y="456"/>
                    <a:pt x="0" y="1819"/>
                    <a:pt x="544" y="3995"/>
                  </a:cubicBezTo>
                  <a:cubicBezTo>
                    <a:pt x="1306" y="7151"/>
                    <a:pt x="5276" y="13354"/>
                    <a:pt x="9737" y="15909"/>
                  </a:cubicBezTo>
                  <a:cubicBezTo>
                    <a:pt x="9794" y="15909"/>
                    <a:pt x="9846" y="15966"/>
                    <a:pt x="9903" y="15966"/>
                  </a:cubicBezTo>
                  <a:cubicBezTo>
                    <a:pt x="9955" y="15966"/>
                    <a:pt x="10012" y="15909"/>
                    <a:pt x="10064" y="15800"/>
                  </a:cubicBezTo>
                  <a:cubicBezTo>
                    <a:pt x="10121" y="15691"/>
                    <a:pt x="10121" y="15583"/>
                    <a:pt x="10012" y="15530"/>
                  </a:cubicBezTo>
                  <a:cubicBezTo>
                    <a:pt x="5602" y="13027"/>
                    <a:pt x="1741" y="6986"/>
                    <a:pt x="979" y="3886"/>
                  </a:cubicBezTo>
                  <a:cubicBezTo>
                    <a:pt x="544" y="1980"/>
                    <a:pt x="1685" y="839"/>
                    <a:pt x="2773" y="456"/>
                  </a:cubicBezTo>
                  <a:cubicBezTo>
                    <a:pt x="2882" y="404"/>
                    <a:pt x="2938" y="239"/>
                    <a:pt x="2882" y="130"/>
                  </a:cubicBezTo>
                  <a:cubicBezTo>
                    <a:pt x="2843" y="50"/>
                    <a:pt x="2775" y="0"/>
                    <a:pt x="2698" y="0"/>
                  </a:cubicBezTo>
                  <a:close/>
                </a:path>
              </a:pathLst>
            </a:custGeom>
            <a:solidFill>
              <a:srgbClr val="DFE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59"/>
            <p:cNvSpPr/>
            <p:nvPr/>
          </p:nvSpPr>
          <p:spPr>
            <a:xfrm>
              <a:off x="2472700" y="4132675"/>
              <a:ext cx="238125" cy="399950"/>
            </a:xfrm>
            <a:custGeom>
              <a:avLst/>
              <a:gdLst/>
              <a:ahLst/>
              <a:cxnLst/>
              <a:rect l="l" t="t" r="r" b="b"/>
              <a:pathLst>
                <a:path w="9525" h="15998" extrusionOk="0">
                  <a:moveTo>
                    <a:pt x="2286" y="1"/>
                  </a:moveTo>
                  <a:cubicBezTo>
                    <a:pt x="2068" y="53"/>
                    <a:pt x="1907" y="162"/>
                    <a:pt x="1690" y="271"/>
                  </a:cubicBezTo>
                  <a:cubicBezTo>
                    <a:pt x="1633" y="327"/>
                    <a:pt x="1524" y="379"/>
                    <a:pt x="1415" y="436"/>
                  </a:cubicBezTo>
                  <a:lnTo>
                    <a:pt x="1307" y="545"/>
                  </a:lnTo>
                  <a:lnTo>
                    <a:pt x="1472" y="436"/>
                  </a:lnTo>
                  <a:cubicBezTo>
                    <a:pt x="1524" y="379"/>
                    <a:pt x="1633" y="327"/>
                    <a:pt x="1742" y="271"/>
                  </a:cubicBezTo>
                  <a:cubicBezTo>
                    <a:pt x="1798" y="218"/>
                    <a:pt x="1907" y="218"/>
                    <a:pt x="2016" y="162"/>
                  </a:cubicBezTo>
                  <a:lnTo>
                    <a:pt x="2177" y="109"/>
                  </a:lnTo>
                  <a:lnTo>
                    <a:pt x="2234" y="53"/>
                  </a:lnTo>
                  <a:lnTo>
                    <a:pt x="2286" y="53"/>
                  </a:lnTo>
                  <a:cubicBezTo>
                    <a:pt x="2395" y="53"/>
                    <a:pt x="2504" y="109"/>
                    <a:pt x="2504" y="218"/>
                  </a:cubicBezTo>
                  <a:cubicBezTo>
                    <a:pt x="2504" y="327"/>
                    <a:pt x="2451" y="436"/>
                    <a:pt x="2395" y="436"/>
                  </a:cubicBezTo>
                  <a:cubicBezTo>
                    <a:pt x="2177" y="545"/>
                    <a:pt x="1960" y="597"/>
                    <a:pt x="1798" y="762"/>
                  </a:cubicBezTo>
                  <a:cubicBezTo>
                    <a:pt x="2016" y="654"/>
                    <a:pt x="2177" y="545"/>
                    <a:pt x="2395" y="488"/>
                  </a:cubicBezTo>
                  <a:cubicBezTo>
                    <a:pt x="2451" y="488"/>
                    <a:pt x="2504" y="436"/>
                    <a:pt x="2504" y="379"/>
                  </a:cubicBezTo>
                  <a:cubicBezTo>
                    <a:pt x="2560" y="327"/>
                    <a:pt x="2560" y="271"/>
                    <a:pt x="2560" y="218"/>
                  </a:cubicBezTo>
                  <a:cubicBezTo>
                    <a:pt x="2504" y="109"/>
                    <a:pt x="2395" y="1"/>
                    <a:pt x="2286" y="1"/>
                  </a:cubicBezTo>
                  <a:close/>
                  <a:moveTo>
                    <a:pt x="1798" y="762"/>
                  </a:moveTo>
                  <a:cubicBezTo>
                    <a:pt x="1633" y="871"/>
                    <a:pt x="1472" y="980"/>
                    <a:pt x="1307" y="1141"/>
                  </a:cubicBezTo>
                  <a:cubicBezTo>
                    <a:pt x="1472" y="1032"/>
                    <a:pt x="1633" y="871"/>
                    <a:pt x="1798" y="762"/>
                  </a:cubicBezTo>
                  <a:close/>
                  <a:moveTo>
                    <a:pt x="1307" y="1141"/>
                  </a:moveTo>
                  <a:lnTo>
                    <a:pt x="1307" y="1141"/>
                  </a:lnTo>
                  <a:cubicBezTo>
                    <a:pt x="1198" y="1198"/>
                    <a:pt x="1146" y="1307"/>
                    <a:pt x="1089" y="1359"/>
                  </a:cubicBezTo>
                  <a:cubicBezTo>
                    <a:pt x="1037" y="1415"/>
                    <a:pt x="1037" y="1468"/>
                    <a:pt x="980" y="1524"/>
                  </a:cubicBezTo>
                  <a:lnTo>
                    <a:pt x="1089" y="1415"/>
                  </a:lnTo>
                  <a:cubicBezTo>
                    <a:pt x="1146" y="1307"/>
                    <a:pt x="1254" y="1250"/>
                    <a:pt x="1307" y="1141"/>
                  </a:cubicBezTo>
                  <a:close/>
                  <a:moveTo>
                    <a:pt x="1307" y="545"/>
                  </a:moveTo>
                  <a:cubicBezTo>
                    <a:pt x="1254" y="545"/>
                    <a:pt x="1198" y="597"/>
                    <a:pt x="1198" y="597"/>
                  </a:cubicBezTo>
                  <a:cubicBezTo>
                    <a:pt x="871" y="871"/>
                    <a:pt x="545" y="1250"/>
                    <a:pt x="384" y="1633"/>
                  </a:cubicBezTo>
                  <a:cubicBezTo>
                    <a:pt x="601" y="1250"/>
                    <a:pt x="871" y="923"/>
                    <a:pt x="1198" y="654"/>
                  </a:cubicBezTo>
                  <a:cubicBezTo>
                    <a:pt x="1254" y="597"/>
                    <a:pt x="1307" y="597"/>
                    <a:pt x="1307" y="545"/>
                  </a:cubicBezTo>
                  <a:close/>
                  <a:moveTo>
                    <a:pt x="384" y="1633"/>
                  </a:moveTo>
                  <a:lnTo>
                    <a:pt x="384" y="1633"/>
                  </a:lnTo>
                  <a:cubicBezTo>
                    <a:pt x="166" y="2012"/>
                    <a:pt x="57" y="2447"/>
                    <a:pt x="57" y="2830"/>
                  </a:cubicBezTo>
                  <a:cubicBezTo>
                    <a:pt x="110" y="2447"/>
                    <a:pt x="218" y="2012"/>
                    <a:pt x="384" y="1633"/>
                  </a:cubicBezTo>
                  <a:close/>
                  <a:moveTo>
                    <a:pt x="980" y="1524"/>
                  </a:moveTo>
                  <a:lnTo>
                    <a:pt x="871" y="1633"/>
                  </a:lnTo>
                  <a:cubicBezTo>
                    <a:pt x="654" y="2012"/>
                    <a:pt x="545" y="2447"/>
                    <a:pt x="493" y="2882"/>
                  </a:cubicBezTo>
                  <a:lnTo>
                    <a:pt x="493" y="2991"/>
                  </a:lnTo>
                  <a:lnTo>
                    <a:pt x="493" y="3157"/>
                  </a:lnTo>
                  <a:lnTo>
                    <a:pt x="493" y="3318"/>
                  </a:lnTo>
                  <a:lnTo>
                    <a:pt x="545" y="3483"/>
                  </a:lnTo>
                  <a:lnTo>
                    <a:pt x="545" y="3318"/>
                  </a:lnTo>
                  <a:lnTo>
                    <a:pt x="545" y="3157"/>
                  </a:lnTo>
                  <a:lnTo>
                    <a:pt x="545" y="2991"/>
                  </a:lnTo>
                  <a:lnTo>
                    <a:pt x="545" y="2882"/>
                  </a:lnTo>
                  <a:cubicBezTo>
                    <a:pt x="545" y="2447"/>
                    <a:pt x="710" y="2012"/>
                    <a:pt x="928" y="1633"/>
                  </a:cubicBezTo>
                  <a:cubicBezTo>
                    <a:pt x="928" y="1633"/>
                    <a:pt x="980" y="1576"/>
                    <a:pt x="980" y="1524"/>
                  </a:cubicBezTo>
                  <a:close/>
                  <a:moveTo>
                    <a:pt x="545" y="3483"/>
                  </a:moveTo>
                  <a:cubicBezTo>
                    <a:pt x="545" y="3701"/>
                    <a:pt x="601" y="3918"/>
                    <a:pt x="654" y="4136"/>
                  </a:cubicBezTo>
                  <a:cubicBezTo>
                    <a:pt x="762" y="4515"/>
                    <a:pt x="928" y="4950"/>
                    <a:pt x="1089" y="5333"/>
                  </a:cubicBezTo>
                  <a:cubicBezTo>
                    <a:pt x="928" y="4950"/>
                    <a:pt x="819" y="4515"/>
                    <a:pt x="710" y="4136"/>
                  </a:cubicBezTo>
                  <a:lnTo>
                    <a:pt x="545" y="3483"/>
                  </a:lnTo>
                  <a:close/>
                  <a:moveTo>
                    <a:pt x="1089" y="5333"/>
                  </a:moveTo>
                  <a:cubicBezTo>
                    <a:pt x="1254" y="5712"/>
                    <a:pt x="1415" y="6147"/>
                    <a:pt x="1633" y="6530"/>
                  </a:cubicBezTo>
                  <a:cubicBezTo>
                    <a:pt x="2016" y="7292"/>
                    <a:pt x="2451" y="7997"/>
                    <a:pt x="2887" y="8706"/>
                  </a:cubicBezTo>
                  <a:cubicBezTo>
                    <a:pt x="2451" y="7997"/>
                    <a:pt x="2016" y="7235"/>
                    <a:pt x="1633" y="6473"/>
                  </a:cubicBezTo>
                  <a:cubicBezTo>
                    <a:pt x="1472" y="6095"/>
                    <a:pt x="1254" y="5712"/>
                    <a:pt x="1089" y="5333"/>
                  </a:cubicBezTo>
                  <a:close/>
                  <a:moveTo>
                    <a:pt x="2887" y="8706"/>
                  </a:moveTo>
                  <a:cubicBezTo>
                    <a:pt x="3374" y="9468"/>
                    <a:pt x="3866" y="10121"/>
                    <a:pt x="4410" y="10826"/>
                  </a:cubicBezTo>
                  <a:cubicBezTo>
                    <a:pt x="3866" y="10121"/>
                    <a:pt x="3374" y="9412"/>
                    <a:pt x="2887" y="8706"/>
                  </a:cubicBezTo>
                  <a:close/>
                  <a:moveTo>
                    <a:pt x="57" y="2830"/>
                  </a:moveTo>
                  <a:lnTo>
                    <a:pt x="57" y="2830"/>
                  </a:lnTo>
                  <a:cubicBezTo>
                    <a:pt x="1" y="3265"/>
                    <a:pt x="57" y="3701"/>
                    <a:pt x="166" y="4136"/>
                  </a:cubicBezTo>
                  <a:cubicBezTo>
                    <a:pt x="384" y="4950"/>
                    <a:pt x="710" y="5768"/>
                    <a:pt x="1089" y="6530"/>
                  </a:cubicBezTo>
                  <a:cubicBezTo>
                    <a:pt x="1472" y="7292"/>
                    <a:pt x="1907" y="8054"/>
                    <a:pt x="2343" y="8759"/>
                  </a:cubicBezTo>
                  <a:lnTo>
                    <a:pt x="3810" y="10883"/>
                  </a:lnTo>
                  <a:cubicBezTo>
                    <a:pt x="4354" y="11536"/>
                    <a:pt x="4898" y="12189"/>
                    <a:pt x="5498" y="12842"/>
                  </a:cubicBezTo>
                  <a:cubicBezTo>
                    <a:pt x="6095" y="13438"/>
                    <a:pt x="6695" y="14039"/>
                    <a:pt x="7348" y="14583"/>
                  </a:cubicBezTo>
                  <a:cubicBezTo>
                    <a:pt x="7509" y="14692"/>
                    <a:pt x="7675" y="14853"/>
                    <a:pt x="7836" y="14962"/>
                  </a:cubicBezTo>
                  <a:lnTo>
                    <a:pt x="8110" y="15179"/>
                  </a:lnTo>
                  <a:lnTo>
                    <a:pt x="8380" y="15345"/>
                  </a:lnTo>
                  <a:cubicBezTo>
                    <a:pt x="8545" y="15454"/>
                    <a:pt x="8763" y="15615"/>
                    <a:pt x="8924" y="15723"/>
                  </a:cubicBezTo>
                  <a:cubicBezTo>
                    <a:pt x="9033" y="15780"/>
                    <a:pt x="9090" y="15832"/>
                    <a:pt x="9198" y="15889"/>
                  </a:cubicBezTo>
                  <a:lnTo>
                    <a:pt x="9307" y="15941"/>
                  </a:lnTo>
                  <a:lnTo>
                    <a:pt x="9359" y="15998"/>
                  </a:lnTo>
                  <a:lnTo>
                    <a:pt x="9525" y="15998"/>
                  </a:lnTo>
                  <a:lnTo>
                    <a:pt x="9525" y="15941"/>
                  </a:lnTo>
                  <a:lnTo>
                    <a:pt x="9416" y="15941"/>
                  </a:lnTo>
                  <a:lnTo>
                    <a:pt x="9416" y="15889"/>
                  </a:lnTo>
                  <a:lnTo>
                    <a:pt x="9359" y="15889"/>
                  </a:lnTo>
                  <a:lnTo>
                    <a:pt x="9251" y="15832"/>
                  </a:lnTo>
                  <a:cubicBezTo>
                    <a:pt x="9142" y="15780"/>
                    <a:pt x="9033" y="15723"/>
                    <a:pt x="8981" y="15671"/>
                  </a:cubicBezTo>
                  <a:cubicBezTo>
                    <a:pt x="8763" y="15506"/>
                    <a:pt x="8598" y="15397"/>
                    <a:pt x="8437" y="15288"/>
                  </a:cubicBezTo>
                  <a:lnTo>
                    <a:pt x="8162" y="15127"/>
                  </a:lnTo>
                  <a:lnTo>
                    <a:pt x="7893" y="14909"/>
                  </a:lnTo>
                  <a:cubicBezTo>
                    <a:pt x="7727" y="14801"/>
                    <a:pt x="7566" y="14635"/>
                    <a:pt x="7401" y="14526"/>
                  </a:cubicBezTo>
                  <a:cubicBezTo>
                    <a:pt x="6748" y="13982"/>
                    <a:pt x="6095" y="13386"/>
                    <a:pt x="5551" y="12785"/>
                  </a:cubicBezTo>
                  <a:cubicBezTo>
                    <a:pt x="4954" y="12132"/>
                    <a:pt x="4410" y="11479"/>
                    <a:pt x="3866" y="10826"/>
                  </a:cubicBezTo>
                  <a:cubicBezTo>
                    <a:pt x="3374" y="10173"/>
                    <a:pt x="2887" y="9468"/>
                    <a:pt x="2395" y="8706"/>
                  </a:cubicBezTo>
                  <a:cubicBezTo>
                    <a:pt x="1960" y="7997"/>
                    <a:pt x="1524" y="7292"/>
                    <a:pt x="1146" y="6473"/>
                  </a:cubicBezTo>
                  <a:cubicBezTo>
                    <a:pt x="762" y="5712"/>
                    <a:pt x="436" y="4950"/>
                    <a:pt x="218" y="4136"/>
                  </a:cubicBezTo>
                  <a:cubicBezTo>
                    <a:pt x="110" y="3701"/>
                    <a:pt x="57" y="3265"/>
                    <a:pt x="57" y="2830"/>
                  </a:cubicBezTo>
                  <a:close/>
                </a:path>
              </a:pathLst>
            </a:custGeom>
            <a:solidFill>
              <a:srgbClr val="BAC4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59"/>
            <p:cNvSpPr/>
            <p:nvPr/>
          </p:nvSpPr>
          <p:spPr>
            <a:xfrm>
              <a:off x="2524400" y="4120700"/>
              <a:ext cx="35400" cy="28650"/>
            </a:xfrm>
            <a:custGeom>
              <a:avLst/>
              <a:gdLst/>
              <a:ahLst/>
              <a:cxnLst/>
              <a:rect l="l" t="t" r="r" b="b"/>
              <a:pathLst>
                <a:path w="1416" h="1146" extrusionOk="0">
                  <a:moveTo>
                    <a:pt x="962" y="0"/>
                  </a:moveTo>
                  <a:cubicBezTo>
                    <a:pt x="913" y="0"/>
                    <a:pt x="864" y="14"/>
                    <a:pt x="819" y="44"/>
                  </a:cubicBezTo>
                  <a:lnTo>
                    <a:pt x="275" y="205"/>
                  </a:lnTo>
                  <a:cubicBezTo>
                    <a:pt x="57" y="314"/>
                    <a:pt x="0" y="480"/>
                    <a:pt x="57" y="697"/>
                  </a:cubicBezTo>
                  <a:lnTo>
                    <a:pt x="109" y="915"/>
                  </a:lnTo>
                  <a:cubicBezTo>
                    <a:pt x="199" y="1048"/>
                    <a:pt x="328" y="1146"/>
                    <a:pt x="493" y="1146"/>
                  </a:cubicBezTo>
                  <a:cubicBezTo>
                    <a:pt x="528" y="1146"/>
                    <a:pt x="564" y="1142"/>
                    <a:pt x="601" y="1133"/>
                  </a:cubicBezTo>
                  <a:lnTo>
                    <a:pt x="1145" y="915"/>
                  </a:lnTo>
                  <a:cubicBezTo>
                    <a:pt x="1306" y="858"/>
                    <a:pt x="1415" y="641"/>
                    <a:pt x="1363" y="480"/>
                  </a:cubicBezTo>
                  <a:lnTo>
                    <a:pt x="1254" y="205"/>
                  </a:lnTo>
                  <a:cubicBezTo>
                    <a:pt x="1213" y="89"/>
                    <a:pt x="1089" y="0"/>
                    <a:pt x="9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59"/>
            <p:cNvSpPr/>
            <p:nvPr/>
          </p:nvSpPr>
          <p:spPr>
            <a:xfrm>
              <a:off x="2524400" y="4125825"/>
              <a:ext cx="35400" cy="23525"/>
            </a:xfrm>
            <a:custGeom>
              <a:avLst/>
              <a:gdLst/>
              <a:ahLst/>
              <a:cxnLst/>
              <a:rect l="l" t="t" r="r" b="b"/>
              <a:pathLst>
                <a:path w="1416" h="941" extrusionOk="0">
                  <a:moveTo>
                    <a:pt x="275" y="0"/>
                  </a:moveTo>
                  <a:cubicBezTo>
                    <a:pt x="57" y="109"/>
                    <a:pt x="0" y="275"/>
                    <a:pt x="57" y="492"/>
                  </a:cubicBezTo>
                  <a:lnTo>
                    <a:pt x="109" y="710"/>
                  </a:lnTo>
                  <a:cubicBezTo>
                    <a:pt x="199" y="843"/>
                    <a:pt x="328" y="941"/>
                    <a:pt x="493" y="941"/>
                  </a:cubicBezTo>
                  <a:cubicBezTo>
                    <a:pt x="528" y="941"/>
                    <a:pt x="564" y="937"/>
                    <a:pt x="601" y="928"/>
                  </a:cubicBezTo>
                  <a:lnTo>
                    <a:pt x="1145" y="710"/>
                  </a:lnTo>
                  <a:cubicBezTo>
                    <a:pt x="1306" y="653"/>
                    <a:pt x="1415" y="436"/>
                    <a:pt x="1363" y="275"/>
                  </a:cubicBezTo>
                  <a:lnTo>
                    <a:pt x="1363" y="275"/>
                  </a:lnTo>
                  <a:cubicBezTo>
                    <a:pt x="1036" y="383"/>
                    <a:pt x="544" y="601"/>
                    <a:pt x="436" y="601"/>
                  </a:cubicBezTo>
                  <a:cubicBezTo>
                    <a:pt x="428" y="604"/>
                    <a:pt x="419" y="605"/>
                    <a:pt x="411" y="605"/>
                  </a:cubicBezTo>
                  <a:cubicBezTo>
                    <a:pt x="254" y="605"/>
                    <a:pt x="68" y="157"/>
                    <a:pt x="275" y="0"/>
                  </a:cubicBezTo>
                  <a:close/>
                </a:path>
              </a:pathLst>
            </a:custGeom>
            <a:solidFill>
              <a:srgbClr val="385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59"/>
            <p:cNvSpPr/>
            <p:nvPr/>
          </p:nvSpPr>
          <p:spPr>
            <a:xfrm>
              <a:off x="2540725" y="4102675"/>
              <a:ext cx="66325" cy="48350"/>
            </a:xfrm>
            <a:custGeom>
              <a:avLst/>
              <a:gdLst/>
              <a:ahLst/>
              <a:cxnLst/>
              <a:rect l="l" t="t" r="r" b="b"/>
              <a:pathLst>
                <a:path w="2653" h="1934" extrusionOk="0">
                  <a:moveTo>
                    <a:pt x="1805" y="1"/>
                  </a:moveTo>
                  <a:cubicBezTo>
                    <a:pt x="1784" y="1"/>
                    <a:pt x="1763" y="2"/>
                    <a:pt x="1741" y="4"/>
                  </a:cubicBezTo>
                  <a:lnTo>
                    <a:pt x="762" y="4"/>
                  </a:lnTo>
                  <a:cubicBezTo>
                    <a:pt x="327" y="56"/>
                    <a:pt x="0" y="491"/>
                    <a:pt x="166" y="926"/>
                  </a:cubicBezTo>
                  <a:lnTo>
                    <a:pt x="383" y="1527"/>
                  </a:lnTo>
                  <a:cubicBezTo>
                    <a:pt x="455" y="1776"/>
                    <a:pt x="715" y="1933"/>
                    <a:pt x="992" y="1933"/>
                  </a:cubicBezTo>
                  <a:cubicBezTo>
                    <a:pt x="1137" y="1933"/>
                    <a:pt x="1285" y="1891"/>
                    <a:pt x="1415" y="1797"/>
                  </a:cubicBezTo>
                  <a:lnTo>
                    <a:pt x="2177" y="1201"/>
                  </a:lnTo>
                  <a:cubicBezTo>
                    <a:pt x="2652" y="780"/>
                    <a:pt x="2412" y="1"/>
                    <a:pt x="1805" y="1"/>
                  </a:cubicBezTo>
                  <a:close/>
                </a:path>
              </a:pathLst>
            </a:custGeom>
            <a:solidFill>
              <a:srgbClr val="BAC4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59"/>
            <p:cNvSpPr/>
            <p:nvPr/>
          </p:nvSpPr>
          <p:spPr>
            <a:xfrm>
              <a:off x="2540725" y="4102750"/>
              <a:ext cx="61275" cy="48275"/>
            </a:xfrm>
            <a:custGeom>
              <a:avLst/>
              <a:gdLst/>
              <a:ahLst/>
              <a:cxnLst/>
              <a:rect l="l" t="t" r="r" b="b"/>
              <a:pathLst>
                <a:path w="2451" h="1931" extrusionOk="0">
                  <a:moveTo>
                    <a:pt x="762" y="1"/>
                  </a:moveTo>
                  <a:cubicBezTo>
                    <a:pt x="327" y="53"/>
                    <a:pt x="0" y="488"/>
                    <a:pt x="166" y="923"/>
                  </a:cubicBezTo>
                  <a:lnTo>
                    <a:pt x="383" y="1524"/>
                  </a:lnTo>
                  <a:cubicBezTo>
                    <a:pt x="455" y="1773"/>
                    <a:pt x="715" y="1930"/>
                    <a:pt x="992" y="1930"/>
                  </a:cubicBezTo>
                  <a:cubicBezTo>
                    <a:pt x="1137" y="1930"/>
                    <a:pt x="1285" y="1888"/>
                    <a:pt x="1415" y="1794"/>
                  </a:cubicBezTo>
                  <a:lnTo>
                    <a:pt x="2177" y="1198"/>
                  </a:lnTo>
                  <a:cubicBezTo>
                    <a:pt x="2451" y="980"/>
                    <a:pt x="2451" y="654"/>
                    <a:pt x="2394" y="436"/>
                  </a:cubicBezTo>
                  <a:lnTo>
                    <a:pt x="2394" y="436"/>
                  </a:lnTo>
                  <a:cubicBezTo>
                    <a:pt x="2451" y="762"/>
                    <a:pt x="2177" y="1032"/>
                    <a:pt x="1633" y="1306"/>
                  </a:cubicBezTo>
                  <a:cubicBezTo>
                    <a:pt x="1431" y="1418"/>
                    <a:pt x="1257" y="1483"/>
                    <a:pt x="1111" y="1483"/>
                  </a:cubicBezTo>
                  <a:cubicBezTo>
                    <a:pt x="903" y="1483"/>
                    <a:pt x="750" y="1351"/>
                    <a:pt x="653" y="1032"/>
                  </a:cubicBezTo>
                  <a:cubicBezTo>
                    <a:pt x="492" y="545"/>
                    <a:pt x="327" y="162"/>
                    <a:pt x="762" y="1"/>
                  </a:cubicBezTo>
                  <a:close/>
                </a:path>
              </a:pathLst>
            </a:custGeom>
            <a:solidFill>
              <a:srgbClr val="87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59"/>
            <p:cNvSpPr/>
            <p:nvPr/>
          </p:nvSpPr>
          <p:spPr>
            <a:xfrm>
              <a:off x="2865875" y="4029275"/>
              <a:ext cx="142800" cy="433925"/>
            </a:xfrm>
            <a:custGeom>
              <a:avLst/>
              <a:gdLst/>
              <a:ahLst/>
              <a:cxnLst/>
              <a:rect l="l" t="t" r="r" b="b"/>
              <a:pathLst>
                <a:path w="5712" h="17357" extrusionOk="0">
                  <a:moveTo>
                    <a:pt x="1109" y="1"/>
                  </a:moveTo>
                  <a:cubicBezTo>
                    <a:pt x="798" y="1"/>
                    <a:pt x="496" y="41"/>
                    <a:pt x="218" y="110"/>
                  </a:cubicBezTo>
                  <a:cubicBezTo>
                    <a:pt x="110" y="162"/>
                    <a:pt x="1" y="271"/>
                    <a:pt x="53" y="380"/>
                  </a:cubicBezTo>
                  <a:cubicBezTo>
                    <a:pt x="100" y="470"/>
                    <a:pt x="181" y="559"/>
                    <a:pt x="269" y="559"/>
                  </a:cubicBezTo>
                  <a:cubicBezTo>
                    <a:pt x="289" y="559"/>
                    <a:pt x="308" y="555"/>
                    <a:pt x="327" y="545"/>
                  </a:cubicBezTo>
                  <a:cubicBezTo>
                    <a:pt x="568" y="488"/>
                    <a:pt x="827" y="454"/>
                    <a:pt x="1094" y="454"/>
                  </a:cubicBezTo>
                  <a:cubicBezTo>
                    <a:pt x="2095" y="454"/>
                    <a:pt x="3196" y="923"/>
                    <a:pt x="3753" y="2339"/>
                  </a:cubicBezTo>
                  <a:cubicBezTo>
                    <a:pt x="4950" y="5334"/>
                    <a:pt x="5277" y="12516"/>
                    <a:pt x="3100" y="17030"/>
                  </a:cubicBezTo>
                  <a:cubicBezTo>
                    <a:pt x="3048" y="17139"/>
                    <a:pt x="3100" y="17304"/>
                    <a:pt x="3209" y="17356"/>
                  </a:cubicBezTo>
                  <a:lnTo>
                    <a:pt x="3318" y="17356"/>
                  </a:lnTo>
                  <a:cubicBezTo>
                    <a:pt x="3374" y="17356"/>
                    <a:pt x="3483" y="17304"/>
                    <a:pt x="3535" y="17248"/>
                  </a:cubicBezTo>
                  <a:cubicBezTo>
                    <a:pt x="5712" y="12568"/>
                    <a:pt x="5385" y="5225"/>
                    <a:pt x="4188" y="2178"/>
                  </a:cubicBezTo>
                  <a:cubicBezTo>
                    <a:pt x="3547" y="549"/>
                    <a:pt x="2263" y="1"/>
                    <a:pt x="11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59"/>
            <p:cNvSpPr/>
            <p:nvPr/>
          </p:nvSpPr>
          <p:spPr>
            <a:xfrm>
              <a:off x="2865875" y="4028750"/>
              <a:ext cx="127900" cy="435875"/>
            </a:xfrm>
            <a:custGeom>
              <a:avLst/>
              <a:gdLst/>
              <a:ahLst/>
              <a:cxnLst/>
              <a:rect l="l" t="t" r="r" b="b"/>
              <a:pathLst>
                <a:path w="5116" h="17435" extrusionOk="0">
                  <a:moveTo>
                    <a:pt x="218" y="131"/>
                  </a:moveTo>
                  <a:cubicBezTo>
                    <a:pt x="162" y="131"/>
                    <a:pt x="162" y="131"/>
                    <a:pt x="110" y="183"/>
                  </a:cubicBezTo>
                  <a:cubicBezTo>
                    <a:pt x="53" y="183"/>
                    <a:pt x="53" y="240"/>
                    <a:pt x="53" y="292"/>
                  </a:cubicBezTo>
                  <a:lnTo>
                    <a:pt x="162" y="183"/>
                  </a:lnTo>
                  <a:lnTo>
                    <a:pt x="218" y="183"/>
                  </a:lnTo>
                  <a:cubicBezTo>
                    <a:pt x="218" y="131"/>
                    <a:pt x="271" y="131"/>
                    <a:pt x="271" y="131"/>
                  </a:cubicBezTo>
                  <a:close/>
                  <a:moveTo>
                    <a:pt x="1225" y="0"/>
                  </a:moveTo>
                  <a:cubicBezTo>
                    <a:pt x="907" y="0"/>
                    <a:pt x="589" y="52"/>
                    <a:pt x="271" y="131"/>
                  </a:cubicBezTo>
                  <a:cubicBezTo>
                    <a:pt x="528" y="67"/>
                    <a:pt x="785" y="41"/>
                    <a:pt x="1031" y="41"/>
                  </a:cubicBezTo>
                  <a:cubicBezTo>
                    <a:pt x="1202" y="41"/>
                    <a:pt x="1368" y="53"/>
                    <a:pt x="1524" y="75"/>
                  </a:cubicBezTo>
                  <a:cubicBezTo>
                    <a:pt x="1960" y="131"/>
                    <a:pt x="2395" y="240"/>
                    <a:pt x="2774" y="458"/>
                  </a:cubicBezTo>
                  <a:cubicBezTo>
                    <a:pt x="2395" y="183"/>
                    <a:pt x="1960" y="75"/>
                    <a:pt x="1577" y="22"/>
                  </a:cubicBezTo>
                  <a:cubicBezTo>
                    <a:pt x="1459" y="7"/>
                    <a:pt x="1342" y="0"/>
                    <a:pt x="1225" y="0"/>
                  </a:cubicBezTo>
                  <a:close/>
                  <a:moveTo>
                    <a:pt x="53" y="292"/>
                  </a:moveTo>
                  <a:cubicBezTo>
                    <a:pt x="1" y="401"/>
                    <a:pt x="110" y="566"/>
                    <a:pt x="218" y="566"/>
                  </a:cubicBezTo>
                  <a:cubicBezTo>
                    <a:pt x="110" y="510"/>
                    <a:pt x="53" y="401"/>
                    <a:pt x="53" y="292"/>
                  </a:cubicBezTo>
                  <a:close/>
                  <a:moveTo>
                    <a:pt x="488" y="510"/>
                  </a:moveTo>
                  <a:lnTo>
                    <a:pt x="379" y="566"/>
                  </a:lnTo>
                  <a:lnTo>
                    <a:pt x="545" y="566"/>
                  </a:lnTo>
                  <a:cubicBezTo>
                    <a:pt x="597" y="566"/>
                    <a:pt x="654" y="510"/>
                    <a:pt x="654" y="510"/>
                  </a:cubicBezTo>
                  <a:close/>
                  <a:moveTo>
                    <a:pt x="218" y="566"/>
                  </a:moveTo>
                  <a:cubicBezTo>
                    <a:pt x="245" y="593"/>
                    <a:pt x="272" y="606"/>
                    <a:pt x="299" y="606"/>
                  </a:cubicBezTo>
                  <a:cubicBezTo>
                    <a:pt x="326" y="606"/>
                    <a:pt x="353" y="593"/>
                    <a:pt x="379" y="566"/>
                  </a:cubicBezTo>
                  <a:close/>
                  <a:moveTo>
                    <a:pt x="2774" y="458"/>
                  </a:moveTo>
                  <a:cubicBezTo>
                    <a:pt x="3100" y="675"/>
                    <a:pt x="3427" y="945"/>
                    <a:pt x="3701" y="1328"/>
                  </a:cubicBezTo>
                  <a:lnTo>
                    <a:pt x="3753" y="1437"/>
                  </a:lnTo>
                  <a:lnTo>
                    <a:pt x="3810" y="1489"/>
                  </a:lnTo>
                  <a:lnTo>
                    <a:pt x="3862" y="1598"/>
                  </a:lnTo>
                  <a:cubicBezTo>
                    <a:pt x="3918" y="1655"/>
                    <a:pt x="3971" y="1764"/>
                    <a:pt x="4027" y="1872"/>
                  </a:cubicBezTo>
                  <a:lnTo>
                    <a:pt x="3862" y="1546"/>
                  </a:lnTo>
                  <a:lnTo>
                    <a:pt x="3862" y="1489"/>
                  </a:lnTo>
                  <a:lnTo>
                    <a:pt x="3810" y="1437"/>
                  </a:lnTo>
                  <a:lnTo>
                    <a:pt x="3701" y="1272"/>
                  </a:lnTo>
                  <a:cubicBezTo>
                    <a:pt x="3427" y="945"/>
                    <a:pt x="3157" y="675"/>
                    <a:pt x="2774" y="458"/>
                  </a:cubicBezTo>
                  <a:close/>
                  <a:moveTo>
                    <a:pt x="4027" y="1872"/>
                  </a:moveTo>
                  <a:lnTo>
                    <a:pt x="4136" y="2142"/>
                  </a:lnTo>
                  <a:cubicBezTo>
                    <a:pt x="4188" y="2199"/>
                    <a:pt x="4188" y="2251"/>
                    <a:pt x="4188" y="2308"/>
                  </a:cubicBezTo>
                  <a:lnTo>
                    <a:pt x="4245" y="2469"/>
                  </a:lnTo>
                  <a:cubicBezTo>
                    <a:pt x="4406" y="2852"/>
                    <a:pt x="4515" y="3287"/>
                    <a:pt x="4624" y="3666"/>
                  </a:cubicBezTo>
                  <a:cubicBezTo>
                    <a:pt x="4571" y="3230"/>
                    <a:pt x="4406" y="2852"/>
                    <a:pt x="4297" y="2416"/>
                  </a:cubicBezTo>
                  <a:lnTo>
                    <a:pt x="4245" y="2308"/>
                  </a:lnTo>
                  <a:cubicBezTo>
                    <a:pt x="4188" y="2251"/>
                    <a:pt x="4188" y="2199"/>
                    <a:pt x="4188" y="2142"/>
                  </a:cubicBezTo>
                  <a:lnTo>
                    <a:pt x="4027" y="1872"/>
                  </a:lnTo>
                  <a:close/>
                  <a:moveTo>
                    <a:pt x="815" y="458"/>
                  </a:moveTo>
                  <a:cubicBezTo>
                    <a:pt x="763" y="458"/>
                    <a:pt x="706" y="458"/>
                    <a:pt x="654" y="510"/>
                  </a:cubicBezTo>
                  <a:lnTo>
                    <a:pt x="1468" y="510"/>
                  </a:lnTo>
                  <a:cubicBezTo>
                    <a:pt x="1685" y="566"/>
                    <a:pt x="1903" y="566"/>
                    <a:pt x="2068" y="675"/>
                  </a:cubicBezTo>
                  <a:cubicBezTo>
                    <a:pt x="2177" y="675"/>
                    <a:pt x="2286" y="728"/>
                    <a:pt x="2395" y="784"/>
                  </a:cubicBezTo>
                  <a:cubicBezTo>
                    <a:pt x="2447" y="784"/>
                    <a:pt x="2447" y="836"/>
                    <a:pt x="2504" y="893"/>
                  </a:cubicBezTo>
                  <a:lnTo>
                    <a:pt x="2665" y="945"/>
                  </a:lnTo>
                  <a:lnTo>
                    <a:pt x="2774" y="1054"/>
                  </a:lnTo>
                  <a:cubicBezTo>
                    <a:pt x="2830" y="1054"/>
                    <a:pt x="2882" y="1111"/>
                    <a:pt x="2882" y="1163"/>
                  </a:cubicBezTo>
                  <a:lnTo>
                    <a:pt x="3048" y="1272"/>
                  </a:lnTo>
                  <a:lnTo>
                    <a:pt x="3100" y="1328"/>
                  </a:lnTo>
                  <a:lnTo>
                    <a:pt x="3157" y="1380"/>
                  </a:lnTo>
                  <a:cubicBezTo>
                    <a:pt x="3427" y="1707"/>
                    <a:pt x="3644" y="2090"/>
                    <a:pt x="3753" y="2469"/>
                  </a:cubicBezTo>
                  <a:cubicBezTo>
                    <a:pt x="4079" y="3230"/>
                    <a:pt x="4245" y="4101"/>
                    <a:pt x="4406" y="4919"/>
                  </a:cubicBezTo>
                  <a:cubicBezTo>
                    <a:pt x="4297" y="4101"/>
                    <a:pt x="4136" y="3230"/>
                    <a:pt x="3810" y="2469"/>
                  </a:cubicBezTo>
                  <a:cubicBezTo>
                    <a:pt x="3644" y="2033"/>
                    <a:pt x="3427" y="1655"/>
                    <a:pt x="3157" y="1328"/>
                  </a:cubicBezTo>
                  <a:lnTo>
                    <a:pt x="3100" y="1272"/>
                  </a:lnTo>
                  <a:lnTo>
                    <a:pt x="3048" y="1219"/>
                  </a:lnTo>
                  <a:lnTo>
                    <a:pt x="2939" y="1111"/>
                  </a:lnTo>
                  <a:cubicBezTo>
                    <a:pt x="2882" y="1054"/>
                    <a:pt x="2830" y="1054"/>
                    <a:pt x="2830" y="1002"/>
                  </a:cubicBezTo>
                  <a:lnTo>
                    <a:pt x="2665" y="893"/>
                  </a:lnTo>
                  <a:lnTo>
                    <a:pt x="2556" y="836"/>
                  </a:lnTo>
                  <a:cubicBezTo>
                    <a:pt x="2504" y="784"/>
                    <a:pt x="2447" y="784"/>
                    <a:pt x="2395" y="728"/>
                  </a:cubicBezTo>
                  <a:cubicBezTo>
                    <a:pt x="2286" y="728"/>
                    <a:pt x="2229" y="675"/>
                    <a:pt x="2121" y="619"/>
                  </a:cubicBezTo>
                  <a:lnTo>
                    <a:pt x="1468" y="458"/>
                  </a:lnTo>
                  <a:close/>
                  <a:moveTo>
                    <a:pt x="4624" y="3666"/>
                  </a:moveTo>
                  <a:cubicBezTo>
                    <a:pt x="4732" y="4102"/>
                    <a:pt x="4789" y="4537"/>
                    <a:pt x="4841" y="4919"/>
                  </a:cubicBezTo>
                  <a:cubicBezTo>
                    <a:pt x="5007" y="5790"/>
                    <a:pt x="5059" y="6661"/>
                    <a:pt x="5115" y="7475"/>
                  </a:cubicBezTo>
                  <a:cubicBezTo>
                    <a:pt x="5059" y="6604"/>
                    <a:pt x="5007" y="5790"/>
                    <a:pt x="4898" y="4919"/>
                  </a:cubicBezTo>
                  <a:cubicBezTo>
                    <a:pt x="4789" y="4484"/>
                    <a:pt x="4732" y="4101"/>
                    <a:pt x="4624" y="3666"/>
                  </a:cubicBezTo>
                  <a:close/>
                  <a:moveTo>
                    <a:pt x="4406" y="4919"/>
                  </a:moveTo>
                  <a:lnTo>
                    <a:pt x="4406" y="4919"/>
                  </a:lnTo>
                  <a:cubicBezTo>
                    <a:pt x="4463" y="5355"/>
                    <a:pt x="4515" y="5790"/>
                    <a:pt x="4515" y="6225"/>
                  </a:cubicBezTo>
                  <a:cubicBezTo>
                    <a:pt x="4571" y="6661"/>
                    <a:pt x="4624" y="7039"/>
                    <a:pt x="4624" y="7475"/>
                  </a:cubicBezTo>
                  <a:cubicBezTo>
                    <a:pt x="4680" y="9216"/>
                    <a:pt x="4624" y="10905"/>
                    <a:pt x="4354" y="12589"/>
                  </a:cubicBezTo>
                  <a:cubicBezTo>
                    <a:pt x="4245" y="13460"/>
                    <a:pt x="4027" y="14278"/>
                    <a:pt x="3810" y="15092"/>
                  </a:cubicBezTo>
                  <a:lnTo>
                    <a:pt x="3753" y="15258"/>
                  </a:lnTo>
                  <a:lnTo>
                    <a:pt x="3701" y="15419"/>
                  </a:lnTo>
                  <a:lnTo>
                    <a:pt x="3592" y="15693"/>
                  </a:lnTo>
                  <a:lnTo>
                    <a:pt x="3483" y="16019"/>
                  </a:lnTo>
                  <a:cubicBezTo>
                    <a:pt x="3483" y="16128"/>
                    <a:pt x="3427" y="16180"/>
                    <a:pt x="3374" y="16289"/>
                  </a:cubicBezTo>
                  <a:lnTo>
                    <a:pt x="3265" y="16616"/>
                  </a:lnTo>
                  <a:cubicBezTo>
                    <a:pt x="3209" y="16672"/>
                    <a:pt x="3209" y="16781"/>
                    <a:pt x="3157" y="16890"/>
                  </a:cubicBezTo>
                  <a:lnTo>
                    <a:pt x="3100" y="17051"/>
                  </a:lnTo>
                  <a:cubicBezTo>
                    <a:pt x="3048" y="17108"/>
                    <a:pt x="3048" y="17160"/>
                    <a:pt x="3048" y="17216"/>
                  </a:cubicBezTo>
                  <a:cubicBezTo>
                    <a:pt x="3048" y="17325"/>
                    <a:pt x="3157" y="17434"/>
                    <a:pt x="3318" y="17434"/>
                  </a:cubicBezTo>
                  <a:lnTo>
                    <a:pt x="3318" y="17377"/>
                  </a:lnTo>
                  <a:cubicBezTo>
                    <a:pt x="3209" y="17377"/>
                    <a:pt x="3157" y="17269"/>
                    <a:pt x="3100" y="17216"/>
                  </a:cubicBezTo>
                  <a:cubicBezTo>
                    <a:pt x="3100" y="17160"/>
                    <a:pt x="3100" y="17108"/>
                    <a:pt x="3157" y="17051"/>
                  </a:cubicBezTo>
                  <a:lnTo>
                    <a:pt x="3209" y="16942"/>
                  </a:lnTo>
                  <a:cubicBezTo>
                    <a:pt x="3265" y="16833"/>
                    <a:pt x="3318" y="16725"/>
                    <a:pt x="3318" y="16616"/>
                  </a:cubicBezTo>
                  <a:lnTo>
                    <a:pt x="3483" y="16346"/>
                  </a:lnTo>
                  <a:cubicBezTo>
                    <a:pt x="3483" y="16237"/>
                    <a:pt x="3535" y="16128"/>
                    <a:pt x="3592" y="16019"/>
                  </a:cubicBezTo>
                  <a:lnTo>
                    <a:pt x="3701" y="15745"/>
                  </a:lnTo>
                  <a:lnTo>
                    <a:pt x="3753" y="15419"/>
                  </a:lnTo>
                  <a:lnTo>
                    <a:pt x="3810" y="15258"/>
                  </a:lnTo>
                  <a:lnTo>
                    <a:pt x="3862" y="15092"/>
                  </a:lnTo>
                  <a:cubicBezTo>
                    <a:pt x="4136" y="14278"/>
                    <a:pt x="4297" y="13460"/>
                    <a:pt x="4406" y="12589"/>
                  </a:cubicBezTo>
                  <a:cubicBezTo>
                    <a:pt x="4680" y="10905"/>
                    <a:pt x="4732" y="9216"/>
                    <a:pt x="4680" y="7475"/>
                  </a:cubicBezTo>
                  <a:cubicBezTo>
                    <a:pt x="4680" y="7039"/>
                    <a:pt x="4624" y="6604"/>
                    <a:pt x="4571" y="6225"/>
                  </a:cubicBezTo>
                  <a:cubicBezTo>
                    <a:pt x="4571" y="5790"/>
                    <a:pt x="4515" y="5355"/>
                    <a:pt x="4406" y="4919"/>
                  </a:cubicBezTo>
                  <a:close/>
                </a:path>
              </a:pathLst>
            </a:custGeom>
            <a:solidFill>
              <a:srgbClr val="BAC4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59"/>
            <p:cNvSpPr/>
            <p:nvPr/>
          </p:nvSpPr>
          <p:spPr>
            <a:xfrm>
              <a:off x="2844125" y="4027550"/>
              <a:ext cx="33975" cy="26575"/>
            </a:xfrm>
            <a:custGeom>
              <a:avLst/>
              <a:gdLst/>
              <a:ahLst/>
              <a:cxnLst/>
              <a:rect l="l" t="t" r="r" b="b"/>
              <a:pathLst>
                <a:path w="1359" h="1063" extrusionOk="0">
                  <a:moveTo>
                    <a:pt x="954" y="1"/>
                  </a:moveTo>
                  <a:cubicBezTo>
                    <a:pt x="926" y="1"/>
                    <a:pt x="899" y="5"/>
                    <a:pt x="871" y="14"/>
                  </a:cubicBezTo>
                  <a:lnTo>
                    <a:pt x="270" y="179"/>
                  </a:lnTo>
                  <a:cubicBezTo>
                    <a:pt x="109" y="179"/>
                    <a:pt x="0" y="397"/>
                    <a:pt x="52" y="558"/>
                  </a:cubicBezTo>
                  <a:lnTo>
                    <a:pt x="109" y="832"/>
                  </a:lnTo>
                  <a:cubicBezTo>
                    <a:pt x="152" y="965"/>
                    <a:pt x="273" y="1063"/>
                    <a:pt x="437" y="1063"/>
                  </a:cubicBezTo>
                  <a:cubicBezTo>
                    <a:pt x="471" y="1063"/>
                    <a:pt x="507" y="1059"/>
                    <a:pt x="544" y="1050"/>
                  </a:cubicBezTo>
                  <a:lnTo>
                    <a:pt x="1088" y="884"/>
                  </a:lnTo>
                  <a:cubicBezTo>
                    <a:pt x="1249" y="832"/>
                    <a:pt x="1358" y="667"/>
                    <a:pt x="1358" y="506"/>
                  </a:cubicBezTo>
                  <a:lnTo>
                    <a:pt x="1249" y="231"/>
                  </a:lnTo>
                  <a:cubicBezTo>
                    <a:pt x="1206" y="98"/>
                    <a:pt x="1085" y="1"/>
                    <a:pt x="9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59"/>
            <p:cNvSpPr/>
            <p:nvPr/>
          </p:nvSpPr>
          <p:spPr>
            <a:xfrm>
              <a:off x="2846850" y="4027550"/>
              <a:ext cx="31250" cy="26750"/>
            </a:xfrm>
            <a:custGeom>
              <a:avLst/>
              <a:gdLst/>
              <a:ahLst/>
              <a:cxnLst/>
              <a:rect l="l" t="t" r="r" b="b"/>
              <a:pathLst>
                <a:path w="1250" h="1070" extrusionOk="0">
                  <a:moveTo>
                    <a:pt x="845" y="1"/>
                  </a:moveTo>
                  <a:cubicBezTo>
                    <a:pt x="817" y="1"/>
                    <a:pt x="790" y="5"/>
                    <a:pt x="762" y="14"/>
                  </a:cubicBezTo>
                  <a:lnTo>
                    <a:pt x="653" y="14"/>
                  </a:lnTo>
                  <a:cubicBezTo>
                    <a:pt x="871" y="14"/>
                    <a:pt x="923" y="231"/>
                    <a:pt x="979" y="449"/>
                  </a:cubicBezTo>
                  <a:cubicBezTo>
                    <a:pt x="1032" y="614"/>
                    <a:pt x="814" y="723"/>
                    <a:pt x="109" y="832"/>
                  </a:cubicBezTo>
                  <a:cubicBezTo>
                    <a:pt x="52" y="832"/>
                    <a:pt x="52" y="884"/>
                    <a:pt x="0" y="884"/>
                  </a:cubicBezTo>
                  <a:cubicBezTo>
                    <a:pt x="39" y="1009"/>
                    <a:pt x="143" y="1069"/>
                    <a:pt x="284" y="1069"/>
                  </a:cubicBezTo>
                  <a:cubicBezTo>
                    <a:pt x="331" y="1069"/>
                    <a:pt x="381" y="1063"/>
                    <a:pt x="435" y="1050"/>
                  </a:cubicBezTo>
                  <a:lnTo>
                    <a:pt x="979" y="884"/>
                  </a:lnTo>
                  <a:cubicBezTo>
                    <a:pt x="1140" y="832"/>
                    <a:pt x="1249" y="667"/>
                    <a:pt x="1249" y="506"/>
                  </a:cubicBezTo>
                  <a:lnTo>
                    <a:pt x="1140" y="231"/>
                  </a:lnTo>
                  <a:cubicBezTo>
                    <a:pt x="1097" y="98"/>
                    <a:pt x="976" y="1"/>
                    <a:pt x="845" y="1"/>
                  </a:cubicBezTo>
                  <a:close/>
                </a:path>
              </a:pathLst>
            </a:custGeom>
            <a:solidFill>
              <a:srgbClr val="385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59"/>
            <p:cNvSpPr/>
            <p:nvPr/>
          </p:nvSpPr>
          <p:spPr>
            <a:xfrm>
              <a:off x="2795150" y="4022200"/>
              <a:ext cx="65325" cy="49225"/>
            </a:xfrm>
            <a:custGeom>
              <a:avLst/>
              <a:gdLst/>
              <a:ahLst/>
              <a:cxnLst/>
              <a:rect l="l" t="t" r="r" b="b"/>
              <a:pathLst>
                <a:path w="2613" h="1969" extrusionOk="0">
                  <a:moveTo>
                    <a:pt x="1678" y="0"/>
                  </a:moveTo>
                  <a:cubicBezTo>
                    <a:pt x="1550" y="0"/>
                    <a:pt x="1421" y="37"/>
                    <a:pt x="1306" y="119"/>
                  </a:cubicBezTo>
                  <a:lnTo>
                    <a:pt x="488" y="663"/>
                  </a:lnTo>
                  <a:cubicBezTo>
                    <a:pt x="0" y="990"/>
                    <a:pt x="218" y="1860"/>
                    <a:pt x="814" y="1860"/>
                  </a:cubicBezTo>
                  <a:lnTo>
                    <a:pt x="1794" y="1969"/>
                  </a:lnTo>
                  <a:cubicBezTo>
                    <a:pt x="2286" y="1969"/>
                    <a:pt x="2612" y="1534"/>
                    <a:pt x="2503" y="1098"/>
                  </a:cubicBezTo>
                  <a:lnTo>
                    <a:pt x="2338" y="502"/>
                  </a:lnTo>
                  <a:cubicBezTo>
                    <a:pt x="2262" y="198"/>
                    <a:pt x="1974" y="0"/>
                    <a:pt x="1678" y="0"/>
                  </a:cubicBezTo>
                  <a:close/>
                </a:path>
              </a:pathLst>
            </a:custGeom>
            <a:solidFill>
              <a:srgbClr val="BAC4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59"/>
            <p:cNvSpPr/>
            <p:nvPr/>
          </p:nvSpPr>
          <p:spPr>
            <a:xfrm>
              <a:off x="2801900" y="4022200"/>
              <a:ext cx="58575" cy="49225"/>
            </a:xfrm>
            <a:custGeom>
              <a:avLst/>
              <a:gdLst/>
              <a:ahLst/>
              <a:cxnLst/>
              <a:rect l="l" t="t" r="r" b="b"/>
              <a:pathLst>
                <a:path w="2343" h="1969" extrusionOk="0">
                  <a:moveTo>
                    <a:pt x="1408" y="0"/>
                  </a:moveTo>
                  <a:cubicBezTo>
                    <a:pt x="1280" y="0"/>
                    <a:pt x="1151" y="37"/>
                    <a:pt x="1036" y="119"/>
                  </a:cubicBezTo>
                  <a:lnTo>
                    <a:pt x="601" y="445"/>
                  </a:lnTo>
                  <a:cubicBezTo>
                    <a:pt x="777" y="320"/>
                    <a:pt x="988" y="241"/>
                    <a:pt x="1180" y="241"/>
                  </a:cubicBezTo>
                  <a:cubicBezTo>
                    <a:pt x="1403" y="241"/>
                    <a:pt x="1601" y="347"/>
                    <a:pt x="1689" y="611"/>
                  </a:cubicBezTo>
                  <a:cubicBezTo>
                    <a:pt x="1907" y="1046"/>
                    <a:pt x="1907" y="1425"/>
                    <a:pt x="1524" y="1590"/>
                  </a:cubicBezTo>
                  <a:cubicBezTo>
                    <a:pt x="1323" y="1640"/>
                    <a:pt x="1064" y="1679"/>
                    <a:pt x="807" y="1679"/>
                  </a:cubicBezTo>
                  <a:cubicBezTo>
                    <a:pt x="506" y="1679"/>
                    <a:pt x="207" y="1627"/>
                    <a:pt x="0" y="1481"/>
                  </a:cubicBezTo>
                  <a:lnTo>
                    <a:pt x="0" y="1481"/>
                  </a:lnTo>
                  <a:cubicBezTo>
                    <a:pt x="109" y="1699"/>
                    <a:pt x="275" y="1860"/>
                    <a:pt x="544" y="1860"/>
                  </a:cubicBezTo>
                  <a:lnTo>
                    <a:pt x="1524" y="1969"/>
                  </a:lnTo>
                  <a:cubicBezTo>
                    <a:pt x="2016" y="1969"/>
                    <a:pt x="2342" y="1534"/>
                    <a:pt x="2233" y="1098"/>
                  </a:cubicBezTo>
                  <a:lnTo>
                    <a:pt x="2068" y="502"/>
                  </a:lnTo>
                  <a:cubicBezTo>
                    <a:pt x="1992" y="198"/>
                    <a:pt x="1704" y="0"/>
                    <a:pt x="1408" y="0"/>
                  </a:cubicBezTo>
                  <a:close/>
                </a:path>
              </a:pathLst>
            </a:custGeom>
            <a:solidFill>
              <a:srgbClr val="87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59"/>
            <p:cNvSpPr/>
            <p:nvPr/>
          </p:nvSpPr>
          <p:spPr>
            <a:xfrm>
              <a:off x="1973525" y="4808650"/>
              <a:ext cx="168700" cy="163450"/>
            </a:xfrm>
            <a:custGeom>
              <a:avLst/>
              <a:gdLst/>
              <a:ahLst/>
              <a:cxnLst/>
              <a:rect l="l" t="t" r="r" b="b"/>
              <a:pathLst>
                <a:path w="6748" h="6538" extrusionOk="0">
                  <a:moveTo>
                    <a:pt x="3309" y="1"/>
                  </a:moveTo>
                  <a:cubicBezTo>
                    <a:pt x="3276" y="1"/>
                    <a:pt x="3242" y="1"/>
                    <a:pt x="3209" y="2"/>
                  </a:cubicBezTo>
                  <a:cubicBezTo>
                    <a:pt x="1416" y="111"/>
                    <a:pt x="1" y="1691"/>
                    <a:pt x="110" y="3484"/>
                  </a:cubicBezTo>
                  <a:cubicBezTo>
                    <a:pt x="214" y="5215"/>
                    <a:pt x="1630" y="6538"/>
                    <a:pt x="3385" y="6538"/>
                  </a:cubicBezTo>
                  <a:cubicBezTo>
                    <a:pt x="3453" y="6538"/>
                    <a:pt x="3523" y="6536"/>
                    <a:pt x="3592" y="6531"/>
                  </a:cubicBezTo>
                  <a:cubicBezTo>
                    <a:pt x="5385" y="6423"/>
                    <a:pt x="6748" y="4899"/>
                    <a:pt x="6639" y="3106"/>
                  </a:cubicBezTo>
                  <a:cubicBezTo>
                    <a:pt x="6532" y="1341"/>
                    <a:pt x="5063" y="1"/>
                    <a:pt x="3309" y="1"/>
                  </a:cubicBezTo>
                  <a:close/>
                </a:path>
              </a:pathLst>
            </a:custGeom>
            <a:solidFill>
              <a:srgbClr val="394E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59"/>
            <p:cNvSpPr/>
            <p:nvPr/>
          </p:nvSpPr>
          <p:spPr>
            <a:xfrm>
              <a:off x="2061900" y="4932525"/>
              <a:ext cx="24500" cy="39425"/>
            </a:xfrm>
            <a:custGeom>
              <a:avLst/>
              <a:gdLst/>
              <a:ahLst/>
              <a:cxnLst/>
              <a:rect l="l" t="t" r="r" b="b"/>
              <a:pathLst>
                <a:path w="980" h="1577" extrusionOk="0">
                  <a:moveTo>
                    <a:pt x="871" y="1"/>
                  </a:moveTo>
                  <a:lnTo>
                    <a:pt x="0" y="109"/>
                  </a:lnTo>
                  <a:lnTo>
                    <a:pt x="57" y="1576"/>
                  </a:lnTo>
                  <a:cubicBezTo>
                    <a:pt x="384" y="1576"/>
                    <a:pt x="653" y="1524"/>
                    <a:pt x="980" y="1415"/>
                  </a:cubicBezTo>
                  <a:cubicBezTo>
                    <a:pt x="928" y="871"/>
                    <a:pt x="871" y="1"/>
                    <a:pt x="871" y="1"/>
                  </a:cubicBezTo>
                  <a:close/>
                </a:path>
              </a:pathLst>
            </a:custGeom>
            <a:solidFill>
              <a:srgbClr val="243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59"/>
            <p:cNvSpPr/>
            <p:nvPr/>
          </p:nvSpPr>
          <p:spPr>
            <a:xfrm>
              <a:off x="2006175" y="4839800"/>
              <a:ext cx="111575" cy="109125"/>
            </a:xfrm>
            <a:custGeom>
              <a:avLst/>
              <a:gdLst/>
              <a:ahLst/>
              <a:cxnLst/>
              <a:rect l="l" t="t" r="r" b="b"/>
              <a:pathLst>
                <a:path w="4463" h="4365" extrusionOk="0">
                  <a:moveTo>
                    <a:pt x="2312" y="1"/>
                  </a:moveTo>
                  <a:cubicBezTo>
                    <a:pt x="2249" y="1"/>
                    <a:pt x="2185" y="4"/>
                    <a:pt x="2121" y="10"/>
                  </a:cubicBezTo>
                  <a:cubicBezTo>
                    <a:pt x="924" y="62"/>
                    <a:pt x="1" y="1098"/>
                    <a:pt x="53" y="2295"/>
                  </a:cubicBezTo>
                  <a:cubicBezTo>
                    <a:pt x="108" y="3460"/>
                    <a:pt x="1086" y="4365"/>
                    <a:pt x="2242" y="4365"/>
                  </a:cubicBezTo>
                  <a:cubicBezTo>
                    <a:pt x="2274" y="4365"/>
                    <a:pt x="2306" y="4364"/>
                    <a:pt x="2338" y="4363"/>
                  </a:cubicBezTo>
                  <a:cubicBezTo>
                    <a:pt x="3535" y="4254"/>
                    <a:pt x="4463" y="3274"/>
                    <a:pt x="4406" y="2021"/>
                  </a:cubicBezTo>
                  <a:cubicBezTo>
                    <a:pt x="4356" y="888"/>
                    <a:pt x="3426" y="1"/>
                    <a:pt x="2312" y="1"/>
                  </a:cubicBezTo>
                  <a:close/>
                </a:path>
              </a:pathLst>
            </a:custGeom>
            <a:solidFill>
              <a:srgbClr val="243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59"/>
            <p:cNvSpPr/>
            <p:nvPr/>
          </p:nvSpPr>
          <p:spPr>
            <a:xfrm>
              <a:off x="2044275" y="4424750"/>
              <a:ext cx="931750" cy="908700"/>
            </a:xfrm>
            <a:custGeom>
              <a:avLst/>
              <a:gdLst/>
              <a:ahLst/>
              <a:cxnLst/>
              <a:rect l="l" t="t" r="r" b="b"/>
              <a:pathLst>
                <a:path w="37270" h="36348" extrusionOk="0">
                  <a:moveTo>
                    <a:pt x="28077" y="20856"/>
                  </a:moveTo>
                  <a:cubicBezTo>
                    <a:pt x="28346" y="20856"/>
                    <a:pt x="28621" y="20908"/>
                    <a:pt x="28947" y="21073"/>
                  </a:cubicBezTo>
                  <a:cubicBezTo>
                    <a:pt x="29870" y="21618"/>
                    <a:pt x="30362" y="22432"/>
                    <a:pt x="30580" y="23302"/>
                  </a:cubicBezTo>
                  <a:cubicBezTo>
                    <a:pt x="30326" y="23341"/>
                    <a:pt x="30067" y="23359"/>
                    <a:pt x="29803" y="23359"/>
                  </a:cubicBezTo>
                  <a:cubicBezTo>
                    <a:pt x="29326" y="23359"/>
                    <a:pt x="28836" y="23300"/>
                    <a:pt x="28346" y="23193"/>
                  </a:cubicBezTo>
                  <a:cubicBezTo>
                    <a:pt x="27532" y="22976"/>
                    <a:pt x="26988" y="22597"/>
                    <a:pt x="26932" y="22105"/>
                  </a:cubicBezTo>
                  <a:cubicBezTo>
                    <a:pt x="26823" y="21779"/>
                    <a:pt x="27041" y="21343"/>
                    <a:pt x="27367" y="21126"/>
                  </a:cubicBezTo>
                  <a:cubicBezTo>
                    <a:pt x="27476" y="21017"/>
                    <a:pt x="27750" y="20908"/>
                    <a:pt x="28077" y="20856"/>
                  </a:cubicBezTo>
                  <a:close/>
                  <a:moveTo>
                    <a:pt x="36263" y="1"/>
                  </a:moveTo>
                  <a:cubicBezTo>
                    <a:pt x="36129" y="1"/>
                    <a:pt x="36011" y="98"/>
                    <a:pt x="35964" y="232"/>
                  </a:cubicBezTo>
                  <a:lnTo>
                    <a:pt x="35855" y="558"/>
                  </a:lnTo>
                  <a:cubicBezTo>
                    <a:pt x="35041" y="2735"/>
                    <a:pt x="33570" y="4641"/>
                    <a:pt x="32264" y="5076"/>
                  </a:cubicBezTo>
                  <a:cubicBezTo>
                    <a:pt x="32007" y="5148"/>
                    <a:pt x="31717" y="5183"/>
                    <a:pt x="31402" y="5183"/>
                  </a:cubicBezTo>
                  <a:cubicBezTo>
                    <a:pt x="30055" y="5183"/>
                    <a:pt x="28260" y="4545"/>
                    <a:pt x="26714" y="3444"/>
                  </a:cubicBezTo>
                  <a:lnTo>
                    <a:pt x="26388" y="3226"/>
                  </a:lnTo>
                  <a:cubicBezTo>
                    <a:pt x="26347" y="3206"/>
                    <a:pt x="26293" y="3192"/>
                    <a:pt x="26236" y="3192"/>
                  </a:cubicBezTo>
                  <a:cubicBezTo>
                    <a:pt x="26141" y="3192"/>
                    <a:pt x="26042" y="3231"/>
                    <a:pt x="26009" y="3335"/>
                  </a:cubicBezTo>
                  <a:lnTo>
                    <a:pt x="25574" y="3879"/>
                  </a:lnTo>
                  <a:cubicBezTo>
                    <a:pt x="25465" y="4040"/>
                    <a:pt x="25517" y="4206"/>
                    <a:pt x="25626" y="4315"/>
                  </a:cubicBezTo>
                  <a:lnTo>
                    <a:pt x="25952" y="4532"/>
                  </a:lnTo>
                  <a:cubicBezTo>
                    <a:pt x="27685" y="5756"/>
                    <a:pt x="29705" y="6501"/>
                    <a:pt x="31342" y="6501"/>
                  </a:cubicBezTo>
                  <a:cubicBezTo>
                    <a:pt x="31452" y="6501"/>
                    <a:pt x="31561" y="6498"/>
                    <a:pt x="31668" y="6491"/>
                  </a:cubicBezTo>
                  <a:cubicBezTo>
                    <a:pt x="31938" y="6491"/>
                    <a:pt x="32155" y="6600"/>
                    <a:pt x="32264" y="6818"/>
                  </a:cubicBezTo>
                  <a:cubicBezTo>
                    <a:pt x="32482" y="7253"/>
                    <a:pt x="32756" y="7740"/>
                    <a:pt x="32974" y="8232"/>
                  </a:cubicBezTo>
                  <a:cubicBezTo>
                    <a:pt x="34441" y="11332"/>
                    <a:pt x="35150" y="14109"/>
                    <a:pt x="35093" y="16503"/>
                  </a:cubicBezTo>
                  <a:cubicBezTo>
                    <a:pt x="34985" y="19223"/>
                    <a:pt x="34171" y="21291"/>
                    <a:pt x="32647" y="22432"/>
                  </a:cubicBezTo>
                  <a:cubicBezTo>
                    <a:pt x="32321" y="22706"/>
                    <a:pt x="31994" y="22867"/>
                    <a:pt x="31611" y="23032"/>
                  </a:cubicBezTo>
                  <a:cubicBezTo>
                    <a:pt x="31285" y="21509"/>
                    <a:pt x="30362" y="20638"/>
                    <a:pt x="29435" y="20146"/>
                  </a:cubicBezTo>
                  <a:cubicBezTo>
                    <a:pt x="29021" y="19915"/>
                    <a:pt x="28572" y="19793"/>
                    <a:pt x="28132" y="19793"/>
                  </a:cubicBezTo>
                  <a:cubicBezTo>
                    <a:pt x="27645" y="19793"/>
                    <a:pt x="27171" y="19942"/>
                    <a:pt x="26771" y="20255"/>
                  </a:cubicBezTo>
                  <a:cubicBezTo>
                    <a:pt x="26061" y="20747"/>
                    <a:pt x="25735" y="21561"/>
                    <a:pt x="25844" y="22323"/>
                  </a:cubicBezTo>
                  <a:cubicBezTo>
                    <a:pt x="25952" y="22867"/>
                    <a:pt x="26388" y="23794"/>
                    <a:pt x="28129" y="24229"/>
                  </a:cubicBezTo>
                  <a:cubicBezTo>
                    <a:pt x="28707" y="24374"/>
                    <a:pt x="29284" y="24445"/>
                    <a:pt x="29847" y="24445"/>
                  </a:cubicBezTo>
                  <a:cubicBezTo>
                    <a:pt x="30132" y="24445"/>
                    <a:pt x="30413" y="24427"/>
                    <a:pt x="30688" y="24390"/>
                  </a:cubicBezTo>
                  <a:lnTo>
                    <a:pt x="30688" y="24390"/>
                  </a:lnTo>
                  <a:cubicBezTo>
                    <a:pt x="30688" y="25261"/>
                    <a:pt x="30523" y="26132"/>
                    <a:pt x="30305" y="26950"/>
                  </a:cubicBezTo>
                  <a:cubicBezTo>
                    <a:pt x="28997" y="31824"/>
                    <a:pt x="23136" y="35288"/>
                    <a:pt x="16480" y="35288"/>
                  </a:cubicBezTo>
                  <a:cubicBezTo>
                    <a:pt x="16229" y="35288"/>
                    <a:pt x="15976" y="35283"/>
                    <a:pt x="15723" y="35273"/>
                  </a:cubicBezTo>
                  <a:cubicBezTo>
                    <a:pt x="10230" y="35003"/>
                    <a:pt x="1032" y="32718"/>
                    <a:pt x="1089" y="20037"/>
                  </a:cubicBezTo>
                  <a:lnTo>
                    <a:pt x="0" y="20037"/>
                  </a:lnTo>
                  <a:cubicBezTo>
                    <a:pt x="0" y="25587"/>
                    <a:pt x="1685" y="29832"/>
                    <a:pt x="5006" y="32609"/>
                  </a:cubicBezTo>
                  <a:cubicBezTo>
                    <a:pt x="7618" y="34837"/>
                    <a:pt x="11318" y="36143"/>
                    <a:pt x="15671" y="36309"/>
                  </a:cubicBezTo>
                  <a:cubicBezTo>
                    <a:pt x="15997" y="36335"/>
                    <a:pt x="16337" y="36348"/>
                    <a:pt x="16676" y="36348"/>
                  </a:cubicBezTo>
                  <a:cubicBezTo>
                    <a:pt x="17016" y="36348"/>
                    <a:pt x="17355" y="36335"/>
                    <a:pt x="17682" y="36309"/>
                  </a:cubicBezTo>
                  <a:cubicBezTo>
                    <a:pt x="20620" y="36143"/>
                    <a:pt x="23449" y="35329"/>
                    <a:pt x="25791" y="33915"/>
                  </a:cubicBezTo>
                  <a:cubicBezTo>
                    <a:pt x="28673" y="32282"/>
                    <a:pt x="30632" y="29888"/>
                    <a:pt x="31341" y="27220"/>
                  </a:cubicBezTo>
                  <a:cubicBezTo>
                    <a:pt x="31668" y="26023"/>
                    <a:pt x="31829" y="24991"/>
                    <a:pt x="31777" y="24120"/>
                  </a:cubicBezTo>
                  <a:cubicBezTo>
                    <a:pt x="32321" y="23955"/>
                    <a:pt x="32865" y="23629"/>
                    <a:pt x="33300" y="23302"/>
                  </a:cubicBezTo>
                  <a:cubicBezTo>
                    <a:pt x="34549" y="22379"/>
                    <a:pt x="36021" y="20420"/>
                    <a:pt x="36129" y="16503"/>
                  </a:cubicBezTo>
                  <a:cubicBezTo>
                    <a:pt x="36182" y="13943"/>
                    <a:pt x="35477" y="11005"/>
                    <a:pt x="33953" y="7740"/>
                  </a:cubicBezTo>
                  <a:cubicBezTo>
                    <a:pt x="33679" y="7305"/>
                    <a:pt x="33461" y="6818"/>
                    <a:pt x="33243" y="6382"/>
                  </a:cubicBezTo>
                  <a:cubicBezTo>
                    <a:pt x="33191" y="6217"/>
                    <a:pt x="33243" y="6056"/>
                    <a:pt x="33352" y="5999"/>
                  </a:cubicBezTo>
                  <a:cubicBezTo>
                    <a:pt x="34824" y="5129"/>
                    <a:pt x="36291" y="3226"/>
                    <a:pt x="37109" y="993"/>
                  </a:cubicBezTo>
                  <a:lnTo>
                    <a:pt x="37218" y="667"/>
                  </a:lnTo>
                  <a:cubicBezTo>
                    <a:pt x="37270" y="506"/>
                    <a:pt x="37161" y="340"/>
                    <a:pt x="37052" y="288"/>
                  </a:cubicBezTo>
                  <a:lnTo>
                    <a:pt x="36347" y="14"/>
                  </a:lnTo>
                  <a:cubicBezTo>
                    <a:pt x="36319" y="5"/>
                    <a:pt x="36290" y="1"/>
                    <a:pt x="362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59"/>
            <p:cNvSpPr/>
            <p:nvPr/>
          </p:nvSpPr>
          <p:spPr>
            <a:xfrm>
              <a:off x="2044275" y="4932525"/>
              <a:ext cx="707375" cy="400925"/>
            </a:xfrm>
            <a:custGeom>
              <a:avLst/>
              <a:gdLst/>
              <a:ahLst/>
              <a:cxnLst/>
              <a:rect l="l" t="t" r="r" b="b"/>
              <a:pathLst>
                <a:path w="28295" h="16037" extrusionOk="0">
                  <a:moveTo>
                    <a:pt x="0" y="1"/>
                  </a:moveTo>
                  <a:cubicBezTo>
                    <a:pt x="53" y="5385"/>
                    <a:pt x="1741" y="9577"/>
                    <a:pt x="5006" y="12298"/>
                  </a:cubicBezTo>
                  <a:cubicBezTo>
                    <a:pt x="7618" y="14526"/>
                    <a:pt x="11318" y="15832"/>
                    <a:pt x="15671" y="15998"/>
                  </a:cubicBezTo>
                  <a:cubicBezTo>
                    <a:pt x="15997" y="16024"/>
                    <a:pt x="16337" y="16037"/>
                    <a:pt x="16676" y="16037"/>
                  </a:cubicBezTo>
                  <a:cubicBezTo>
                    <a:pt x="17016" y="16037"/>
                    <a:pt x="17355" y="16024"/>
                    <a:pt x="17682" y="15998"/>
                  </a:cubicBezTo>
                  <a:cubicBezTo>
                    <a:pt x="20620" y="15832"/>
                    <a:pt x="23449" y="15018"/>
                    <a:pt x="25791" y="13604"/>
                  </a:cubicBezTo>
                  <a:cubicBezTo>
                    <a:pt x="26714" y="13059"/>
                    <a:pt x="27585" y="12459"/>
                    <a:pt x="28294" y="11754"/>
                  </a:cubicBezTo>
                  <a:lnTo>
                    <a:pt x="28294" y="11754"/>
                  </a:lnTo>
                  <a:cubicBezTo>
                    <a:pt x="27995" y="12001"/>
                    <a:pt x="23685" y="15716"/>
                    <a:pt x="16905" y="15716"/>
                  </a:cubicBezTo>
                  <a:cubicBezTo>
                    <a:pt x="16278" y="15716"/>
                    <a:pt x="15630" y="15684"/>
                    <a:pt x="14961" y="15615"/>
                  </a:cubicBezTo>
                  <a:cubicBezTo>
                    <a:pt x="7074" y="14853"/>
                    <a:pt x="3426" y="10935"/>
                    <a:pt x="1794" y="7183"/>
                  </a:cubicBezTo>
                  <a:cubicBezTo>
                    <a:pt x="161" y="3426"/>
                    <a:pt x="544" y="1"/>
                    <a:pt x="5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59"/>
            <p:cNvSpPr/>
            <p:nvPr/>
          </p:nvSpPr>
          <p:spPr>
            <a:xfrm>
              <a:off x="2704700" y="4938925"/>
              <a:ext cx="110825" cy="68400"/>
            </a:xfrm>
            <a:custGeom>
              <a:avLst/>
              <a:gdLst/>
              <a:ahLst/>
              <a:cxnLst/>
              <a:rect l="l" t="t" r="r" b="b"/>
              <a:pathLst>
                <a:path w="4433" h="2736" extrusionOk="0">
                  <a:moveTo>
                    <a:pt x="1052" y="2278"/>
                  </a:moveTo>
                  <a:lnTo>
                    <a:pt x="1052" y="2278"/>
                  </a:lnTo>
                  <a:cubicBezTo>
                    <a:pt x="1121" y="2324"/>
                    <a:pt x="1196" y="2368"/>
                    <a:pt x="1277" y="2409"/>
                  </a:cubicBezTo>
                  <a:cubicBezTo>
                    <a:pt x="1226" y="2378"/>
                    <a:pt x="1146" y="2334"/>
                    <a:pt x="1052" y="2278"/>
                  </a:cubicBezTo>
                  <a:close/>
                  <a:moveTo>
                    <a:pt x="1772" y="0"/>
                  </a:moveTo>
                  <a:cubicBezTo>
                    <a:pt x="1137" y="0"/>
                    <a:pt x="622" y="349"/>
                    <a:pt x="354" y="885"/>
                  </a:cubicBezTo>
                  <a:cubicBezTo>
                    <a:pt x="0" y="1549"/>
                    <a:pt x="651" y="2033"/>
                    <a:pt x="1052" y="2278"/>
                  </a:cubicBezTo>
                  <a:lnTo>
                    <a:pt x="1052" y="2278"/>
                  </a:lnTo>
                  <a:cubicBezTo>
                    <a:pt x="749" y="2070"/>
                    <a:pt x="561" y="1804"/>
                    <a:pt x="515" y="1538"/>
                  </a:cubicBezTo>
                  <a:cubicBezTo>
                    <a:pt x="406" y="1212"/>
                    <a:pt x="624" y="776"/>
                    <a:pt x="950" y="559"/>
                  </a:cubicBezTo>
                  <a:cubicBezTo>
                    <a:pt x="1059" y="450"/>
                    <a:pt x="1333" y="341"/>
                    <a:pt x="1660" y="289"/>
                  </a:cubicBezTo>
                  <a:cubicBezTo>
                    <a:pt x="1929" y="289"/>
                    <a:pt x="2204" y="341"/>
                    <a:pt x="2530" y="506"/>
                  </a:cubicBezTo>
                  <a:cubicBezTo>
                    <a:pt x="3453" y="1051"/>
                    <a:pt x="3945" y="1865"/>
                    <a:pt x="4163" y="2735"/>
                  </a:cubicBezTo>
                  <a:cubicBezTo>
                    <a:pt x="4163" y="2735"/>
                    <a:pt x="4324" y="2735"/>
                    <a:pt x="4432" y="2683"/>
                  </a:cubicBezTo>
                  <a:cubicBezTo>
                    <a:pt x="4432" y="2683"/>
                    <a:pt x="4271" y="1268"/>
                    <a:pt x="3074" y="450"/>
                  </a:cubicBezTo>
                  <a:cubicBezTo>
                    <a:pt x="2614" y="137"/>
                    <a:pt x="2169" y="0"/>
                    <a:pt x="1772" y="0"/>
                  </a:cubicBezTo>
                  <a:close/>
                </a:path>
              </a:pathLst>
            </a:custGeom>
            <a:solidFill>
              <a:srgbClr val="385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59"/>
            <p:cNvSpPr/>
            <p:nvPr/>
          </p:nvSpPr>
          <p:spPr>
            <a:xfrm>
              <a:off x="2811475" y="5027750"/>
              <a:ext cx="27225" cy="23100"/>
            </a:xfrm>
            <a:custGeom>
              <a:avLst/>
              <a:gdLst/>
              <a:ahLst/>
              <a:cxnLst/>
              <a:rect l="l" t="t" r="r" b="b"/>
              <a:pathLst>
                <a:path w="1089" h="924" extrusionOk="0">
                  <a:moveTo>
                    <a:pt x="1089" y="0"/>
                  </a:moveTo>
                  <a:cubicBezTo>
                    <a:pt x="706" y="109"/>
                    <a:pt x="0" y="270"/>
                    <a:pt x="0" y="270"/>
                  </a:cubicBezTo>
                  <a:lnTo>
                    <a:pt x="0" y="923"/>
                  </a:lnTo>
                  <a:cubicBezTo>
                    <a:pt x="218" y="923"/>
                    <a:pt x="706" y="871"/>
                    <a:pt x="1089" y="762"/>
                  </a:cubicBezTo>
                  <a:lnTo>
                    <a:pt x="1089" y="0"/>
                  </a:lnTo>
                  <a:close/>
                </a:path>
              </a:pathLst>
            </a:custGeom>
            <a:solidFill>
              <a:srgbClr val="385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59"/>
            <p:cNvSpPr/>
            <p:nvPr/>
          </p:nvSpPr>
          <p:spPr>
            <a:xfrm>
              <a:off x="2680875" y="4508125"/>
              <a:ext cx="236725" cy="274800"/>
            </a:xfrm>
            <a:custGeom>
              <a:avLst/>
              <a:gdLst/>
              <a:ahLst/>
              <a:cxnLst/>
              <a:rect l="l" t="t" r="r" b="b"/>
              <a:pathLst>
                <a:path w="9469" h="10992" extrusionOk="0">
                  <a:moveTo>
                    <a:pt x="545" y="0"/>
                  </a:moveTo>
                  <a:lnTo>
                    <a:pt x="110" y="544"/>
                  </a:lnTo>
                  <a:cubicBezTo>
                    <a:pt x="1" y="705"/>
                    <a:pt x="53" y="871"/>
                    <a:pt x="162" y="980"/>
                  </a:cubicBezTo>
                  <a:lnTo>
                    <a:pt x="488" y="1197"/>
                  </a:lnTo>
                  <a:cubicBezTo>
                    <a:pt x="2221" y="2421"/>
                    <a:pt x="4241" y="3166"/>
                    <a:pt x="5878" y="3166"/>
                  </a:cubicBezTo>
                  <a:cubicBezTo>
                    <a:pt x="5988" y="3166"/>
                    <a:pt x="6097" y="3163"/>
                    <a:pt x="6204" y="3156"/>
                  </a:cubicBezTo>
                  <a:cubicBezTo>
                    <a:pt x="6474" y="3156"/>
                    <a:pt x="6691" y="3265"/>
                    <a:pt x="6800" y="3483"/>
                  </a:cubicBezTo>
                  <a:cubicBezTo>
                    <a:pt x="7018" y="3918"/>
                    <a:pt x="7292" y="4405"/>
                    <a:pt x="7510" y="4897"/>
                  </a:cubicBezTo>
                  <a:cubicBezTo>
                    <a:pt x="8541" y="7074"/>
                    <a:pt x="9194" y="9141"/>
                    <a:pt x="9468" y="10991"/>
                  </a:cubicBezTo>
                  <a:cubicBezTo>
                    <a:pt x="9360" y="8271"/>
                    <a:pt x="7836" y="4732"/>
                    <a:pt x="7453" y="3861"/>
                  </a:cubicBezTo>
                  <a:cubicBezTo>
                    <a:pt x="7074" y="3047"/>
                    <a:pt x="6857" y="2721"/>
                    <a:pt x="5768" y="2664"/>
                  </a:cubicBezTo>
                  <a:cubicBezTo>
                    <a:pt x="4297" y="2612"/>
                    <a:pt x="2721" y="1959"/>
                    <a:pt x="1685" y="1415"/>
                  </a:cubicBezTo>
                  <a:cubicBezTo>
                    <a:pt x="654" y="814"/>
                    <a:pt x="218" y="436"/>
                    <a:pt x="545" y="0"/>
                  </a:cubicBezTo>
                  <a:close/>
                </a:path>
              </a:pathLst>
            </a:custGeom>
            <a:solidFill>
              <a:srgbClr val="385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59"/>
            <p:cNvSpPr/>
            <p:nvPr/>
          </p:nvSpPr>
          <p:spPr>
            <a:xfrm>
              <a:off x="2044275" y="4927100"/>
              <a:ext cx="27225" cy="28550"/>
            </a:xfrm>
            <a:custGeom>
              <a:avLst/>
              <a:gdLst/>
              <a:ahLst/>
              <a:cxnLst/>
              <a:rect l="l" t="t" r="r" b="b"/>
              <a:pathLst>
                <a:path w="1089" h="1142" extrusionOk="0">
                  <a:moveTo>
                    <a:pt x="0" y="0"/>
                  </a:moveTo>
                  <a:cubicBezTo>
                    <a:pt x="0" y="379"/>
                    <a:pt x="0" y="762"/>
                    <a:pt x="53" y="1088"/>
                  </a:cubicBezTo>
                  <a:cubicBezTo>
                    <a:pt x="135" y="1114"/>
                    <a:pt x="271" y="1142"/>
                    <a:pt x="448" y="1142"/>
                  </a:cubicBezTo>
                  <a:cubicBezTo>
                    <a:pt x="625" y="1142"/>
                    <a:pt x="843" y="1114"/>
                    <a:pt x="1089" y="1032"/>
                  </a:cubicBezTo>
                  <a:lnTo>
                    <a:pt x="1089" y="109"/>
                  </a:lnTo>
                  <a:lnTo>
                    <a:pt x="0" y="0"/>
                  </a:lnTo>
                  <a:close/>
                </a:path>
              </a:pathLst>
            </a:custGeom>
            <a:solidFill>
              <a:srgbClr val="385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59"/>
            <p:cNvSpPr/>
            <p:nvPr/>
          </p:nvSpPr>
          <p:spPr>
            <a:xfrm>
              <a:off x="2004775" y="4838550"/>
              <a:ext cx="106125" cy="103525"/>
            </a:xfrm>
            <a:custGeom>
              <a:avLst/>
              <a:gdLst/>
              <a:ahLst/>
              <a:cxnLst/>
              <a:rect l="l" t="t" r="r" b="b"/>
              <a:pathLst>
                <a:path w="4245" h="4141" extrusionOk="0">
                  <a:moveTo>
                    <a:pt x="2113" y="1"/>
                  </a:moveTo>
                  <a:cubicBezTo>
                    <a:pt x="2081" y="1"/>
                    <a:pt x="2048" y="2"/>
                    <a:pt x="2016" y="3"/>
                  </a:cubicBezTo>
                  <a:cubicBezTo>
                    <a:pt x="871" y="112"/>
                    <a:pt x="0" y="1039"/>
                    <a:pt x="57" y="2180"/>
                  </a:cubicBezTo>
                  <a:cubicBezTo>
                    <a:pt x="107" y="3289"/>
                    <a:pt x="1029" y="4141"/>
                    <a:pt x="2128" y="4141"/>
                  </a:cubicBezTo>
                  <a:cubicBezTo>
                    <a:pt x="2163" y="4141"/>
                    <a:pt x="2198" y="4140"/>
                    <a:pt x="2233" y="4138"/>
                  </a:cubicBezTo>
                  <a:cubicBezTo>
                    <a:pt x="3374" y="4086"/>
                    <a:pt x="4244" y="3107"/>
                    <a:pt x="4192" y="1962"/>
                  </a:cubicBezTo>
                  <a:cubicBezTo>
                    <a:pt x="4137" y="854"/>
                    <a:pt x="3211" y="1"/>
                    <a:pt x="2113" y="1"/>
                  </a:cubicBezTo>
                  <a:close/>
                </a:path>
              </a:pathLst>
            </a:custGeom>
            <a:solidFill>
              <a:srgbClr val="D9E5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59"/>
            <p:cNvSpPr/>
            <p:nvPr/>
          </p:nvSpPr>
          <p:spPr>
            <a:xfrm>
              <a:off x="2004775" y="4845475"/>
              <a:ext cx="95225" cy="96600"/>
            </a:xfrm>
            <a:custGeom>
              <a:avLst/>
              <a:gdLst/>
              <a:ahLst/>
              <a:cxnLst/>
              <a:rect l="l" t="t" r="r" b="b"/>
              <a:pathLst>
                <a:path w="3809" h="3864" extrusionOk="0">
                  <a:moveTo>
                    <a:pt x="1145" y="0"/>
                  </a:moveTo>
                  <a:lnTo>
                    <a:pt x="1145" y="0"/>
                  </a:lnTo>
                  <a:cubicBezTo>
                    <a:pt x="435" y="379"/>
                    <a:pt x="0" y="1089"/>
                    <a:pt x="57" y="1903"/>
                  </a:cubicBezTo>
                  <a:cubicBezTo>
                    <a:pt x="107" y="3012"/>
                    <a:pt x="1029" y="3864"/>
                    <a:pt x="2128" y="3864"/>
                  </a:cubicBezTo>
                  <a:cubicBezTo>
                    <a:pt x="2163" y="3864"/>
                    <a:pt x="2198" y="3863"/>
                    <a:pt x="2233" y="3861"/>
                  </a:cubicBezTo>
                  <a:cubicBezTo>
                    <a:pt x="2886" y="3809"/>
                    <a:pt x="3430" y="3535"/>
                    <a:pt x="3809" y="3047"/>
                  </a:cubicBezTo>
                  <a:lnTo>
                    <a:pt x="3809" y="3047"/>
                  </a:lnTo>
                  <a:cubicBezTo>
                    <a:pt x="3539" y="3208"/>
                    <a:pt x="3213" y="3265"/>
                    <a:pt x="2886" y="3317"/>
                  </a:cubicBezTo>
                  <a:cubicBezTo>
                    <a:pt x="2851" y="3319"/>
                    <a:pt x="2816" y="3320"/>
                    <a:pt x="2781" y="3320"/>
                  </a:cubicBezTo>
                  <a:cubicBezTo>
                    <a:pt x="1682" y="3320"/>
                    <a:pt x="760" y="2468"/>
                    <a:pt x="710" y="1358"/>
                  </a:cubicBezTo>
                  <a:cubicBezTo>
                    <a:pt x="710" y="871"/>
                    <a:pt x="819" y="379"/>
                    <a:pt x="1145" y="0"/>
                  </a:cubicBezTo>
                  <a:close/>
                </a:path>
              </a:pathLst>
            </a:custGeom>
            <a:solidFill>
              <a:srgbClr val="BAC4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59"/>
            <p:cNvSpPr/>
            <p:nvPr/>
          </p:nvSpPr>
          <p:spPr>
            <a:xfrm>
              <a:off x="2044275" y="4848200"/>
              <a:ext cx="46275" cy="35375"/>
            </a:xfrm>
            <a:custGeom>
              <a:avLst/>
              <a:gdLst/>
              <a:ahLst/>
              <a:cxnLst/>
              <a:rect l="l" t="t" r="r" b="b"/>
              <a:pathLst>
                <a:path w="1851" h="1415" extrusionOk="0">
                  <a:moveTo>
                    <a:pt x="705" y="0"/>
                  </a:moveTo>
                  <a:cubicBezTo>
                    <a:pt x="544" y="0"/>
                    <a:pt x="379" y="52"/>
                    <a:pt x="270" y="109"/>
                  </a:cubicBezTo>
                  <a:cubicBezTo>
                    <a:pt x="218" y="109"/>
                    <a:pt x="218" y="161"/>
                    <a:pt x="161" y="218"/>
                  </a:cubicBezTo>
                  <a:cubicBezTo>
                    <a:pt x="0" y="379"/>
                    <a:pt x="161" y="596"/>
                    <a:pt x="270" y="762"/>
                  </a:cubicBezTo>
                  <a:lnTo>
                    <a:pt x="923" y="1249"/>
                  </a:lnTo>
                  <a:cubicBezTo>
                    <a:pt x="1032" y="1306"/>
                    <a:pt x="1250" y="1415"/>
                    <a:pt x="1415" y="1415"/>
                  </a:cubicBezTo>
                  <a:cubicBezTo>
                    <a:pt x="1524" y="1415"/>
                    <a:pt x="1633" y="1358"/>
                    <a:pt x="1685" y="1306"/>
                  </a:cubicBezTo>
                  <a:cubicBezTo>
                    <a:pt x="1741" y="1249"/>
                    <a:pt x="1741" y="1197"/>
                    <a:pt x="1794" y="1141"/>
                  </a:cubicBezTo>
                  <a:cubicBezTo>
                    <a:pt x="1850" y="871"/>
                    <a:pt x="1685" y="488"/>
                    <a:pt x="1467" y="327"/>
                  </a:cubicBezTo>
                  <a:cubicBezTo>
                    <a:pt x="1306" y="109"/>
                    <a:pt x="980" y="0"/>
                    <a:pt x="705" y="0"/>
                  </a:cubicBezTo>
                  <a:close/>
                </a:path>
              </a:pathLst>
            </a:custGeom>
            <a:solidFill>
              <a:srgbClr val="E4ED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59"/>
            <p:cNvSpPr/>
            <p:nvPr/>
          </p:nvSpPr>
          <p:spPr>
            <a:xfrm>
              <a:off x="2083675" y="4887575"/>
              <a:ext cx="19050" cy="21800"/>
            </a:xfrm>
            <a:custGeom>
              <a:avLst/>
              <a:gdLst/>
              <a:ahLst/>
              <a:cxnLst/>
              <a:rect l="l" t="t" r="r" b="b"/>
              <a:pathLst>
                <a:path w="762" h="872" extrusionOk="0">
                  <a:moveTo>
                    <a:pt x="327" y="1"/>
                  </a:moveTo>
                  <a:cubicBezTo>
                    <a:pt x="165" y="1"/>
                    <a:pt x="0" y="166"/>
                    <a:pt x="0" y="384"/>
                  </a:cubicBezTo>
                  <a:cubicBezTo>
                    <a:pt x="0" y="545"/>
                    <a:pt x="109" y="763"/>
                    <a:pt x="218" y="819"/>
                  </a:cubicBezTo>
                  <a:cubicBezTo>
                    <a:pt x="274" y="819"/>
                    <a:pt x="327" y="871"/>
                    <a:pt x="383" y="871"/>
                  </a:cubicBezTo>
                  <a:lnTo>
                    <a:pt x="435" y="819"/>
                  </a:lnTo>
                  <a:cubicBezTo>
                    <a:pt x="492" y="819"/>
                    <a:pt x="544" y="763"/>
                    <a:pt x="601" y="710"/>
                  </a:cubicBezTo>
                  <a:cubicBezTo>
                    <a:pt x="762" y="545"/>
                    <a:pt x="710" y="219"/>
                    <a:pt x="492" y="57"/>
                  </a:cubicBezTo>
                  <a:cubicBezTo>
                    <a:pt x="435" y="57"/>
                    <a:pt x="383" y="1"/>
                    <a:pt x="327" y="1"/>
                  </a:cubicBezTo>
                  <a:close/>
                </a:path>
              </a:pathLst>
            </a:custGeom>
            <a:solidFill>
              <a:srgbClr val="E4ED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59"/>
            <p:cNvSpPr/>
            <p:nvPr/>
          </p:nvSpPr>
          <p:spPr>
            <a:xfrm>
              <a:off x="2040125" y="4814125"/>
              <a:ext cx="85775" cy="46275"/>
            </a:xfrm>
            <a:custGeom>
              <a:avLst/>
              <a:gdLst/>
              <a:ahLst/>
              <a:cxnLst/>
              <a:rect l="l" t="t" r="r" b="b"/>
              <a:pathLst>
                <a:path w="3431" h="1851" extrusionOk="0">
                  <a:moveTo>
                    <a:pt x="710" y="1"/>
                  </a:moveTo>
                  <a:cubicBezTo>
                    <a:pt x="545" y="1"/>
                    <a:pt x="384" y="1"/>
                    <a:pt x="219" y="57"/>
                  </a:cubicBezTo>
                  <a:cubicBezTo>
                    <a:pt x="166" y="57"/>
                    <a:pt x="110" y="109"/>
                    <a:pt x="110" y="109"/>
                  </a:cubicBezTo>
                  <a:cubicBezTo>
                    <a:pt x="57" y="166"/>
                    <a:pt x="1" y="218"/>
                    <a:pt x="57" y="275"/>
                  </a:cubicBezTo>
                  <a:cubicBezTo>
                    <a:pt x="57" y="327"/>
                    <a:pt x="110" y="384"/>
                    <a:pt x="166" y="384"/>
                  </a:cubicBezTo>
                  <a:cubicBezTo>
                    <a:pt x="436" y="493"/>
                    <a:pt x="710" y="436"/>
                    <a:pt x="1037" y="493"/>
                  </a:cubicBezTo>
                  <a:cubicBezTo>
                    <a:pt x="1524" y="601"/>
                    <a:pt x="2016" y="762"/>
                    <a:pt x="2452" y="1089"/>
                  </a:cubicBezTo>
                  <a:cubicBezTo>
                    <a:pt x="2721" y="1254"/>
                    <a:pt x="2996" y="1472"/>
                    <a:pt x="3213" y="1798"/>
                  </a:cubicBezTo>
                  <a:cubicBezTo>
                    <a:pt x="3213" y="1798"/>
                    <a:pt x="3213" y="1851"/>
                    <a:pt x="3266" y="1851"/>
                  </a:cubicBezTo>
                  <a:lnTo>
                    <a:pt x="3322" y="1851"/>
                  </a:lnTo>
                  <a:cubicBezTo>
                    <a:pt x="3374" y="1851"/>
                    <a:pt x="3374" y="1798"/>
                    <a:pt x="3374" y="1742"/>
                  </a:cubicBezTo>
                  <a:cubicBezTo>
                    <a:pt x="3431" y="1633"/>
                    <a:pt x="3266" y="1415"/>
                    <a:pt x="3157" y="1307"/>
                  </a:cubicBezTo>
                  <a:cubicBezTo>
                    <a:pt x="3048" y="1145"/>
                    <a:pt x="2887" y="1037"/>
                    <a:pt x="2778" y="928"/>
                  </a:cubicBezTo>
                  <a:cubicBezTo>
                    <a:pt x="2234" y="436"/>
                    <a:pt x="1472" y="1"/>
                    <a:pt x="710" y="1"/>
                  </a:cubicBezTo>
                  <a:close/>
                </a:path>
              </a:pathLst>
            </a:custGeom>
            <a:solidFill>
              <a:srgbClr val="4D60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59"/>
            <p:cNvSpPr/>
            <p:nvPr/>
          </p:nvSpPr>
          <p:spPr>
            <a:xfrm>
              <a:off x="2124475" y="4863100"/>
              <a:ext cx="6875" cy="6875"/>
            </a:xfrm>
            <a:custGeom>
              <a:avLst/>
              <a:gdLst/>
              <a:ahLst/>
              <a:cxnLst/>
              <a:rect l="l" t="t" r="r" b="b"/>
              <a:pathLst>
                <a:path w="275" h="275" extrusionOk="0">
                  <a:moveTo>
                    <a:pt x="166" y="0"/>
                  </a:moveTo>
                  <a:cubicBezTo>
                    <a:pt x="57" y="0"/>
                    <a:pt x="0" y="166"/>
                    <a:pt x="57" y="218"/>
                  </a:cubicBezTo>
                  <a:cubicBezTo>
                    <a:pt x="57" y="275"/>
                    <a:pt x="109" y="275"/>
                    <a:pt x="109" y="275"/>
                  </a:cubicBezTo>
                  <a:lnTo>
                    <a:pt x="166" y="275"/>
                  </a:lnTo>
                  <a:cubicBezTo>
                    <a:pt x="275" y="218"/>
                    <a:pt x="275" y="0"/>
                    <a:pt x="166" y="0"/>
                  </a:cubicBezTo>
                  <a:close/>
                </a:path>
              </a:pathLst>
            </a:custGeom>
            <a:solidFill>
              <a:srgbClr val="4D60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59"/>
            <p:cNvSpPr/>
            <p:nvPr/>
          </p:nvSpPr>
          <p:spPr>
            <a:xfrm>
              <a:off x="2823650" y="4040175"/>
              <a:ext cx="25" cy="25"/>
            </a:xfrm>
            <a:custGeom>
              <a:avLst/>
              <a:gdLst/>
              <a:ahLst/>
              <a:cxnLst/>
              <a:rect l="l" t="t" r="r" b="b"/>
              <a:pathLst>
                <a:path w="1" h="1" extrusionOk="0">
                  <a:moveTo>
                    <a:pt x="1" y="1"/>
                  </a:moveTo>
                  <a:close/>
                </a:path>
              </a:pathLst>
            </a:custGeom>
            <a:solidFill>
              <a:srgbClr val="385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3" name="Google Shape;2673;p59"/>
          <p:cNvSpPr txBox="1">
            <a:spLocks noGrp="1"/>
          </p:cNvSpPr>
          <p:nvPr>
            <p:ph type="ctrTitle"/>
          </p:nvPr>
        </p:nvSpPr>
        <p:spPr>
          <a:xfrm>
            <a:off x="2250024" y="3919520"/>
            <a:ext cx="1258500" cy="24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hlink"/>
                </a:solidFill>
                <a:uFill>
                  <a:noFill/>
                </a:uFill>
                <a:hlinkClick r:id="" action="ppaction://hlinkshowjump?jump=nextslide"/>
              </a:rPr>
              <a:t>CONTINUE</a:t>
            </a:r>
            <a:endParaRPr sz="1400" dirty="0"/>
          </a:p>
        </p:txBody>
      </p:sp>
      <p:sp>
        <p:nvSpPr>
          <p:cNvPr id="2" name="TextBox 1">
            <a:extLst>
              <a:ext uri="{FF2B5EF4-FFF2-40B4-BE49-F238E27FC236}">
                <a16:creationId xmlns:a16="http://schemas.microsoft.com/office/drawing/2014/main" id="{F927AEE7-2086-4CA0-9A70-0CE509FCBF04}"/>
              </a:ext>
            </a:extLst>
          </p:cNvPr>
          <p:cNvSpPr txBox="1"/>
          <p:nvPr/>
        </p:nvSpPr>
        <p:spPr>
          <a:xfrm>
            <a:off x="5546805" y="4705315"/>
            <a:ext cx="3160880" cy="553998"/>
          </a:xfrm>
          <a:prstGeom prst="rect">
            <a:avLst/>
          </a:prstGeom>
          <a:noFill/>
        </p:spPr>
        <p:txBody>
          <a:bodyPr wrap="square" rtlCol="0">
            <a:spAutoFit/>
          </a:bodyPr>
          <a:lstStyle/>
          <a:p>
            <a:r>
              <a:rPr lang="en-US" sz="1600" b="1" dirty="0">
                <a:latin typeface="Rockwell" panose="02060603020205020403" pitchFamily="18" charset="0"/>
              </a:rPr>
              <a:t>Presented By :Ganesh Sasale</a:t>
            </a:r>
            <a:endParaRPr lang="en-IN" sz="1600" b="1" dirty="0">
              <a:latin typeface="Rockwell" panose="02060603020205020403" pitchFamily="18" charset="0"/>
            </a:endParaRPr>
          </a:p>
          <a:p>
            <a:endParaRPr lang="en-US" b="1" dirty="0"/>
          </a:p>
        </p:txBody>
      </p:sp>
      <p:pic>
        <p:nvPicPr>
          <p:cNvPr id="73" name="Picture 72">
            <a:extLst>
              <a:ext uri="{FF2B5EF4-FFF2-40B4-BE49-F238E27FC236}">
                <a16:creationId xmlns:a16="http://schemas.microsoft.com/office/drawing/2014/main" id="{03A52D6C-999D-4F37-8D32-2D06108BD1A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176175" y="174662"/>
            <a:ext cx="1785976" cy="46294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604"/>
                                        </p:tgtEl>
                                        <p:attrNameLst>
                                          <p:attrName>style.visibility</p:attrName>
                                        </p:attrNameLst>
                                      </p:cBhvr>
                                      <p:to>
                                        <p:strVal val="visible"/>
                                      </p:to>
                                    </p:set>
                                    <p:animEffect transition="in" filter="fade">
                                      <p:cBhvr>
                                        <p:cTn id="7" dur="1000"/>
                                        <p:tgtEl>
                                          <p:spTgt spid="2604"/>
                                        </p:tgtEl>
                                      </p:cBhvr>
                                    </p:animEffect>
                                  </p:childTnLst>
                                </p:cTn>
                              </p:par>
                              <p:par>
                                <p:cTn id="8" presetID="10" presetClass="entr" presetSubtype="0" fill="hold" nodeType="withEffect">
                                  <p:stCondLst>
                                    <p:cond delay="0"/>
                                  </p:stCondLst>
                                  <p:childTnLst>
                                    <p:set>
                                      <p:cBhvr>
                                        <p:cTn id="9" dur="1" fill="hold">
                                          <p:stCondLst>
                                            <p:cond delay="0"/>
                                          </p:stCondLst>
                                        </p:cTn>
                                        <p:tgtEl>
                                          <p:spTgt spid="2615"/>
                                        </p:tgtEl>
                                        <p:attrNameLst>
                                          <p:attrName>style.visibility</p:attrName>
                                        </p:attrNameLst>
                                      </p:cBhvr>
                                      <p:to>
                                        <p:strVal val="visible"/>
                                      </p:to>
                                    </p:set>
                                    <p:animEffect transition="in" filter="fade">
                                      <p:cBhvr>
                                        <p:cTn id="10" dur="1000"/>
                                        <p:tgtEl>
                                          <p:spTgt spid="2615"/>
                                        </p:tgtEl>
                                      </p:cBhvr>
                                    </p:animEffect>
                                  </p:childTnLst>
                                </p:cTn>
                              </p:par>
                              <p:par>
                                <p:cTn id="11" presetID="10" presetClass="entr" presetSubtype="0" fill="hold" nodeType="withEffect">
                                  <p:stCondLst>
                                    <p:cond delay="0"/>
                                  </p:stCondLst>
                                  <p:childTnLst>
                                    <p:set>
                                      <p:cBhvr>
                                        <p:cTn id="12" dur="1" fill="hold">
                                          <p:stCondLst>
                                            <p:cond delay="0"/>
                                          </p:stCondLst>
                                        </p:cTn>
                                        <p:tgtEl>
                                          <p:spTgt spid="2616"/>
                                        </p:tgtEl>
                                        <p:attrNameLst>
                                          <p:attrName>style.visibility</p:attrName>
                                        </p:attrNameLst>
                                      </p:cBhvr>
                                      <p:to>
                                        <p:strVal val="visible"/>
                                      </p:to>
                                    </p:set>
                                    <p:animEffect transition="in" filter="fade">
                                      <p:cBhvr>
                                        <p:cTn id="13" dur="1000"/>
                                        <p:tgtEl>
                                          <p:spTgt spid="2616"/>
                                        </p:tgtEl>
                                      </p:cBhvr>
                                    </p:animEffect>
                                  </p:childTnLst>
                                </p:cTn>
                              </p:par>
                              <p:par>
                                <p:cTn id="14" presetID="10" presetClass="entr" presetSubtype="0" fill="hold" nodeType="withEffect">
                                  <p:stCondLst>
                                    <p:cond delay="0"/>
                                  </p:stCondLst>
                                  <p:childTnLst>
                                    <p:set>
                                      <p:cBhvr>
                                        <p:cTn id="15" dur="1" fill="hold">
                                          <p:stCondLst>
                                            <p:cond delay="0"/>
                                          </p:stCondLst>
                                        </p:cTn>
                                        <p:tgtEl>
                                          <p:spTgt spid="2617"/>
                                        </p:tgtEl>
                                        <p:attrNameLst>
                                          <p:attrName>style.visibility</p:attrName>
                                        </p:attrNameLst>
                                      </p:cBhvr>
                                      <p:to>
                                        <p:strVal val="visible"/>
                                      </p:to>
                                    </p:set>
                                    <p:animEffect transition="in" filter="fade">
                                      <p:cBhvr>
                                        <p:cTn id="16" dur="1000"/>
                                        <p:tgtEl>
                                          <p:spTgt spid="2617"/>
                                        </p:tgtEl>
                                      </p:cBhvr>
                                    </p:animEffect>
                                  </p:childTnLst>
                                </p:cTn>
                              </p:par>
                              <p:par>
                                <p:cTn id="17" presetID="10" presetClass="entr" presetSubtype="0" fill="hold" nodeType="withEffect">
                                  <p:stCondLst>
                                    <p:cond delay="0"/>
                                  </p:stCondLst>
                                  <p:childTnLst>
                                    <p:set>
                                      <p:cBhvr>
                                        <p:cTn id="18" dur="1" fill="hold">
                                          <p:stCondLst>
                                            <p:cond delay="0"/>
                                          </p:stCondLst>
                                        </p:cTn>
                                        <p:tgtEl>
                                          <p:spTgt spid="2673"/>
                                        </p:tgtEl>
                                        <p:attrNameLst>
                                          <p:attrName>style.visibility</p:attrName>
                                        </p:attrNameLst>
                                      </p:cBhvr>
                                      <p:to>
                                        <p:strVal val="visible"/>
                                      </p:to>
                                    </p:set>
                                    <p:animEffect transition="in" filter="fade">
                                      <p:cBhvr>
                                        <p:cTn id="19" dur="1000"/>
                                        <p:tgtEl>
                                          <p:spTgt spid="2673"/>
                                        </p:tgtEl>
                                      </p:cBhvr>
                                    </p:animEffect>
                                  </p:childTnLst>
                                </p:cTn>
                              </p:par>
                              <p:par>
                                <p:cTn id="20" presetID="10" presetClass="entr" presetSubtype="0" fill="hold" nodeType="withEffect">
                                  <p:stCondLst>
                                    <p:cond delay="0"/>
                                  </p:stCondLst>
                                  <p:childTnLst>
                                    <p:set>
                                      <p:cBhvr>
                                        <p:cTn id="21" dur="1" fill="hold">
                                          <p:stCondLst>
                                            <p:cond delay="0"/>
                                          </p:stCondLst>
                                        </p:cTn>
                                        <p:tgtEl>
                                          <p:spTgt spid="2605"/>
                                        </p:tgtEl>
                                        <p:attrNameLst>
                                          <p:attrName>style.visibility</p:attrName>
                                        </p:attrNameLst>
                                      </p:cBhvr>
                                      <p:to>
                                        <p:strVal val="visible"/>
                                      </p:to>
                                    </p:set>
                                    <p:animEffect transition="in" filter="fade">
                                      <p:cBhvr>
                                        <p:cTn id="22" dur="1000"/>
                                        <p:tgtEl>
                                          <p:spTgt spid="2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479DDD-B1D6-4950-B986-883B5B936C4E}"/>
              </a:ext>
            </a:extLst>
          </p:cNvPr>
          <p:cNvSpPr txBox="1"/>
          <p:nvPr/>
        </p:nvSpPr>
        <p:spPr>
          <a:xfrm>
            <a:off x="1132367" y="111926"/>
            <a:ext cx="7224824" cy="461665"/>
          </a:xfrm>
          <a:prstGeom prst="rect">
            <a:avLst/>
          </a:prstGeom>
          <a:noFill/>
        </p:spPr>
        <p:txBody>
          <a:bodyPr wrap="square">
            <a:spAutoFit/>
          </a:bodyPr>
          <a:lstStyle/>
          <a:p>
            <a:r>
              <a:rPr lang="en-US" sz="2400" dirty="0">
                <a:solidFill>
                  <a:schemeClr val="accent5">
                    <a:lumMod val="75000"/>
                  </a:schemeClr>
                </a:solidFill>
                <a:latin typeface="Nunito ExtraBold"/>
              </a:rPr>
              <a:t>DISTRIBUTION</a:t>
            </a:r>
            <a:r>
              <a:rPr lang="en-US" sz="2400" dirty="0">
                <a:solidFill>
                  <a:schemeClr val="accent5">
                    <a:lumMod val="75000"/>
                  </a:schemeClr>
                </a:solidFill>
                <a:latin typeface="Nunito ExtraBold"/>
                <a:sym typeface="Nunito ExtraBold"/>
              </a:rPr>
              <a:t> OF CATEGORICAL VARIABLE</a:t>
            </a:r>
            <a:endParaRPr lang="en-US" sz="2400" dirty="0">
              <a:solidFill>
                <a:schemeClr val="accent5">
                  <a:lumMod val="75000"/>
                </a:schemeClr>
              </a:solidFill>
              <a:latin typeface="Nunito ExtraBold"/>
            </a:endParaRPr>
          </a:p>
        </p:txBody>
      </p:sp>
      <p:pic>
        <p:nvPicPr>
          <p:cNvPr id="9" name="Picture 8">
            <a:extLst>
              <a:ext uri="{FF2B5EF4-FFF2-40B4-BE49-F238E27FC236}">
                <a16:creationId xmlns:a16="http://schemas.microsoft.com/office/drawing/2014/main" id="{DED09958-6B76-4871-A35A-087CFBE76D92}"/>
              </a:ext>
            </a:extLst>
          </p:cNvPr>
          <p:cNvPicPr>
            <a:picLocks noChangeAspect="1"/>
          </p:cNvPicPr>
          <p:nvPr/>
        </p:nvPicPr>
        <p:blipFill>
          <a:blip r:embed="rId2"/>
          <a:stretch>
            <a:fillRect/>
          </a:stretch>
        </p:blipFill>
        <p:spPr>
          <a:xfrm>
            <a:off x="170121" y="861237"/>
            <a:ext cx="3987209" cy="2094615"/>
          </a:xfrm>
          <a:prstGeom prst="rect">
            <a:avLst/>
          </a:prstGeom>
        </p:spPr>
      </p:pic>
      <p:pic>
        <p:nvPicPr>
          <p:cNvPr id="11" name="Picture 10">
            <a:extLst>
              <a:ext uri="{FF2B5EF4-FFF2-40B4-BE49-F238E27FC236}">
                <a16:creationId xmlns:a16="http://schemas.microsoft.com/office/drawing/2014/main" id="{637BCCFE-B346-40C9-A926-A9061BDE8A3C}"/>
              </a:ext>
            </a:extLst>
          </p:cNvPr>
          <p:cNvPicPr>
            <a:picLocks noChangeAspect="1"/>
          </p:cNvPicPr>
          <p:nvPr/>
        </p:nvPicPr>
        <p:blipFill>
          <a:blip r:embed="rId3"/>
          <a:stretch>
            <a:fillRect/>
          </a:stretch>
        </p:blipFill>
        <p:spPr>
          <a:xfrm>
            <a:off x="170121" y="3085073"/>
            <a:ext cx="3902149" cy="1974443"/>
          </a:xfrm>
          <a:prstGeom prst="rect">
            <a:avLst/>
          </a:prstGeom>
        </p:spPr>
      </p:pic>
      <p:pic>
        <p:nvPicPr>
          <p:cNvPr id="13" name="Picture 12">
            <a:extLst>
              <a:ext uri="{FF2B5EF4-FFF2-40B4-BE49-F238E27FC236}">
                <a16:creationId xmlns:a16="http://schemas.microsoft.com/office/drawing/2014/main" id="{B18CC263-6C35-4B80-BE6F-A29249A73FD1}"/>
              </a:ext>
            </a:extLst>
          </p:cNvPr>
          <p:cNvPicPr>
            <a:picLocks noChangeAspect="1"/>
          </p:cNvPicPr>
          <p:nvPr/>
        </p:nvPicPr>
        <p:blipFill>
          <a:blip r:embed="rId4"/>
          <a:stretch>
            <a:fillRect/>
          </a:stretch>
        </p:blipFill>
        <p:spPr>
          <a:xfrm>
            <a:off x="4157330" y="3085073"/>
            <a:ext cx="4816549" cy="1974443"/>
          </a:xfrm>
          <a:prstGeom prst="rect">
            <a:avLst/>
          </a:prstGeom>
        </p:spPr>
      </p:pic>
      <p:pic>
        <p:nvPicPr>
          <p:cNvPr id="15" name="Picture 14">
            <a:extLst>
              <a:ext uri="{FF2B5EF4-FFF2-40B4-BE49-F238E27FC236}">
                <a16:creationId xmlns:a16="http://schemas.microsoft.com/office/drawing/2014/main" id="{5D295F88-3EF7-48B7-A81B-081755D090B2}"/>
              </a:ext>
            </a:extLst>
          </p:cNvPr>
          <p:cNvPicPr>
            <a:picLocks noChangeAspect="1"/>
          </p:cNvPicPr>
          <p:nvPr/>
        </p:nvPicPr>
        <p:blipFill>
          <a:blip r:embed="rId5"/>
          <a:stretch>
            <a:fillRect/>
          </a:stretch>
        </p:blipFill>
        <p:spPr>
          <a:xfrm>
            <a:off x="4269512" y="861236"/>
            <a:ext cx="4592184" cy="2094615"/>
          </a:xfrm>
          <a:prstGeom prst="rect">
            <a:avLst/>
          </a:prstGeom>
        </p:spPr>
      </p:pic>
    </p:spTree>
    <p:extLst>
      <p:ext uri="{BB962C8B-B14F-4D97-AF65-F5344CB8AC3E}">
        <p14:creationId xmlns:p14="http://schemas.microsoft.com/office/powerpoint/2010/main" val="3474262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C8A2F74-2EC4-4F14-ABFF-E442F654D8FC}"/>
              </a:ext>
            </a:extLst>
          </p:cNvPr>
          <p:cNvGrpSpPr/>
          <p:nvPr/>
        </p:nvGrpSpPr>
        <p:grpSpPr>
          <a:xfrm>
            <a:off x="242371" y="255631"/>
            <a:ext cx="9725843" cy="2508379"/>
            <a:chOff x="418641" y="189530"/>
            <a:chExt cx="10042853" cy="2508379"/>
          </a:xfrm>
        </p:grpSpPr>
        <p:sp>
          <p:nvSpPr>
            <p:cNvPr id="3" name="TextBox 2">
              <a:extLst>
                <a:ext uri="{FF2B5EF4-FFF2-40B4-BE49-F238E27FC236}">
                  <a16:creationId xmlns:a16="http://schemas.microsoft.com/office/drawing/2014/main" id="{DFA1EAC7-ECC4-4D01-86F1-0996E24AFE75}"/>
                </a:ext>
              </a:extLst>
            </p:cNvPr>
            <p:cNvSpPr txBox="1"/>
            <p:nvPr/>
          </p:nvSpPr>
          <p:spPr>
            <a:xfrm>
              <a:off x="2582768" y="189530"/>
              <a:ext cx="7878726" cy="461665"/>
            </a:xfrm>
            <a:prstGeom prst="rect">
              <a:avLst/>
            </a:prstGeom>
            <a:noFill/>
          </p:spPr>
          <p:txBody>
            <a:bodyPr wrap="square">
              <a:spAutoFit/>
            </a:bodyPr>
            <a:lstStyle/>
            <a:p>
              <a:r>
                <a:rPr lang="en-US" sz="2400" dirty="0">
                  <a:solidFill>
                    <a:schemeClr val="accent5">
                      <a:lumMod val="75000"/>
                    </a:schemeClr>
                  </a:solidFill>
                  <a:latin typeface="Nunito ExtraBold"/>
                  <a:sym typeface="Nunito ExtraBold"/>
                </a:rPr>
                <a:t>CATEGORICAL VARIABLE</a:t>
              </a:r>
              <a:endParaRPr lang="en-US" sz="2400" dirty="0">
                <a:solidFill>
                  <a:schemeClr val="accent5">
                    <a:lumMod val="75000"/>
                  </a:schemeClr>
                </a:solidFill>
              </a:endParaRPr>
            </a:p>
          </p:txBody>
        </p:sp>
        <p:sp>
          <p:nvSpPr>
            <p:cNvPr id="4" name="Rectangle 1">
              <a:extLst>
                <a:ext uri="{FF2B5EF4-FFF2-40B4-BE49-F238E27FC236}">
                  <a16:creationId xmlns:a16="http://schemas.microsoft.com/office/drawing/2014/main" id="{D03EA1E5-A7D6-44CB-9ECE-9DE3BCBDF9AD}"/>
                </a:ext>
              </a:extLst>
            </p:cNvPr>
            <p:cNvSpPr>
              <a:spLocks noChangeArrowheads="1"/>
            </p:cNvSpPr>
            <p:nvPr/>
          </p:nvSpPr>
          <p:spPr bwMode="auto">
            <a:xfrm>
              <a:off x="418641" y="2328577"/>
              <a:ext cx="831773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2"/>
                </a:solidFill>
                <a:effectLst/>
                <a:latin typeface="Arial" panose="020B0604020202020204" pitchFamily="34" charset="0"/>
              </a:endParaRPr>
            </a:p>
          </p:txBody>
        </p:sp>
      </p:grpSp>
      <p:sp>
        <p:nvSpPr>
          <p:cNvPr id="6" name="Rectangle 2">
            <a:extLst>
              <a:ext uri="{FF2B5EF4-FFF2-40B4-BE49-F238E27FC236}">
                <a16:creationId xmlns:a16="http://schemas.microsoft.com/office/drawing/2014/main" id="{4831C8B2-6A56-40D5-93E0-3FE61545CAD2}"/>
              </a:ext>
            </a:extLst>
          </p:cNvPr>
          <p:cNvSpPr>
            <a:spLocks noChangeArrowheads="1"/>
          </p:cNvSpPr>
          <p:nvPr/>
        </p:nvSpPr>
        <p:spPr bwMode="auto">
          <a:xfrm>
            <a:off x="138223" y="624963"/>
            <a:ext cx="8763406"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accent6">
                    <a:lumMod val="25000"/>
                  </a:schemeClr>
                </a:solidFill>
                <a:effectLst/>
                <a:latin typeface="Arial" panose="020B0604020202020204" pitchFamily="34" charset="0"/>
              </a:rPr>
              <a:t>Chest Pain (Cp)</a:t>
            </a:r>
            <a:r>
              <a:rPr kumimoji="0" lang="en-US" altLang="en-US" sz="1600" b="0" i="0" u="none" strike="noStrike" cap="none" normalizeH="0" baseline="0" dirty="0">
                <a:ln>
                  <a:noFill/>
                </a:ln>
                <a:solidFill>
                  <a:schemeClr val="accent6">
                    <a:lumMod val="25000"/>
                  </a:schemeClr>
                </a:solidFill>
                <a:effectLst/>
                <a:latin typeface="Arial" panose="020B0604020202020204" pitchFamily="34" charset="0"/>
              </a:rPr>
              <a:t>: The most common type of chest pain in this data is "Typical Angina," which means many people in the dataset have this kind of pain.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accent6">
                  <a:lumMod val="2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accent6">
                    <a:lumMod val="25000"/>
                  </a:schemeClr>
                </a:solidFill>
                <a:effectLst/>
                <a:latin typeface="Arial" panose="020B0604020202020204" pitchFamily="34" charset="0"/>
              </a:rPr>
              <a:t>Fasting Blood Sugar (</a:t>
            </a:r>
            <a:r>
              <a:rPr kumimoji="0" lang="en-US" altLang="en-US" sz="1600" b="1" i="0" u="none" strike="noStrike" cap="none" normalizeH="0" baseline="0" dirty="0" err="1">
                <a:ln>
                  <a:noFill/>
                </a:ln>
                <a:solidFill>
                  <a:schemeClr val="accent6">
                    <a:lumMod val="25000"/>
                  </a:schemeClr>
                </a:solidFill>
                <a:effectLst/>
                <a:latin typeface="Arial" panose="020B0604020202020204" pitchFamily="34" charset="0"/>
              </a:rPr>
              <a:t>Fbs</a:t>
            </a:r>
            <a:r>
              <a:rPr kumimoji="0" lang="en-US" altLang="en-US" sz="1600" b="1" i="0" u="none" strike="noStrike" cap="none" normalizeH="0" baseline="0" dirty="0">
                <a:ln>
                  <a:noFill/>
                </a:ln>
                <a:solidFill>
                  <a:schemeClr val="accent6">
                    <a:lumMod val="25000"/>
                  </a:schemeClr>
                </a:solidFill>
                <a:effectLst/>
                <a:latin typeface="Arial" panose="020B0604020202020204" pitchFamily="34" charset="0"/>
              </a:rPr>
              <a:t>)</a:t>
            </a:r>
            <a:r>
              <a:rPr kumimoji="0" lang="en-US" altLang="en-US" sz="1600" b="0" i="0" u="none" strike="noStrike" cap="none" normalizeH="0" baseline="0" dirty="0">
                <a:ln>
                  <a:noFill/>
                </a:ln>
                <a:solidFill>
                  <a:schemeClr val="accent6">
                    <a:lumMod val="25000"/>
                  </a:schemeClr>
                </a:solidFill>
                <a:effectLst/>
                <a:latin typeface="Arial" panose="020B0604020202020204" pitchFamily="34" charset="0"/>
              </a:rPr>
              <a:t>: Most people in the data have a fasting blood sugar level below 120 mg/dl, so high blood sugar is not very common in this dataset.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accent6">
                  <a:lumMod val="2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accent6">
                    <a:lumMod val="25000"/>
                  </a:schemeClr>
                </a:solidFill>
                <a:effectLst/>
                <a:latin typeface="Arial" panose="020B0604020202020204" pitchFamily="34" charset="0"/>
              </a:rPr>
              <a:t>Exercise-Induced Angina (</a:t>
            </a:r>
            <a:r>
              <a:rPr kumimoji="0" lang="en-US" altLang="en-US" sz="1600" b="1" i="0" u="none" strike="noStrike" cap="none" normalizeH="0" baseline="0" dirty="0" err="1">
                <a:ln>
                  <a:noFill/>
                </a:ln>
                <a:solidFill>
                  <a:schemeClr val="accent6">
                    <a:lumMod val="25000"/>
                  </a:schemeClr>
                </a:solidFill>
                <a:effectLst/>
                <a:latin typeface="Arial" panose="020B0604020202020204" pitchFamily="34" charset="0"/>
              </a:rPr>
              <a:t>Exang</a:t>
            </a:r>
            <a:r>
              <a:rPr kumimoji="0" lang="en-US" altLang="en-US" sz="1600" b="1" i="0" u="none" strike="noStrike" cap="none" normalizeH="0" baseline="0" dirty="0">
                <a:ln>
                  <a:noFill/>
                </a:ln>
                <a:solidFill>
                  <a:schemeClr val="accent6">
                    <a:lumMod val="25000"/>
                  </a:schemeClr>
                </a:solidFill>
                <a:effectLst/>
                <a:latin typeface="Arial" panose="020B0604020202020204" pitchFamily="34" charset="0"/>
              </a:rPr>
              <a:t>)</a:t>
            </a:r>
            <a:r>
              <a:rPr kumimoji="0" lang="en-US" altLang="en-US" sz="1600" b="0" i="0" u="none" strike="noStrike" cap="none" normalizeH="0" baseline="0" dirty="0">
                <a:ln>
                  <a:noFill/>
                </a:ln>
                <a:solidFill>
                  <a:schemeClr val="accent6">
                    <a:lumMod val="25000"/>
                  </a:schemeClr>
                </a:solidFill>
                <a:effectLst/>
                <a:latin typeface="Arial" panose="020B0604020202020204" pitchFamily="34" charset="0"/>
              </a:rPr>
              <a:t>: Most people don’t experience chest pain during exercise, suggesting it’s not a common symptom for the patients in this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accent6">
                  <a:lumMod val="2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accent6">
                    <a:lumMod val="25000"/>
                  </a:schemeClr>
                </a:solidFill>
                <a:effectLst/>
                <a:latin typeface="Arial" panose="020B0604020202020204" pitchFamily="34" charset="0"/>
              </a:rPr>
              <a:t>Slope of the Peak Exercise ST Segment (Slope)</a:t>
            </a:r>
            <a:r>
              <a:rPr kumimoji="0" lang="en-US" altLang="en-US" sz="1600" b="0" i="0" u="none" strike="noStrike" cap="none" normalizeH="0" baseline="0" dirty="0">
                <a:ln>
                  <a:noFill/>
                </a:ln>
                <a:solidFill>
                  <a:schemeClr val="accent6">
                    <a:lumMod val="25000"/>
                  </a:schemeClr>
                </a:solidFill>
                <a:effectLst/>
                <a:latin typeface="Arial" panose="020B0604020202020204" pitchFamily="34" charset="0"/>
              </a:rPr>
              <a:t>: Two types of slopes are more common: "Flat" and "</a:t>
            </a:r>
            <a:r>
              <a:rPr kumimoji="0" lang="en-US" altLang="en-US" sz="1600" b="0" i="0" u="none" strike="noStrike" cap="none" normalizeH="0" baseline="0" dirty="0" err="1">
                <a:ln>
                  <a:noFill/>
                </a:ln>
                <a:solidFill>
                  <a:schemeClr val="accent6">
                    <a:lumMod val="25000"/>
                  </a:schemeClr>
                </a:solidFill>
                <a:effectLst/>
                <a:latin typeface="Arial" panose="020B0604020202020204" pitchFamily="34" charset="0"/>
              </a:rPr>
              <a:t>Downsloping</a:t>
            </a:r>
            <a:r>
              <a:rPr kumimoji="0" lang="en-US" altLang="en-US" sz="1600" b="0" i="0" u="none" strike="noStrike" cap="none" normalizeH="0" baseline="0" dirty="0">
                <a:ln>
                  <a:noFill/>
                </a:ln>
                <a:solidFill>
                  <a:schemeClr val="accent6">
                    <a:lumMod val="25000"/>
                  </a:schemeClr>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accent6">
                  <a:lumMod val="2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accent6">
                    <a:lumMod val="25000"/>
                  </a:schemeClr>
                </a:solidFill>
                <a:effectLst/>
                <a:latin typeface="Arial" panose="020B0604020202020204" pitchFamily="34" charset="0"/>
              </a:rPr>
              <a:t>Thallium Stress Test Result (</a:t>
            </a:r>
            <a:r>
              <a:rPr kumimoji="0" lang="en-US" altLang="en-US" sz="1600" b="1" i="0" u="none" strike="noStrike" cap="none" normalizeH="0" baseline="0" dirty="0" err="1">
                <a:ln>
                  <a:noFill/>
                </a:ln>
                <a:solidFill>
                  <a:schemeClr val="accent6">
                    <a:lumMod val="25000"/>
                  </a:schemeClr>
                </a:solidFill>
                <a:effectLst/>
                <a:latin typeface="Arial" panose="020B0604020202020204" pitchFamily="34" charset="0"/>
              </a:rPr>
              <a:t>Thal</a:t>
            </a:r>
            <a:r>
              <a:rPr kumimoji="0" lang="en-US" altLang="en-US" sz="1600" b="1" i="0" u="none" strike="noStrike" cap="none" normalizeH="0" baseline="0" dirty="0">
                <a:ln>
                  <a:noFill/>
                </a:ln>
                <a:solidFill>
                  <a:schemeClr val="accent6">
                    <a:lumMod val="25000"/>
                  </a:schemeClr>
                </a:solidFill>
                <a:effectLst/>
                <a:latin typeface="Arial" panose="020B0604020202020204" pitchFamily="34" charset="0"/>
              </a:rPr>
              <a:t>)</a:t>
            </a:r>
            <a:r>
              <a:rPr kumimoji="0" lang="en-US" altLang="en-US" sz="1600" b="0" i="0" u="none" strike="noStrike" cap="none" normalizeH="0" baseline="0" dirty="0">
                <a:ln>
                  <a:noFill/>
                </a:ln>
                <a:solidFill>
                  <a:schemeClr val="accent6">
                    <a:lumMod val="25000"/>
                  </a:schemeClr>
                </a:solidFill>
                <a:effectLst/>
                <a:latin typeface="Arial" panose="020B0604020202020204" pitchFamily="34" charset="0"/>
              </a:rPr>
              <a:t>: The type of result called "Reversible Defect" is the most common in this dataset.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accent6">
                  <a:lumMod val="2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accent6">
                    <a:lumMod val="25000"/>
                  </a:schemeClr>
                </a:solidFill>
                <a:effectLst/>
                <a:latin typeface="Arial" panose="020B0604020202020204" pitchFamily="34" charset="0"/>
              </a:rPr>
              <a:t>Number of Major Vessels Colored by Fluoroscopy (Ca)</a:t>
            </a:r>
            <a:r>
              <a:rPr kumimoji="0" lang="en-US" altLang="en-US" sz="1600" b="0" i="0" u="none" strike="noStrike" cap="none" normalizeH="0" baseline="0" dirty="0">
                <a:ln>
                  <a:noFill/>
                </a:ln>
                <a:solidFill>
                  <a:schemeClr val="accent6">
                    <a:lumMod val="25000"/>
                  </a:schemeClr>
                </a:solidFill>
                <a:effectLst/>
                <a:latin typeface="Arial" panose="020B0604020202020204" pitchFamily="34" charset="0"/>
              </a:rPr>
              <a:t>: Most people have fewer major blood vessels colored during the test, with "0" being the most common number.</a:t>
            </a:r>
          </a:p>
        </p:txBody>
      </p:sp>
      <p:pic>
        <p:nvPicPr>
          <p:cNvPr id="7" name="Picture 6">
            <a:extLst>
              <a:ext uri="{FF2B5EF4-FFF2-40B4-BE49-F238E27FC236}">
                <a16:creationId xmlns:a16="http://schemas.microsoft.com/office/drawing/2014/main" id="{2A9A992E-AF88-40C1-82F3-279A49DFE6D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176175" y="174662"/>
            <a:ext cx="1785976" cy="462949"/>
          </a:xfrm>
          <a:prstGeom prst="rect">
            <a:avLst/>
          </a:prstGeom>
        </p:spPr>
      </p:pic>
    </p:spTree>
    <p:extLst>
      <p:ext uri="{BB962C8B-B14F-4D97-AF65-F5344CB8AC3E}">
        <p14:creationId xmlns:p14="http://schemas.microsoft.com/office/powerpoint/2010/main" val="133772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479DDD-B1D6-4950-B986-883B5B936C4E}"/>
              </a:ext>
            </a:extLst>
          </p:cNvPr>
          <p:cNvSpPr txBox="1"/>
          <p:nvPr/>
        </p:nvSpPr>
        <p:spPr>
          <a:xfrm>
            <a:off x="829340" y="111926"/>
            <a:ext cx="8314660" cy="830997"/>
          </a:xfrm>
          <a:prstGeom prst="rect">
            <a:avLst/>
          </a:prstGeom>
          <a:noFill/>
        </p:spPr>
        <p:txBody>
          <a:bodyPr wrap="square">
            <a:spAutoFit/>
          </a:bodyPr>
          <a:lstStyle/>
          <a:p>
            <a:r>
              <a:rPr lang="en-US" sz="2400" dirty="0">
                <a:solidFill>
                  <a:schemeClr val="accent5">
                    <a:lumMod val="75000"/>
                  </a:schemeClr>
                </a:solidFill>
                <a:latin typeface="Nunito ExtraBold"/>
              </a:rPr>
              <a:t>DISTRIBUTION</a:t>
            </a:r>
            <a:r>
              <a:rPr lang="en-US" sz="2400" dirty="0">
                <a:solidFill>
                  <a:schemeClr val="accent5">
                    <a:lumMod val="75000"/>
                  </a:schemeClr>
                </a:solidFill>
                <a:latin typeface="Nunito ExtraBold"/>
                <a:sym typeface="Nunito ExtraBold"/>
              </a:rPr>
              <a:t> </a:t>
            </a:r>
            <a:r>
              <a:rPr lang="en-US" sz="2400" dirty="0">
                <a:solidFill>
                  <a:schemeClr val="accent5">
                    <a:lumMod val="75000"/>
                  </a:schemeClr>
                </a:solidFill>
                <a:latin typeface="Nunito ExtraBold"/>
              </a:rPr>
              <a:t>CONTINUOUS VARIABLE vs TARGET</a:t>
            </a:r>
          </a:p>
          <a:p>
            <a:endParaRPr lang="en-US" sz="2400" dirty="0">
              <a:solidFill>
                <a:schemeClr val="accent5">
                  <a:lumMod val="75000"/>
                </a:schemeClr>
              </a:solidFill>
              <a:latin typeface="Nunito ExtraBold"/>
            </a:endParaRPr>
          </a:p>
        </p:txBody>
      </p:sp>
      <p:pic>
        <p:nvPicPr>
          <p:cNvPr id="4" name="Picture 3">
            <a:extLst>
              <a:ext uri="{FF2B5EF4-FFF2-40B4-BE49-F238E27FC236}">
                <a16:creationId xmlns:a16="http://schemas.microsoft.com/office/drawing/2014/main" id="{5924E6A7-5E8B-4CCA-9DD8-97B056A2EE8A}"/>
              </a:ext>
            </a:extLst>
          </p:cNvPr>
          <p:cNvPicPr>
            <a:picLocks noChangeAspect="1"/>
          </p:cNvPicPr>
          <p:nvPr/>
        </p:nvPicPr>
        <p:blipFill>
          <a:blip r:embed="rId2"/>
          <a:stretch>
            <a:fillRect/>
          </a:stretch>
        </p:blipFill>
        <p:spPr>
          <a:xfrm>
            <a:off x="1350335" y="658357"/>
            <a:ext cx="5975498" cy="4373217"/>
          </a:xfrm>
          <a:prstGeom prst="rect">
            <a:avLst/>
          </a:prstGeom>
        </p:spPr>
      </p:pic>
      <p:pic>
        <p:nvPicPr>
          <p:cNvPr id="6" name="Picture 5">
            <a:extLst>
              <a:ext uri="{FF2B5EF4-FFF2-40B4-BE49-F238E27FC236}">
                <a16:creationId xmlns:a16="http://schemas.microsoft.com/office/drawing/2014/main" id="{8AEC50BC-EE7F-482F-8821-08C497FEFA4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4717138"/>
            <a:ext cx="1213039" cy="314436"/>
          </a:xfrm>
          <a:prstGeom prst="rect">
            <a:avLst/>
          </a:prstGeom>
        </p:spPr>
      </p:pic>
    </p:spTree>
    <p:extLst>
      <p:ext uri="{BB962C8B-B14F-4D97-AF65-F5344CB8AC3E}">
        <p14:creationId xmlns:p14="http://schemas.microsoft.com/office/powerpoint/2010/main" val="1257058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C8A2F74-2EC4-4F14-ABFF-E442F654D8FC}"/>
              </a:ext>
            </a:extLst>
          </p:cNvPr>
          <p:cNvGrpSpPr/>
          <p:nvPr/>
        </p:nvGrpSpPr>
        <p:grpSpPr>
          <a:xfrm>
            <a:off x="242371" y="252455"/>
            <a:ext cx="8981565" cy="2415862"/>
            <a:chOff x="418641" y="282047"/>
            <a:chExt cx="9274315" cy="2415862"/>
          </a:xfrm>
        </p:grpSpPr>
        <p:sp>
          <p:nvSpPr>
            <p:cNvPr id="3" name="TextBox 2">
              <a:extLst>
                <a:ext uri="{FF2B5EF4-FFF2-40B4-BE49-F238E27FC236}">
                  <a16:creationId xmlns:a16="http://schemas.microsoft.com/office/drawing/2014/main" id="{DFA1EAC7-ECC4-4D01-86F1-0996E24AFE75}"/>
                </a:ext>
              </a:extLst>
            </p:cNvPr>
            <p:cNvSpPr txBox="1"/>
            <p:nvPr/>
          </p:nvSpPr>
          <p:spPr>
            <a:xfrm>
              <a:off x="1814230" y="282047"/>
              <a:ext cx="7878726" cy="461665"/>
            </a:xfrm>
            <a:prstGeom prst="rect">
              <a:avLst/>
            </a:prstGeom>
            <a:noFill/>
          </p:spPr>
          <p:txBody>
            <a:bodyPr wrap="square">
              <a:spAutoFit/>
            </a:bodyPr>
            <a:lstStyle/>
            <a:p>
              <a:pPr marL="0" lvl="0" indent="0" fontAlgn="auto">
                <a:buSzTx/>
                <a:tabLst/>
                <a:defRPr/>
              </a:pPr>
              <a:r>
                <a:rPr lang="en-US" sz="2400" dirty="0">
                  <a:solidFill>
                    <a:schemeClr val="accent5">
                      <a:lumMod val="75000"/>
                    </a:schemeClr>
                  </a:solidFill>
                  <a:latin typeface="Nunito ExtraBold"/>
                </a:rPr>
                <a:t>CONTINUOUS VARIABLE vs TARGET</a:t>
              </a:r>
            </a:p>
          </p:txBody>
        </p:sp>
        <p:sp>
          <p:nvSpPr>
            <p:cNvPr id="4" name="Rectangle 1">
              <a:extLst>
                <a:ext uri="{FF2B5EF4-FFF2-40B4-BE49-F238E27FC236}">
                  <a16:creationId xmlns:a16="http://schemas.microsoft.com/office/drawing/2014/main" id="{D03EA1E5-A7D6-44CB-9ECE-9DE3BCBDF9AD}"/>
                </a:ext>
              </a:extLst>
            </p:cNvPr>
            <p:cNvSpPr>
              <a:spLocks noChangeArrowheads="1"/>
            </p:cNvSpPr>
            <p:nvPr/>
          </p:nvSpPr>
          <p:spPr bwMode="auto">
            <a:xfrm>
              <a:off x="418641" y="2328577"/>
              <a:ext cx="831773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2"/>
                </a:solidFill>
                <a:effectLst/>
                <a:latin typeface="Arial" panose="020B0604020202020204" pitchFamily="34" charset="0"/>
              </a:endParaRPr>
            </a:p>
          </p:txBody>
        </p:sp>
      </p:grpSp>
      <p:sp>
        <p:nvSpPr>
          <p:cNvPr id="6" name="Rectangle 2">
            <a:extLst>
              <a:ext uri="{FF2B5EF4-FFF2-40B4-BE49-F238E27FC236}">
                <a16:creationId xmlns:a16="http://schemas.microsoft.com/office/drawing/2014/main" id="{4831C8B2-6A56-40D5-93E0-3FE61545CAD2}"/>
              </a:ext>
            </a:extLst>
          </p:cNvPr>
          <p:cNvSpPr>
            <a:spLocks noChangeArrowheads="1"/>
          </p:cNvSpPr>
          <p:nvPr/>
        </p:nvSpPr>
        <p:spPr bwMode="auto">
          <a:xfrm>
            <a:off x="138223" y="545964"/>
            <a:ext cx="8763406" cy="4739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r>
              <a:rPr lang="en-US" sz="1800" b="1" i="0" dirty="0">
                <a:solidFill>
                  <a:schemeClr val="accent6">
                    <a:lumMod val="25000"/>
                  </a:schemeClr>
                </a:solidFill>
                <a:effectLst/>
                <a:latin typeface="Helvetica Neue" panose="020B0604020202020204" charset="0"/>
              </a:rPr>
              <a:t>Age</a:t>
            </a:r>
            <a:r>
              <a:rPr lang="en-US" sz="1800" b="0" i="0" dirty="0">
                <a:solidFill>
                  <a:schemeClr val="accent6">
                    <a:lumMod val="25000"/>
                  </a:schemeClr>
                </a:solidFill>
                <a:effectLst/>
                <a:latin typeface="Helvetica Neue" panose="020B0604020202020204" charset="0"/>
              </a:rPr>
              <a:t>: People with heart disease are, on average, a bit younger than those without it. Those without heart disease are usually older.</a:t>
            </a:r>
          </a:p>
          <a:p>
            <a:pPr algn="l"/>
            <a:endParaRPr lang="en-US" sz="1800" b="0" i="0" dirty="0">
              <a:solidFill>
                <a:schemeClr val="accent6">
                  <a:lumMod val="25000"/>
                </a:schemeClr>
              </a:solidFill>
              <a:effectLst/>
              <a:latin typeface="Helvetica Neue" panose="020B0604020202020204" charset="0"/>
            </a:endParaRPr>
          </a:p>
          <a:p>
            <a:pPr algn="l"/>
            <a:r>
              <a:rPr lang="en-US" sz="1800" b="1" i="0" dirty="0">
                <a:solidFill>
                  <a:schemeClr val="accent6">
                    <a:lumMod val="25000"/>
                  </a:schemeClr>
                </a:solidFill>
                <a:effectLst/>
                <a:latin typeface="Helvetica Neue" panose="020B0604020202020204" charset="0"/>
              </a:rPr>
              <a:t>Resting Blood Pressure</a:t>
            </a:r>
            <a:r>
              <a:rPr lang="en-US" sz="1800" b="0" i="0" dirty="0">
                <a:solidFill>
                  <a:schemeClr val="accent6">
                    <a:lumMod val="25000"/>
                  </a:schemeClr>
                </a:solidFill>
                <a:effectLst/>
                <a:latin typeface="Helvetica Neue" panose="020B0604020202020204" charset="0"/>
              </a:rPr>
              <a:t>: The blood pressure levels for both groups (with and without heart disease) look very similar, so it’s not very useful for telling the difference between the two groups.</a:t>
            </a:r>
          </a:p>
          <a:p>
            <a:pPr algn="l"/>
            <a:endParaRPr lang="en-US" sz="1800" b="0" i="0" dirty="0">
              <a:solidFill>
                <a:schemeClr val="accent6">
                  <a:lumMod val="25000"/>
                </a:schemeClr>
              </a:solidFill>
              <a:effectLst/>
              <a:latin typeface="Helvetica Neue" panose="020B0604020202020204" charset="0"/>
            </a:endParaRPr>
          </a:p>
          <a:p>
            <a:pPr algn="l"/>
            <a:r>
              <a:rPr lang="en-US" sz="1800" b="1" i="0" dirty="0">
                <a:solidFill>
                  <a:schemeClr val="accent6">
                    <a:lumMod val="25000"/>
                  </a:schemeClr>
                </a:solidFill>
                <a:effectLst/>
                <a:latin typeface="Helvetica Neue" panose="020B0604020202020204" charset="0"/>
              </a:rPr>
              <a:t>Serum Cholesterol</a:t>
            </a:r>
            <a:r>
              <a:rPr lang="en-US" sz="1800" b="0" i="0" dirty="0">
                <a:solidFill>
                  <a:schemeClr val="accent6">
                    <a:lumMod val="25000"/>
                  </a:schemeClr>
                </a:solidFill>
                <a:effectLst/>
                <a:latin typeface="Helvetica Neue" panose="020B0604020202020204" charset="0"/>
              </a:rPr>
              <a:t>: Cholesterol levels are also similar for both groups, but people with heart disease have a slightly lower average cholesterol level.</a:t>
            </a:r>
          </a:p>
          <a:p>
            <a:pPr algn="l"/>
            <a:endParaRPr lang="en-US" sz="1800" b="0" i="0" dirty="0">
              <a:solidFill>
                <a:schemeClr val="accent6">
                  <a:lumMod val="25000"/>
                </a:schemeClr>
              </a:solidFill>
              <a:effectLst/>
              <a:latin typeface="Helvetica Neue" panose="020B0604020202020204" charset="0"/>
            </a:endParaRPr>
          </a:p>
          <a:p>
            <a:pPr algn="l"/>
            <a:r>
              <a:rPr lang="en-US" sz="1800" b="1" i="0" dirty="0">
                <a:solidFill>
                  <a:schemeClr val="accent6">
                    <a:lumMod val="25000"/>
                  </a:schemeClr>
                </a:solidFill>
                <a:effectLst/>
                <a:latin typeface="Helvetica Neue" panose="020B0604020202020204" charset="0"/>
              </a:rPr>
              <a:t>Maximum Heart Rate Achieved</a:t>
            </a:r>
            <a:r>
              <a:rPr lang="en-US" sz="1800" b="0" i="0" dirty="0">
                <a:solidFill>
                  <a:schemeClr val="accent6">
                    <a:lumMod val="25000"/>
                  </a:schemeClr>
                </a:solidFill>
                <a:effectLst/>
                <a:latin typeface="Helvetica Neue" panose="020B0604020202020204" charset="0"/>
              </a:rPr>
              <a:t>: People with heart disease tend to reach a higher maximum heart rate during stress tests compared to those without heart disease.</a:t>
            </a:r>
          </a:p>
          <a:p>
            <a:pPr algn="l"/>
            <a:endParaRPr lang="en-US" sz="1800" b="0" i="0" dirty="0">
              <a:solidFill>
                <a:schemeClr val="accent6">
                  <a:lumMod val="25000"/>
                </a:schemeClr>
              </a:solidFill>
              <a:effectLst/>
              <a:latin typeface="Helvetica Neue" panose="020B0604020202020204" charset="0"/>
            </a:endParaRPr>
          </a:p>
          <a:p>
            <a:pPr algn="l"/>
            <a:r>
              <a:rPr lang="en-US" sz="1800" b="1" i="0" dirty="0">
                <a:solidFill>
                  <a:schemeClr val="accent6">
                    <a:lumMod val="25000"/>
                  </a:schemeClr>
                </a:solidFill>
                <a:effectLst/>
                <a:latin typeface="Helvetica Neue" panose="020B0604020202020204" charset="0"/>
              </a:rPr>
              <a:t>ST Depression</a:t>
            </a:r>
            <a:r>
              <a:rPr lang="en-US" sz="1800" b="0" i="0" dirty="0">
                <a:solidFill>
                  <a:schemeClr val="accent6">
                    <a:lumMod val="25000"/>
                  </a:schemeClr>
                </a:solidFill>
                <a:effectLst/>
                <a:latin typeface="Helvetica Neue" panose="020B0604020202020204" charset="0"/>
              </a:rPr>
              <a:t>: People with heart disease show much less ST depression during exercise. Their results are mostly close to zero, while those without heart disease show a wider range of results.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accent6">
                  <a:lumMod val="25000"/>
                </a:schemeClr>
              </a:solidFill>
              <a:effectLst/>
              <a:latin typeface="Arial" panose="020B0604020202020204" pitchFamily="34" charset="0"/>
            </a:endParaRPr>
          </a:p>
        </p:txBody>
      </p:sp>
      <p:pic>
        <p:nvPicPr>
          <p:cNvPr id="7" name="Picture 6">
            <a:extLst>
              <a:ext uri="{FF2B5EF4-FFF2-40B4-BE49-F238E27FC236}">
                <a16:creationId xmlns:a16="http://schemas.microsoft.com/office/drawing/2014/main" id="{6D81B090-7CEF-4BB5-8F21-12E3784A29E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550093" y="144085"/>
            <a:ext cx="1512690" cy="392110"/>
          </a:xfrm>
          <a:prstGeom prst="rect">
            <a:avLst/>
          </a:prstGeom>
        </p:spPr>
      </p:pic>
    </p:spTree>
    <p:extLst>
      <p:ext uri="{BB962C8B-B14F-4D97-AF65-F5344CB8AC3E}">
        <p14:creationId xmlns:p14="http://schemas.microsoft.com/office/powerpoint/2010/main" val="1942446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BFD5B8-0325-4C4A-A876-A901A3B5E5AE}"/>
              </a:ext>
            </a:extLst>
          </p:cNvPr>
          <p:cNvSpPr txBox="1"/>
          <p:nvPr/>
        </p:nvSpPr>
        <p:spPr>
          <a:xfrm>
            <a:off x="1212112" y="175721"/>
            <a:ext cx="5954232" cy="338554"/>
          </a:xfrm>
          <a:prstGeom prst="rect">
            <a:avLst/>
          </a:prstGeom>
          <a:noFill/>
        </p:spPr>
        <p:txBody>
          <a:bodyPr wrap="square">
            <a:spAutoFit/>
          </a:bodyPr>
          <a:lstStyle/>
          <a:p>
            <a:pPr marL="0" lvl="0" indent="0" fontAlgn="auto">
              <a:buSzTx/>
              <a:tabLst/>
              <a:defRPr/>
            </a:pPr>
            <a:r>
              <a:rPr lang="en-US" sz="1600" dirty="0">
                <a:solidFill>
                  <a:schemeClr val="accent5">
                    <a:lumMod val="75000"/>
                  </a:schemeClr>
                </a:solidFill>
                <a:latin typeface="Nunito ExtraBold"/>
              </a:rPr>
              <a:t>DISTRIBUTION FOR CATEGORICAL VARIABLE vs TARGET</a:t>
            </a:r>
          </a:p>
        </p:txBody>
      </p:sp>
      <p:pic>
        <p:nvPicPr>
          <p:cNvPr id="5" name="Picture 4">
            <a:extLst>
              <a:ext uri="{FF2B5EF4-FFF2-40B4-BE49-F238E27FC236}">
                <a16:creationId xmlns:a16="http://schemas.microsoft.com/office/drawing/2014/main" id="{980C2A6C-5BAE-4333-BD10-7B6EF8BD1545}"/>
              </a:ext>
            </a:extLst>
          </p:cNvPr>
          <p:cNvPicPr>
            <a:picLocks noChangeAspect="1"/>
          </p:cNvPicPr>
          <p:nvPr/>
        </p:nvPicPr>
        <p:blipFill>
          <a:blip r:embed="rId2"/>
          <a:stretch>
            <a:fillRect/>
          </a:stretch>
        </p:blipFill>
        <p:spPr>
          <a:xfrm>
            <a:off x="165579" y="2881729"/>
            <a:ext cx="4023649" cy="2136556"/>
          </a:xfrm>
          <a:prstGeom prst="rect">
            <a:avLst/>
          </a:prstGeom>
        </p:spPr>
      </p:pic>
      <p:pic>
        <p:nvPicPr>
          <p:cNvPr id="7" name="Picture 6">
            <a:extLst>
              <a:ext uri="{FF2B5EF4-FFF2-40B4-BE49-F238E27FC236}">
                <a16:creationId xmlns:a16="http://schemas.microsoft.com/office/drawing/2014/main" id="{94BFBEB8-EE76-4656-BD09-0269CD23F7CF}"/>
              </a:ext>
            </a:extLst>
          </p:cNvPr>
          <p:cNvPicPr>
            <a:picLocks noChangeAspect="1"/>
          </p:cNvPicPr>
          <p:nvPr/>
        </p:nvPicPr>
        <p:blipFill>
          <a:blip r:embed="rId3"/>
          <a:stretch>
            <a:fillRect/>
          </a:stretch>
        </p:blipFill>
        <p:spPr>
          <a:xfrm>
            <a:off x="4476307" y="549206"/>
            <a:ext cx="4389792" cy="2189716"/>
          </a:xfrm>
          <a:prstGeom prst="rect">
            <a:avLst/>
          </a:prstGeom>
        </p:spPr>
      </p:pic>
      <p:pic>
        <p:nvPicPr>
          <p:cNvPr id="11" name="Picture 10">
            <a:extLst>
              <a:ext uri="{FF2B5EF4-FFF2-40B4-BE49-F238E27FC236}">
                <a16:creationId xmlns:a16="http://schemas.microsoft.com/office/drawing/2014/main" id="{913E6D79-8EDE-4F3C-A42A-FA56E5AB70BE}"/>
              </a:ext>
            </a:extLst>
          </p:cNvPr>
          <p:cNvPicPr>
            <a:picLocks noChangeAspect="1"/>
          </p:cNvPicPr>
          <p:nvPr/>
        </p:nvPicPr>
        <p:blipFill>
          <a:blip r:embed="rId4"/>
          <a:stretch>
            <a:fillRect/>
          </a:stretch>
        </p:blipFill>
        <p:spPr>
          <a:xfrm>
            <a:off x="165579" y="560135"/>
            <a:ext cx="4087443" cy="2178787"/>
          </a:xfrm>
          <a:prstGeom prst="rect">
            <a:avLst/>
          </a:prstGeom>
        </p:spPr>
      </p:pic>
      <p:pic>
        <p:nvPicPr>
          <p:cNvPr id="12" name="Picture 11">
            <a:extLst>
              <a:ext uri="{FF2B5EF4-FFF2-40B4-BE49-F238E27FC236}">
                <a16:creationId xmlns:a16="http://schemas.microsoft.com/office/drawing/2014/main" id="{88840A70-4113-4AE2-8D44-B5BC5C6CC90F}"/>
              </a:ext>
            </a:extLst>
          </p:cNvPr>
          <p:cNvPicPr>
            <a:picLocks noChangeAspect="1"/>
          </p:cNvPicPr>
          <p:nvPr/>
        </p:nvPicPr>
        <p:blipFill>
          <a:blip r:embed="rId5"/>
          <a:stretch>
            <a:fillRect/>
          </a:stretch>
        </p:blipFill>
        <p:spPr>
          <a:xfrm>
            <a:off x="4420146" y="2881728"/>
            <a:ext cx="4502114" cy="2189716"/>
          </a:xfrm>
          <a:prstGeom prst="rect">
            <a:avLst/>
          </a:prstGeom>
        </p:spPr>
      </p:pic>
    </p:spTree>
    <p:extLst>
      <p:ext uri="{BB962C8B-B14F-4D97-AF65-F5344CB8AC3E}">
        <p14:creationId xmlns:p14="http://schemas.microsoft.com/office/powerpoint/2010/main" val="808376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B34EEA-D20A-4967-83CB-9E6D7817703F}"/>
              </a:ext>
            </a:extLst>
          </p:cNvPr>
          <p:cNvSpPr txBox="1"/>
          <p:nvPr/>
        </p:nvSpPr>
        <p:spPr>
          <a:xfrm>
            <a:off x="1084521" y="228884"/>
            <a:ext cx="7208874" cy="523220"/>
          </a:xfrm>
          <a:prstGeom prst="rect">
            <a:avLst/>
          </a:prstGeom>
          <a:noFill/>
        </p:spPr>
        <p:txBody>
          <a:bodyPr wrap="square">
            <a:spAutoFit/>
          </a:bodyPr>
          <a:lstStyle/>
          <a:p>
            <a:pPr marL="0" lvl="0" indent="0" fontAlgn="auto">
              <a:buSzTx/>
              <a:tabLst/>
              <a:defRPr/>
            </a:pPr>
            <a:r>
              <a:rPr lang="en-US" sz="2800" dirty="0">
                <a:solidFill>
                  <a:schemeClr val="accent5">
                    <a:lumMod val="75000"/>
                  </a:schemeClr>
                </a:solidFill>
                <a:latin typeface="Nunito ExtraBold"/>
              </a:rPr>
              <a:t>CATEGORICAL VARIABLE vs TARGET</a:t>
            </a:r>
          </a:p>
        </p:txBody>
      </p:sp>
      <p:sp>
        <p:nvSpPr>
          <p:cNvPr id="5" name="TextBox 4">
            <a:extLst>
              <a:ext uri="{FF2B5EF4-FFF2-40B4-BE49-F238E27FC236}">
                <a16:creationId xmlns:a16="http://schemas.microsoft.com/office/drawing/2014/main" id="{C6549EB5-A451-430E-A98B-FC822B9B22B4}"/>
              </a:ext>
            </a:extLst>
          </p:cNvPr>
          <p:cNvSpPr txBox="1"/>
          <p:nvPr/>
        </p:nvSpPr>
        <p:spPr>
          <a:xfrm>
            <a:off x="85059" y="841772"/>
            <a:ext cx="8825023" cy="3970318"/>
          </a:xfrm>
          <a:prstGeom prst="rect">
            <a:avLst/>
          </a:prstGeom>
          <a:noFill/>
        </p:spPr>
        <p:txBody>
          <a:bodyPr wrap="square">
            <a:spAutoFit/>
          </a:bodyPr>
          <a:lstStyle/>
          <a:p>
            <a:pPr algn="l"/>
            <a:r>
              <a:rPr lang="en-US" b="1" i="0" dirty="0">
                <a:solidFill>
                  <a:schemeClr val="accent6">
                    <a:lumMod val="25000"/>
                  </a:schemeClr>
                </a:solidFill>
                <a:effectLst/>
                <a:latin typeface="Helvetica Neue" panose="020B0604020202020204" charset="0"/>
              </a:rPr>
              <a:t>Number of Major Vessels</a:t>
            </a:r>
            <a:r>
              <a:rPr lang="en-US" b="0" i="0" dirty="0">
                <a:solidFill>
                  <a:schemeClr val="accent6">
                    <a:lumMod val="25000"/>
                  </a:schemeClr>
                </a:solidFill>
                <a:effectLst/>
                <a:latin typeface="Helvetica Neue" panose="020B0604020202020204" charset="0"/>
              </a:rPr>
              <a:t>: Most people with heart disease have fewer major vessels showing up in the test. If someone has 0 vessels colored, they are more likely to have heart disease.</a:t>
            </a:r>
          </a:p>
          <a:p>
            <a:pPr algn="l"/>
            <a:r>
              <a:rPr lang="en-US" b="1" i="0" dirty="0">
                <a:solidFill>
                  <a:schemeClr val="accent6">
                    <a:lumMod val="25000"/>
                  </a:schemeClr>
                </a:solidFill>
                <a:effectLst/>
                <a:latin typeface="Helvetica Neue" panose="020B0604020202020204" charset="0"/>
              </a:rPr>
              <a:t>Chest Pain Type</a:t>
            </a:r>
            <a:r>
              <a:rPr lang="en-US" b="0" i="0" dirty="0">
                <a:solidFill>
                  <a:schemeClr val="accent6">
                    <a:lumMod val="25000"/>
                  </a:schemeClr>
                </a:solidFill>
                <a:effectLst/>
                <a:latin typeface="Helvetica Neue" panose="020B0604020202020204" charset="0"/>
              </a:rPr>
              <a:t>: Different types of chest pain are linked to heart disease in different ways. Types 1, 2, and 3 are more common in people with heart disease, suggesting that chest pain type can help predict the disease.</a:t>
            </a:r>
          </a:p>
          <a:p>
            <a:pPr algn="l"/>
            <a:r>
              <a:rPr lang="en-US" b="1" i="0" dirty="0">
                <a:solidFill>
                  <a:schemeClr val="accent6">
                    <a:lumMod val="25000"/>
                  </a:schemeClr>
                </a:solidFill>
                <a:effectLst/>
                <a:latin typeface="Helvetica Neue" panose="020B0604020202020204" charset="0"/>
              </a:rPr>
              <a:t>Exercise-Induced Angina</a:t>
            </a:r>
            <a:r>
              <a:rPr lang="en-US" b="0" i="0" dirty="0">
                <a:solidFill>
                  <a:schemeClr val="accent6">
                    <a:lumMod val="25000"/>
                  </a:schemeClr>
                </a:solidFill>
                <a:effectLst/>
                <a:latin typeface="Helvetica Neue" panose="020B0604020202020204" charset="0"/>
              </a:rPr>
              <a:t>: People who don’t have chest pain during exercise are more likely to have heart disease compared to those who do have chest pain during exercise. This feature seems important for predicting heart disease.</a:t>
            </a:r>
          </a:p>
          <a:p>
            <a:pPr algn="l"/>
            <a:r>
              <a:rPr lang="en-US" b="1" i="0" dirty="0">
                <a:solidFill>
                  <a:schemeClr val="accent6">
                    <a:lumMod val="25000"/>
                  </a:schemeClr>
                </a:solidFill>
                <a:effectLst/>
                <a:latin typeface="Helvetica Neue" panose="020B0604020202020204" charset="0"/>
              </a:rPr>
              <a:t>Fasting Blood Sugar</a:t>
            </a:r>
            <a:r>
              <a:rPr lang="en-US" b="0" i="0" dirty="0">
                <a:solidFill>
                  <a:schemeClr val="accent6">
                    <a:lumMod val="25000"/>
                  </a:schemeClr>
                </a:solidFill>
                <a:effectLst/>
                <a:latin typeface="Helvetica Neue" panose="020B0604020202020204" charset="0"/>
              </a:rPr>
              <a:t>: There isn’t a big difference in heart disease rates between people with high fasting blood sugar and those with normal levels. This suggests that fasting blood sugar might not be very useful for predicting heart disease.</a:t>
            </a:r>
          </a:p>
          <a:p>
            <a:pPr algn="l"/>
            <a:r>
              <a:rPr lang="en-US" b="1" i="0" dirty="0">
                <a:solidFill>
                  <a:schemeClr val="accent6">
                    <a:lumMod val="25000"/>
                  </a:schemeClr>
                </a:solidFill>
                <a:effectLst/>
                <a:latin typeface="Helvetica Neue" panose="020B0604020202020204" charset="0"/>
              </a:rPr>
              <a:t>Resting Electrocardiographic Results</a:t>
            </a:r>
            <a:r>
              <a:rPr lang="en-US" b="0" i="0" dirty="0">
                <a:solidFill>
                  <a:schemeClr val="accent6">
                    <a:lumMod val="25000"/>
                  </a:schemeClr>
                </a:solidFill>
                <a:effectLst/>
                <a:latin typeface="Helvetica Neue" panose="020B0604020202020204" charset="0"/>
              </a:rPr>
              <a:t>: The type of resting electrocardiogram result can indicate heart disease. Specifically, type 1 is more common in people with heart disease.</a:t>
            </a:r>
          </a:p>
          <a:p>
            <a:pPr algn="l"/>
            <a:r>
              <a:rPr lang="en-US" b="1" i="0" dirty="0">
                <a:solidFill>
                  <a:schemeClr val="accent6">
                    <a:lumMod val="25000"/>
                  </a:schemeClr>
                </a:solidFill>
                <a:effectLst/>
                <a:latin typeface="Helvetica Neue" panose="020B0604020202020204" charset="0"/>
              </a:rPr>
              <a:t>Sex</a:t>
            </a:r>
            <a:r>
              <a:rPr lang="en-US" b="0" i="0" dirty="0">
                <a:solidFill>
                  <a:schemeClr val="accent6">
                    <a:lumMod val="25000"/>
                  </a:schemeClr>
                </a:solidFill>
                <a:effectLst/>
                <a:latin typeface="Helvetica Neue" panose="020B0604020202020204" charset="0"/>
              </a:rPr>
              <a:t>: Women are less likely to have heart disease compared to men, suggesting that gender plays a role in predicting heart disease.</a:t>
            </a:r>
          </a:p>
          <a:p>
            <a:pPr algn="l"/>
            <a:r>
              <a:rPr lang="en-US" b="1" i="0" dirty="0">
                <a:solidFill>
                  <a:schemeClr val="accent6">
                    <a:lumMod val="25000"/>
                  </a:schemeClr>
                </a:solidFill>
                <a:effectLst/>
                <a:latin typeface="Helvetica Neue" panose="020B0604020202020204" charset="0"/>
              </a:rPr>
              <a:t>Slope of the Peak Exercise ST Segment</a:t>
            </a:r>
            <a:r>
              <a:rPr lang="en-US" b="0" i="0" dirty="0">
                <a:solidFill>
                  <a:schemeClr val="accent6">
                    <a:lumMod val="25000"/>
                  </a:schemeClr>
                </a:solidFill>
                <a:effectLst/>
                <a:latin typeface="Helvetica Neue" panose="020B0604020202020204" charset="0"/>
              </a:rPr>
              <a:t>: The type 2 slope is more common in people with heart disease, making it a useful indicator for prediction.</a:t>
            </a:r>
          </a:p>
          <a:p>
            <a:pPr algn="l"/>
            <a:r>
              <a:rPr lang="en-US" b="1" i="0" dirty="0" err="1">
                <a:solidFill>
                  <a:schemeClr val="accent6">
                    <a:lumMod val="25000"/>
                  </a:schemeClr>
                </a:solidFill>
                <a:effectLst/>
                <a:latin typeface="Helvetica Neue" panose="020B0604020202020204" charset="0"/>
              </a:rPr>
              <a:t>Thalium</a:t>
            </a:r>
            <a:r>
              <a:rPr lang="en-US" b="1" i="0" dirty="0">
                <a:solidFill>
                  <a:schemeClr val="accent6">
                    <a:lumMod val="25000"/>
                  </a:schemeClr>
                </a:solidFill>
                <a:effectLst/>
                <a:latin typeface="Helvetica Neue" panose="020B0604020202020204" charset="0"/>
              </a:rPr>
              <a:t> Stress Test Result</a:t>
            </a:r>
            <a:r>
              <a:rPr lang="en-US" b="0" i="0" dirty="0">
                <a:solidFill>
                  <a:schemeClr val="accent6">
                    <a:lumMod val="25000"/>
                  </a:schemeClr>
                </a:solidFill>
                <a:effectLst/>
                <a:latin typeface="Helvetica Neue" panose="020B0604020202020204" charset="0"/>
              </a:rPr>
              <a:t>: The category showing a reversible defect (2) is more common in people with heart disease, highlighting its importance in prediction.</a:t>
            </a:r>
          </a:p>
        </p:txBody>
      </p:sp>
    </p:spTree>
    <p:extLst>
      <p:ext uri="{BB962C8B-B14F-4D97-AF65-F5344CB8AC3E}">
        <p14:creationId xmlns:p14="http://schemas.microsoft.com/office/powerpoint/2010/main" val="383321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1758DE5-301D-4BA8-AC78-D36FBD774241}"/>
              </a:ext>
            </a:extLst>
          </p:cNvPr>
          <p:cNvPicPr>
            <a:picLocks noChangeAspect="1"/>
          </p:cNvPicPr>
          <p:nvPr/>
        </p:nvPicPr>
        <p:blipFill>
          <a:blip r:embed="rId2"/>
          <a:stretch>
            <a:fillRect/>
          </a:stretch>
        </p:blipFill>
        <p:spPr>
          <a:xfrm>
            <a:off x="680484" y="388527"/>
            <a:ext cx="7315200" cy="4366446"/>
          </a:xfrm>
          <a:prstGeom prst="rect">
            <a:avLst/>
          </a:prstGeom>
        </p:spPr>
      </p:pic>
      <p:grpSp>
        <p:nvGrpSpPr>
          <p:cNvPr id="3" name="Google Shape;3637;p82">
            <a:extLst>
              <a:ext uri="{FF2B5EF4-FFF2-40B4-BE49-F238E27FC236}">
                <a16:creationId xmlns:a16="http://schemas.microsoft.com/office/drawing/2014/main" id="{0FCAD79B-DCE1-4073-8731-B5852EFEAE69}"/>
              </a:ext>
            </a:extLst>
          </p:cNvPr>
          <p:cNvGrpSpPr/>
          <p:nvPr/>
        </p:nvGrpSpPr>
        <p:grpSpPr>
          <a:xfrm rot="-878206">
            <a:off x="7985416" y="3440182"/>
            <a:ext cx="1126318" cy="1586761"/>
            <a:chOff x="6673700" y="2662425"/>
            <a:chExt cx="1374925" cy="1937000"/>
          </a:xfrm>
        </p:grpSpPr>
        <p:sp>
          <p:nvSpPr>
            <p:cNvPr id="4" name="Google Shape;3638;p82">
              <a:extLst>
                <a:ext uri="{FF2B5EF4-FFF2-40B4-BE49-F238E27FC236}">
                  <a16:creationId xmlns:a16="http://schemas.microsoft.com/office/drawing/2014/main" id="{1A264DF5-533C-4ABC-9FF0-9AA21003F675}"/>
                </a:ext>
              </a:extLst>
            </p:cNvPr>
            <p:cNvSpPr/>
            <p:nvPr/>
          </p:nvSpPr>
          <p:spPr>
            <a:xfrm flipH="1">
              <a:off x="6673700" y="2778175"/>
              <a:ext cx="1305650" cy="1821250"/>
            </a:xfrm>
            <a:custGeom>
              <a:avLst/>
              <a:gdLst/>
              <a:ahLst/>
              <a:cxnLst/>
              <a:rect l="l" t="t" r="r" b="b"/>
              <a:pathLst>
                <a:path w="52226" h="72850" extrusionOk="0">
                  <a:moveTo>
                    <a:pt x="11961" y="1"/>
                  </a:moveTo>
                  <a:lnTo>
                    <a:pt x="0" y="6174"/>
                  </a:lnTo>
                  <a:lnTo>
                    <a:pt x="2210" y="10383"/>
                  </a:lnTo>
                  <a:lnTo>
                    <a:pt x="2491" y="11049"/>
                  </a:lnTo>
                  <a:lnTo>
                    <a:pt x="2736" y="11540"/>
                  </a:lnTo>
                  <a:lnTo>
                    <a:pt x="2912" y="12031"/>
                  </a:lnTo>
                  <a:lnTo>
                    <a:pt x="3122" y="12628"/>
                  </a:lnTo>
                  <a:lnTo>
                    <a:pt x="3297" y="13224"/>
                  </a:lnTo>
                  <a:lnTo>
                    <a:pt x="3438" y="13785"/>
                  </a:lnTo>
                  <a:lnTo>
                    <a:pt x="3543" y="14381"/>
                  </a:lnTo>
                  <a:lnTo>
                    <a:pt x="3648" y="15013"/>
                  </a:lnTo>
                  <a:lnTo>
                    <a:pt x="3718" y="15609"/>
                  </a:lnTo>
                  <a:lnTo>
                    <a:pt x="3753" y="16205"/>
                  </a:lnTo>
                  <a:lnTo>
                    <a:pt x="3753" y="16801"/>
                  </a:lnTo>
                  <a:lnTo>
                    <a:pt x="3753" y="17433"/>
                  </a:lnTo>
                  <a:lnTo>
                    <a:pt x="3718" y="18029"/>
                  </a:lnTo>
                  <a:lnTo>
                    <a:pt x="3648" y="18625"/>
                  </a:lnTo>
                  <a:lnTo>
                    <a:pt x="3543" y="19257"/>
                  </a:lnTo>
                  <a:lnTo>
                    <a:pt x="3438" y="19853"/>
                  </a:lnTo>
                  <a:lnTo>
                    <a:pt x="3297" y="20449"/>
                  </a:lnTo>
                  <a:lnTo>
                    <a:pt x="3122" y="21045"/>
                  </a:lnTo>
                  <a:lnTo>
                    <a:pt x="2947" y="21607"/>
                  </a:lnTo>
                  <a:lnTo>
                    <a:pt x="2701" y="22378"/>
                  </a:lnTo>
                  <a:lnTo>
                    <a:pt x="2491" y="23150"/>
                  </a:lnTo>
                  <a:lnTo>
                    <a:pt x="2350" y="23957"/>
                  </a:lnTo>
                  <a:lnTo>
                    <a:pt x="2245" y="24798"/>
                  </a:lnTo>
                  <a:lnTo>
                    <a:pt x="2175" y="25640"/>
                  </a:lnTo>
                  <a:lnTo>
                    <a:pt x="2140" y="26517"/>
                  </a:lnTo>
                  <a:lnTo>
                    <a:pt x="2140" y="27359"/>
                  </a:lnTo>
                  <a:lnTo>
                    <a:pt x="2210" y="28236"/>
                  </a:lnTo>
                  <a:lnTo>
                    <a:pt x="2280" y="29077"/>
                  </a:lnTo>
                  <a:lnTo>
                    <a:pt x="2421" y="29919"/>
                  </a:lnTo>
                  <a:lnTo>
                    <a:pt x="2561" y="30761"/>
                  </a:lnTo>
                  <a:lnTo>
                    <a:pt x="2771" y="31568"/>
                  </a:lnTo>
                  <a:lnTo>
                    <a:pt x="2982" y="32339"/>
                  </a:lnTo>
                  <a:lnTo>
                    <a:pt x="3227" y="33076"/>
                  </a:lnTo>
                  <a:lnTo>
                    <a:pt x="3543" y="33812"/>
                  </a:lnTo>
                  <a:lnTo>
                    <a:pt x="3859" y="34479"/>
                  </a:lnTo>
                  <a:lnTo>
                    <a:pt x="23009" y="71587"/>
                  </a:lnTo>
                  <a:lnTo>
                    <a:pt x="23114" y="71798"/>
                  </a:lnTo>
                  <a:lnTo>
                    <a:pt x="23255" y="71973"/>
                  </a:lnTo>
                  <a:lnTo>
                    <a:pt x="23430" y="72149"/>
                  </a:lnTo>
                  <a:lnTo>
                    <a:pt x="23570" y="72289"/>
                  </a:lnTo>
                  <a:lnTo>
                    <a:pt x="23781" y="72429"/>
                  </a:lnTo>
                  <a:lnTo>
                    <a:pt x="23956" y="72569"/>
                  </a:lnTo>
                  <a:lnTo>
                    <a:pt x="24167" y="72675"/>
                  </a:lnTo>
                  <a:lnTo>
                    <a:pt x="24377" y="72745"/>
                  </a:lnTo>
                  <a:lnTo>
                    <a:pt x="24587" y="72780"/>
                  </a:lnTo>
                  <a:lnTo>
                    <a:pt x="24833" y="72850"/>
                  </a:lnTo>
                  <a:lnTo>
                    <a:pt x="25289" y="72850"/>
                  </a:lnTo>
                  <a:lnTo>
                    <a:pt x="25499" y="72815"/>
                  </a:lnTo>
                  <a:lnTo>
                    <a:pt x="25745" y="72745"/>
                  </a:lnTo>
                  <a:lnTo>
                    <a:pt x="25955" y="72675"/>
                  </a:lnTo>
                  <a:lnTo>
                    <a:pt x="26166" y="72569"/>
                  </a:lnTo>
                  <a:lnTo>
                    <a:pt x="50963" y="59802"/>
                  </a:lnTo>
                  <a:lnTo>
                    <a:pt x="51174" y="59662"/>
                  </a:lnTo>
                  <a:lnTo>
                    <a:pt x="51349" y="59522"/>
                  </a:lnTo>
                  <a:lnTo>
                    <a:pt x="51525" y="59381"/>
                  </a:lnTo>
                  <a:lnTo>
                    <a:pt x="51700" y="59206"/>
                  </a:lnTo>
                  <a:lnTo>
                    <a:pt x="51805" y="59031"/>
                  </a:lnTo>
                  <a:lnTo>
                    <a:pt x="51945" y="58820"/>
                  </a:lnTo>
                  <a:lnTo>
                    <a:pt x="52051" y="58645"/>
                  </a:lnTo>
                  <a:lnTo>
                    <a:pt x="52121" y="58434"/>
                  </a:lnTo>
                  <a:lnTo>
                    <a:pt x="52191" y="58189"/>
                  </a:lnTo>
                  <a:lnTo>
                    <a:pt x="52226" y="57979"/>
                  </a:lnTo>
                  <a:lnTo>
                    <a:pt x="52226" y="57768"/>
                  </a:lnTo>
                  <a:lnTo>
                    <a:pt x="52226" y="57523"/>
                  </a:lnTo>
                  <a:lnTo>
                    <a:pt x="52191" y="57312"/>
                  </a:lnTo>
                  <a:lnTo>
                    <a:pt x="52156" y="57067"/>
                  </a:lnTo>
                  <a:lnTo>
                    <a:pt x="52051" y="56856"/>
                  </a:lnTo>
                  <a:lnTo>
                    <a:pt x="51980" y="56611"/>
                  </a:lnTo>
                  <a:lnTo>
                    <a:pt x="32830" y="19537"/>
                  </a:lnTo>
                  <a:lnTo>
                    <a:pt x="32444" y="18871"/>
                  </a:lnTo>
                  <a:lnTo>
                    <a:pt x="32023" y="18239"/>
                  </a:lnTo>
                  <a:lnTo>
                    <a:pt x="31567" y="17573"/>
                  </a:lnTo>
                  <a:lnTo>
                    <a:pt x="31076" y="16942"/>
                  </a:lnTo>
                  <a:lnTo>
                    <a:pt x="30515" y="16310"/>
                  </a:lnTo>
                  <a:lnTo>
                    <a:pt x="29954" y="15714"/>
                  </a:lnTo>
                  <a:lnTo>
                    <a:pt x="29323" y="15118"/>
                  </a:lnTo>
                  <a:lnTo>
                    <a:pt x="28691" y="14557"/>
                  </a:lnTo>
                  <a:lnTo>
                    <a:pt x="28025" y="14030"/>
                  </a:lnTo>
                  <a:lnTo>
                    <a:pt x="27323" y="13504"/>
                  </a:lnTo>
                  <a:lnTo>
                    <a:pt x="26587" y="13048"/>
                  </a:lnTo>
                  <a:lnTo>
                    <a:pt x="25885" y="12592"/>
                  </a:lnTo>
                  <a:lnTo>
                    <a:pt x="25114" y="12207"/>
                  </a:lnTo>
                  <a:lnTo>
                    <a:pt x="24377" y="11856"/>
                  </a:lnTo>
                  <a:lnTo>
                    <a:pt x="23605" y="11575"/>
                  </a:lnTo>
                  <a:lnTo>
                    <a:pt x="22869" y="11330"/>
                  </a:lnTo>
                  <a:lnTo>
                    <a:pt x="22273" y="11154"/>
                  </a:lnTo>
                  <a:lnTo>
                    <a:pt x="21676" y="10944"/>
                  </a:lnTo>
                  <a:lnTo>
                    <a:pt x="21115" y="10698"/>
                  </a:lnTo>
                  <a:lnTo>
                    <a:pt x="20554" y="10453"/>
                  </a:lnTo>
                  <a:lnTo>
                    <a:pt x="20028" y="10172"/>
                  </a:lnTo>
                  <a:lnTo>
                    <a:pt x="19502" y="9892"/>
                  </a:lnTo>
                  <a:lnTo>
                    <a:pt x="18976" y="9576"/>
                  </a:lnTo>
                  <a:lnTo>
                    <a:pt x="18485" y="9225"/>
                  </a:lnTo>
                  <a:lnTo>
                    <a:pt x="17994" y="8875"/>
                  </a:lnTo>
                  <a:lnTo>
                    <a:pt x="17502" y="8489"/>
                  </a:lnTo>
                  <a:lnTo>
                    <a:pt x="17047" y="8068"/>
                  </a:lnTo>
                  <a:lnTo>
                    <a:pt x="16626" y="7647"/>
                  </a:lnTo>
                  <a:lnTo>
                    <a:pt x="16205" y="7191"/>
                  </a:lnTo>
                  <a:lnTo>
                    <a:pt x="15819" y="6735"/>
                  </a:lnTo>
                  <a:lnTo>
                    <a:pt x="15433" y="6279"/>
                  </a:lnTo>
                  <a:lnTo>
                    <a:pt x="15082" y="5753"/>
                  </a:lnTo>
                  <a:lnTo>
                    <a:pt x="14767" y="5332"/>
                  </a:lnTo>
                  <a:lnTo>
                    <a:pt x="14486" y="4841"/>
                  </a:lnTo>
                  <a:lnTo>
                    <a:pt x="14135" y="4210"/>
                  </a:lnTo>
                  <a:lnTo>
                    <a:pt x="119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639;p82">
              <a:extLst>
                <a:ext uri="{FF2B5EF4-FFF2-40B4-BE49-F238E27FC236}">
                  <a16:creationId xmlns:a16="http://schemas.microsoft.com/office/drawing/2014/main" id="{2485A78D-847F-47AF-9679-9643619E7A75}"/>
                </a:ext>
              </a:extLst>
            </p:cNvPr>
            <p:cNvSpPr/>
            <p:nvPr/>
          </p:nvSpPr>
          <p:spPr>
            <a:xfrm flipH="1">
              <a:off x="6673700" y="2778175"/>
              <a:ext cx="1305650" cy="1821250"/>
            </a:xfrm>
            <a:custGeom>
              <a:avLst/>
              <a:gdLst/>
              <a:ahLst/>
              <a:cxnLst/>
              <a:rect l="l" t="t" r="r" b="b"/>
              <a:pathLst>
                <a:path w="52226" h="72850" fill="none" extrusionOk="0">
                  <a:moveTo>
                    <a:pt x="32830" y="19537"/>
                  </a:moveTo>
                  <a:lnTo>
                    <a:pt x="51980" y="56611"/>
                  </a:lnTo>
                  <a:lnTo>
                    <a:pt x="51980" y="56611"/>
                  </a:lnTo>
                  <a:lnTo>
                    <a:pt x="52051" y="56856"/>
                  </a:lnTo>
                  <a:lnTo>
                    <a:pt x="52156" y="57067"/>
                  </a:lnTo>
                  <a:lnTo>
                    <a:pt x="52191" y="57312"/>
                  </a:lnTo>
                  <a:lnTo>
                    <a:pt x="52226" y="57523"/>
                  </a:lnTo>
                  <a:lnTo>
                    <a:pt x="52226" y="57768"/>
                  </a:lnTo>
                  <a:lnTo>
                    <a:pt x="52226" y="57979"/>
                  </a:lnTo>
                  <a:lnTo>
                    <a:pt x="52191" y="58189"/>
                  </a:lnTo>
                  <a:lnTo>
                    <a:pt x="52121" y="58434"/>
                  </a:lnTo>
                  <a:lnTo>
                    <a:pt x="52051" y="58645"/>
                  </a:lnTo>
                  <a:lnTo>
                    <a:pt x="51945" y="58820"/>
                  </a:lnTo>
                  <a:lnTo>
                    <a:pt x="51805" y="59031"/>
                  </a:lnTo>
                  <a:lnTo>
                    <a:pt x="51700" y="59206"/>
                  </a:lnTo>
                  <a:lnTo>
                    <a:pt x="51525" y="59381"/>
                  </a:lnTo>
                  <a:lnTo>
                    <a:pt x="51349" y="59522"/>
                  </a:lnTo>
                  <a:lnTo>
                    <a:pt x="51174" y="59662"/>
                  </a:lnTo>
                  <a:lnTo>
                    <a:pt x="50963" y="59802"/>
                  </a:lnTo>
                  <a:lnTo>
                    <a:pt x="26166" y="72569"/>
                  </a:lnTo>
                  <a:lnTo>
                    <a:pt x="26166" y="72569"/>
                  </a:lnTo>
                  <a:lnTo>
                    <a:pt x="25955" y="72675"/>
                  </a:lnTo>
                  <a:lnTo>
                    <a:pt x="25745" y="72745"/>
                  </a:lnTo>
                  <a:lnTo>
                    <a:pt x="25499" y="72815"/>
                  </a:lnTo>
                  <a:lnTo>
                    <a:pt x="25289" y="72850"/>
                  </a:lnTo>
                  <a:lnTo>
                    <a:pt x="25043" y="72850"/>
                  </a:lnTo>
                  <a:lnTo>
                    <a:pt x="24833" y="72850"/>
                  </a:lnTo>
                  <a:lnTo>
                    <a:pt x="24587" y="72780"/>
                  </a:lnTo>
                  <a:lnTo>
                    <a:pt x="24377" y="72745"/>
                  </a:lnTo>
                  <a:lnTo>
                    <a:pt x="24167" y="72675"/>
                  </a:lnTo>
                  <a:lnTo>
                    <a:pt x="23956" y="72569"/>
                  </a:lnTo>
                  <a:lnTo>
                    <a:pt x="23781" y="72429"/>
                  </a:lnTo>
                  <a:lnTo>
                    <a:pt x="23570" y="72289"/>
                  </a:lnTo>
                  <a:lnTo>
                    <a:pt x="23430" y="72149"/>
                  </a:lnTo>
                  <a:lnTo>
                    <a:pt x="23255" y="71973"/>
                  </a:lnTo>
                  <a:lnTo>
                    <a:pt x="23114" y="71798"/>
                  </a:lnTo>
                  <a:lnTo>
                    <a:pt x="23009" y="71587"/>
                  </a:lnTo>
                  <a:lnTo>
                    <a:pt x="3859" y="34479"/>
                  </a:lnTo>
                  <a:lnTo>
                    <a:pt x="3859" y="34479"/>
                  </a:lnTo>
                  <a:lnTo>
                    <a:pt x="3543" y="33812"/>
                  </a:lnTo>
                  <a:lnTo>
                    <a:pt x="3227" y="33076"/>
                  </a:lnTo>
                  <a:lnTo>
                    <a:pt x="2982" y="32339"/>
                  </a:lnTo>
                  <a:lnTo>
                    <a:pt x="2771" y="31568"/>
                  </a:lnTo>
                  <a:lnTo>
                    <a:pt x="2561" y="30761"/>
                  </a:lnTo>
                  <a:lnTo>
                    <a:pt x="2421" y="29919"/>
                  </a:lnTo>
                  <a:lnTo>
                    <a:pt x="2280" y="29077"/>
                  </a:lnTo>
                  <a:lnTo>
                    <a:pt x="2210" y="28236"/>
                  </a:lnTo>
                  <a:lnTo>
                    <a:pt x="2140" y="27359"/>
                  </a:lnTo>
                  <a:lnTo>
                    <a:pt x="2140" y="26517"/>
                  </a:lnTo>
                  <a:lnTo>
                    <a:pt x="2175" y="25640"/>
                  </a:lnTo>
                  <a:lnTo>
                    <a:pt x="2245" y="24798"/>
                  </a:lnTo>
                  <a:lnTo>
                    <a:pt x="2350" y="23957"/>
                  </a:lnTo>
                  <a:lnTo>
                    <a:pt x="2491" y="23150"/>
                  </a:lnTo>
                  <a:lnTo>
                    <a:pt x="2701" y="22378"/>
                  </a:lnTo>
                  <a:lnTo>
                    <a:pt x="2947" y="21607"/>
                  </a:lnTo>
                  <a:lnTo>
                    <a:pt x="2947" y="21607"/>
                  </a:lnTo>
                  <a:lnTo>
                    <a:pt x="3122" y="21045"/>
                  </a:lnTo>
                  <a:lnTo>
                    <a:pt x="3297" y="20449"/>
                  </a:lnTo>
                  <a:lnTo>
                    <a:pt x="3438" y="19853"/>
                  </a:lnTo>
                  <a:lnTo>
                    <a:pt x="3543" y="19257"/>
                  </a:lnTo>
                  <a:lnTo>
                    <a:pt x="3648" y="18625"/>
                  </a:lnTo>
                  <a:lnTo>
                    <a:pt x="3718" y="18029"/>
                  </a:lnTo>
                  <a:lnTo>
                    <a:pt x="3753" y="17433"/>
                  </a:lnTo>
                  <a:lnTo>
                    <a:pt x="3753" y="16801"/>
                  </a:lnTo>
                  <a:lnTo>
                    <a:pt x="3753" y="16205"/>
                  </a:lnTo>
                  <a:lnTo>
                    <a:pt x="3718" y="15609"/>
                  </a:lnTo>
                  <a:lnTo>
                    <a:pt x="3648" y="15013"/>
                  </a:lnTo>
                  <a:lnTo>
                    <a:pt x="3543" y="14381"/>
                  </a:lnTo>
                  <a:lnTo>
                    <a:pt x="3438" y="13785"/>
                  </a:lnTo>
                  <a:lnTo>
                    <a:pt x="3297" y="13224"/>
                  </a:lnTo>
                  <a:lnTo>
                    <a:pt x="3122" y="12628"/>
                  </a:lnTo>
                  <a:lnTo>
                    <a:pt x="2912" y="12031"/>
                  </a:lnTo>
                  <a:lnTo>
                    <a:pt x="2912" y="12031"/>
                  </a:lnTo>
                  <a:lnTo>
                    <a:pt x="2736" y="11540"/>
                  </a:lnTo>
                  <a:lnTo>
                    <a:pt x="2491" y="11049"/>
                  </a:lnTo>
                  <a:lnTo>
                    <a:pt x="2491" y="11049"/>
                  </a:lnTo>
                  <a:lnTo>
                    <a:pt x="2210" y="10383"/>
                  </a:lnTo>
                  <a:lnTo>
                    <a:pt x="0" y="6174"/>
                  </a:lnTo>
                  <a:lnTo>
                    <a:pt x="11961" y="1"/>
                  </a:lnTo>
                  <a:lnTo>
                    <a:pt x="14135" y="4210"/>
                  </a:lnTo>
                  <a:lnTo>
                    <a:pt x="14135" y="4210"/>
                  </a:lnTo>
                  <a:lnTo>
                    <a:pt x="14486" y="4841"/>
                  </a:lnTo>
                  <a:lnTo>
                    <a:pt x="14486" y="4841"/>
                  </a:lnTo>
                  <a:lnTo>
                    <a:pt x="14767" y="5332"/>
                  </a:lnTo>
                  <a:lnTo>
                    <a:pt x="15082" y="5753"/>
                  </a:lnTo>
                  <a:lnTo>
                    <a:pt x="15082" y="5753"/>
                  </a:lnTo>
                  <a:lnTo>
                    <a:pt x="15433" y="6279"/>
                  </a:lnTo>
                  <a:lnTo>
                    <a:pt x="15819" y="6735"/>
                  </a:lnTo>
                  <a:lnTo>
                    <a:pt x="16205" y="7191"/>
                  </a:lnTo>
                  <a:lnTo>
                    <a:pt x="16626" y="7647"/>
                  </a:lnTo>
                  <a:lnTo>
                    <a:pt x="17047" y="8068"/>
                  </a:lnTo>
                  <a:lnTo>
                    <a:pt x="17502" y="8489"/>
                  </a:lnTo>
                  <a:lnTo>
                    <a:pt x="17994" y="8875"/>
                  </a:lnTo>
                  <a:lnTo>
                    <a:pt x="18485" y="9225"/>
                  </a:lnTo>
                  <a:lnTo>
                    <a:pt x="18976" y="9576"/>
                  </a:lnTo>
                  <a:lnTo>
                    <a:pt x="19502" y="9892"/>
                  </a:lnTo>
                  <a:lnTo>
                    <a:pt x="20028" y="10172"/>
                  </a:lnTo>
                  <a:lnTo>
                    <a:pt x="20554" y="10453"/>
                  </a:lnTo>
                  <a:lnTo>
                    <a:pt x="21115" y="10698"/>
                  </a:lnTo>
                  <a:lnTo>
                    <a:pt x="21676" y="10944"/>
                  </a:lnTo>
                  <a:lnTo>
                    <a:pt x="22273" y="11154"/>
                  </a:lnTo>
                  <a:lnTo>
                    <a:pt x="22869" y="11330"/>
                  </a:lnTo>
                  <a:lnTo>
                    <a:pt x="22869" y="11330"/>
                  </a:lnTo>
                  <a:lnTo>
                    <a:pt x="23605" y="11575"/>
                  </a:lnTo>
                  <a:lnTo>
                    <a:pt x="24377" y="11856"/>
                  </a:lnTo>
                  <a:lnTo>
                    <a:pt x="25114" y="12207"/>
                  </a:lnTo>
                  <a:lnTo>
                    <a:pt x="25885" y="12592"/>
                  </a:lnTo>
                  <a:lnTo>
                    <a:pt x="26587" y="13048"/>
                  </a:lnTo>
                  <a:lnTo>
                    <a:pt x="27323" y="13504"/>
                  </a:lnTo>
                  <a:lnTo>
                    <a:pt x="28025" y="14030"/>
                  </a:lnTo>
                  <a:lnTo>
                    <a:pt x="28691" y="14557"/>
                  </a:lnTo>
                  <a:lnTo>
                    <a:pt x="29323" y="15118"/>
                  </a:lnTo>
                  <a:lnTo>
                    <a:pt x="29954" y="15714"/>
                  </a:lnTo>
                  <a:lnTo>
                    <a:pt x="30515" y="16310"/>
                  </a:lnTo>
                  <a:lnTo>
                    <a:pt x="31076" y="16942"/>
                  </a:lnTo>
                  <a:lnTo>
                    <a:pt x="31567" y="17573"/>
                  </a:lnTo>
                  <a:lnTo>
                    <a:pt x="32023" y="18239"/>
                  </a:lnTo>
                  <a:lnTo>
                    <a:pt x="32444" y="18871"/>
                  </a:lnTo>
                  <a:lnTo>
                    <a:pt x="32830" y="1953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640;p82">
              <a:extLst>
                <a:ext uri="{FF2B5EF4-FFF2-40B4-BE49-F238E27FC236}">
                  <a16:creationId xmlns:a16="http://schemas.microsoft.com/office/drawing/2014/main" id="{AB20CC17-3D0B-4C3A-85DD-6D1B69295559}"/>
                </a:ext>
              </a:extLst>
            </p:cNvPr>
            <p:cNvSpPr/>
            <p:nvPr/>
          </p:nvSpPr>
          <p:spPr>
            <a:xfrm flipH="1">
              <a:off x="7578600" y="3372700"/>
              <a:ext cx="228900" cy="228875"/>
            </a:xfrm>
            <a:custGeom>
              <a:avLst/>
              <a:gdLst/>
              <a:ahLst/>
              <a:cxnLst/>
              <a:rect l="l" t="t" r="r" b="b"/>
              <a:pathLst>
                <a:path w="9156" h="9155" extrusionOk="0">
                  <a:moveTo>
                    <a:pt x="4666" y="0"/>
                  </a:moveTo>
                  <a:lnTo>
                    <a:pt x="4210" y="35"/>
                  </a:lnTo>
                  <a:lnTo>
                    <a:pt x="3789" y="70"/>
                  </a:lnTo>
                  <a:lnTo>
                    <a:pt x="3333" y="176"/>
                  </a:lnTo>
                  <a:lnTo>
                    <a:pt x="2912" y="316"/>
                  </a:lnTo>
                  <a:lnTo>
                    <a:pt x="2491" y="526"/>
                  </a:lnTo>
                  <a:lnTo>
                    <a:pt x="2070" y="772"/>
                  </a:lnTo>
                  <a:lnTo>
                    <a:pt x="1685" y="1017"/>
                  </a:lnTo>
                  <a:lnTo>
                    <a:pt x="1369" y="1333"/>
                  </a:lnTo>
                  <a:lnTo>
                    <a:pt x="1053" y="1649"/>
                  </a:lnTo>
                  <a:lnTo>
                    <a:pt x="773" y="1999"/>
                  </a:lnTo>
                  <a:lnTo>
                    <a:pt x="562" y="2385"/>
                  </a:lnTo>
                  <a:lnTo>
                    <a:pt x="352" y="2771"/>
                  </a:lnTo>
                  <a:lnTo>
                    <a:pt x="211" y="3192"/>
                  </a:lnTo>
                  <a:lnTo>
                    <a:pt x="106" y="3613"/>
                  </a:lnTo>
                  <a:lnTo>
                    <a:pt x="36" y="4069"/>
                  </a:lnTo>
                  <a:lnTo>
                    <a:pt x="1" y="4490"/>
                  </a:lnTo>
                  <a:lnTo>
                    <a:pt x="1" y="4946"/>
                  </a:lnTo>
                  <a:lnTo>
                    <a:pt x="71" y="5366"/>
                  </a:lnTo>
                  <a:lnTo>
                    <a:pt x="176" y="5822"/>
                  </a:lnTo>
                  <a:lnTo>
                    <a:pt x="317" y="6243"/>
                  </a:lnTo>
                  <a:lnTo>
                    <a:pt x="492" y="6699"/>
                  </a:lnTo>
                  <a:lnTo>
                    <a:pt x="738" y="7085"/>
                  </a:lnTo>
                  <a:lnTo>
                    <a:pt x="1018" y="7471"/>
                  </a:lnTo>
                  <a:lnTo>
                    <a:pt x="1299" y="7787"/>
                  </a:lnTo>
                  <a:lnTo>
                    <a:pt x="1649" y="8102"/>
                  </a:lnTo>
                  <a:lnTo>
                    <a:pt x="2000" y="8383"/>
                  </a:lnTo>
                  <a:lnTo>
                    <a:pt x="2386" y="8593"/>
                  </a:lnTo>
                  <a:lnTo>
                    <a:pt x="2772" y="8804"/>
                  </a:lnTo>
                  <a:lnTo>
                    <a:pt x="3193" y="8944"/>
                  </a:lnTo>
                  <a:lnTo>
                    <a:pt x="3614" y="9049"/>
                  </a:lnTo>
                  <a:lnTo>
                    <a:pt x="4035" y="9119"/>
                  </a:lnTo>
                  <a:lnTo>
                    <a:pt x="4490" y="9155"/>
                  </a:lnTo>
                  <a:lnTo>
                    <a:pt x="4911" y="9155"/>
                  </a:lnTo>
                  <a:lnTo>
                    <a:pt x="5367" y="9084"/>
                  </a:lnTo>
                  <a:lnTo>
                    <a:pt x="5823" y="8979"/>
                  </a:lnTo>
                  <a:lnTo>
                    <a:pt x="6244" y="8839"/>
                  </a:lnTo>
                  <a:lnTo>
                    <a:pt x="6665" y="8663"/>
                  </a:lnTo>
                  <a:lnTo>
                    <a:pt x="7086" y="8418"/>
                  </a:lnTo>
                  <a:lnTo>
                    <a:pt x="7437" y="8137"/>
                  </a:lnTo>
                  <a:lnTo>
                    <a:pt x="7787" y="7857"/>
                  </a:lnTo>
                  <a:lnTo>
                    <a:pt x="8103" y="7506"/>
                  </a:lnTo>
                  <a:lnTo>
                    <a:pt x="8349" y="7155"/>
                  </a:lnTo>
                  <a:lnTo>
                    <a:pt x="8594" y="6769"/>
                  </a:lnTo>
                  <a:lnTo>
                    <a:pt x="8770" y="6384"/>
                  </a:lnTo>
                  <a:lnTo>
                    <a:pt x="8945" y="5963"/>
                  </a:lnTo>
                  <a:lnTo>
                    <a:pt x="9050" y="5542"/>
                  </a:lnTo>
                  <a:lnTo>
                    <a:pt x="9120" y="5121"/>
                  </a:lnTo>
                  <a:lnTo>
                    <a:pt x="9155" y="4665"/>
                  </a:lnTo>
                  <a:lnTo>
                    <a:pt x="9155" y="4244"/>
                  </a:lnTo>
                  <a:lnTo>
                    <a:pt x="9085" y="3788"/>
                  </a:lnTo>
                  <a:lnTo>
                    <a:pt x="8980" y="3367"/>
                  </a:lnTo>
                  <a:lnTo>
                    <a:pt x="8840" y="2911"/>
                  </a:lnTo>
                  <a:lnTo>
                    <a:pt x="8629" y="2490"/>
                  </a:lnTo>
                  <a:lnTo>
                    <a:pt x="8419" y="2070"/>
                  </a:lnTo>
                  <a:lnTo>
                    <a:pt x="8138" y="1719"/>
                  </a:lnTo>
                  <a:lnTo>
                    <a:pt x="7823" y="1368"/>
                  </a:lnTo>
                  <a:lnTo>
                    <a:pt x="7507" y="1052"/>
                  </a:lnTo>
                  <a:lnTo>
                    <a:pt x="7156" y="807"/>
                  </a:lnTo>
                  <a:lnTo>
                    <a:pt x="6770" y="561"/>
                  </a:lnTo>
                  <a:lnTo>
                    <a:pt x="6385" y="386"/>
                  </a:lnTo>
                  <a:lnTo>
                    <a:pt x="5964" y="211"/>
                  </a:lnTo>
                  <a:lnTo>
                    <a:pt x="5543" y="105"/>
                  </a:lnTo>
                  <a:lnTo>
                    <a:pt x="5122" y="35"/>
                  </a:lnTo>
                  <a:lnTo>
                    <a:pt x="466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641;p82">
              <a:extLst>
                <a:ext uri="{FF2B5EF4-FFF2-40B4-BE49-F238E27FC236}">
                  <a16:creationId xmlns:a16="http://schemas.microsoft.com/office/drawing/2014/main" id="{B016D296-124E-4C44-9588-F667E6B73449}"/>
                </a:ext>
              </a:extLst>
            </p:cNvPr>
            <p:cNvSpPr/>
            <p:nvPr/>
          </p:nvSpPr>
          <p:spPr>
            <a:xfrm flipH="1">
              <a:off x="6725425" y="3436700"/>
              <a:ext cx="1035600" cy="1111000"/>
            </a:xfrm>
            <a:custGeom>
              <a:avLst/>
              <a:gdLst/>
              <a:ahLst/>
              <a:cxnLst/>
              <a:rect l="l" t="t" r="r" b="b"/>
              <a:pathLst>
                <a:path w="41424" h="44440" extrusionOk="0">
                  <a:moveTo>
                    <a:pt x="25254" y="1"/>
                  </a:moveTo>
                  <a:lnTo>
                    <a:pt x="1" y="13048"/>
                  </a:lnTo>
                  <a:lnTo>
                    <a:pt x="16100" y="44264"/>
                  </a:lnTo>
                  <a:lnTo>
                    <a:pt x="16170" y="44369"/>
                  </a:lnTo>
                  <a:lnTo>
                    <a:pt x="16275" y="44405"/>
                  </a:lnTo>
                  <a:lnTo>
                    <a:pt x="16381" y="44440"/>
                  </a:lnTo>
                  <a:lnTo>
                    <a:pt x="16486" y="44405"/>
                  </a:lnTo>
                  <a:lnTo>
                    <a:pt x="41248" y="31602"/>
                  </a:lnTo>
                  <a:lnTo>
                    <a:pt x="41353" y="31532"/>
                  </a:lnTo>
                  <a:lnTo>
                    <a:pt x="41389" y="31462"/>
                  </a:lnTo>
                  <a:lnTo>
                    <a:pt x="41424" y="31357"/>
                  </a:lnTo>
                  <a:lnTo>
                    <a:pt x="41389" y="31252"/>
                  </a:lnTo>
                  <a:lnTo>
                    <a:pt x="2525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642;p82">
              <a:extLst>
                <a:ext uri="{FF2B5EF4-FFF2-40B4-BE49-F238E27FC236}">
                  <a16:creationId xmlns:a16="http://schemas.microsoft.com/office/drawing/2014/main" id="{E2F1B042-8579-4E8B-83AD-A53DC8EAB245}"/>
                </a:ext>
              </a:extLst>
            </p:cNvPr>
            <p:cNvSpPr/>
            <p:nvPr/>
          </p:nvSpPr>
          <p:spPr>
            <a:xfrm flipH="1">
              <a:off x="6844675" y="3392850"/>
              <a:ext cx="719050" cy="719050"/>
            </a:xfrm>
            <a:custGeom>
              <a:avLst/>
              <a:gdLst/>
              <a:ahLst/>
              <a:cxnLst/>
              <a:rect l="l" t="t" r="r" b="b"/>
              <a:pathLst>
                <a:path w="28762" h="28762" extrusionOk="0">
                  <a:moveTo>
                    <a:pt x="18800" y="1"/>
                  </a:moveTo>
                  <a:lnTo>
                    <a:pt x="737" y="9331"/>
                  </a:lnTo>
                  <a:lnTo>
                    <a:pt x="527" y="9471"/>
                  </a:lnTo>
                  <a:lnTo>
                    <a:pt x="316" y="9681"/>
                  </a:lnTo>
                  <a:lnTo>
                    <a:pt x="176" y="9892"/>
                  </a:lnTo>
                  <a:lnTo>
                    <a:pt x="71" y="10137"/>
                  </a:lnTo>
                  <a:lnTo>
                    <a:pt x="1" y="10418"/>
                  </a:lnTo>
                  <a:lnTo>
                    <a:pt x="1" y="10663"/>
                  </a:lnTo>
                  <a:lnTo>
                    <a:pt x="36" y="10944"/>
                  </a:lnTo>
                  <a:lnTo>
                    <a:pt x="141" y="11225"/>
                  </a:lnTo>
                  <a:lnTo>
                    <a:pt x="8804" y="28025"/>
                  </a:lnTo>
                  <a:lnTo>
                    <a:pt x="8980" y="28271"/>
                  </a:lnTo>
                  <a:lnTo>
                    <a:pt x="9155" y="28446"/>
                  </a:lnTo>
                  <a:lnTo>
                    <a:pt x="9401" y="28621"/>
                  </a:lnTo>
                  <a:lnTo>
                    <a:pt x="9646" y="28727"/>
                  </a:lnTo>
                  <a:lnTo>
                    <a:pt x="9892" y="28762"/>
                  </a:lnTo>
                  <a:lnTo>
                    <a:pt x="10172" y="28762"/>
                  </a:lnTo>
                  <a:lnTo>
                    <a:pt x="10453" y="28727"/>
                  </a:lnTo>
                  <a:lnTo>
                    <a:pt x="10733" y="28621"/>
                  </a:lnTo>
                  <a:lnTo>
                    <a:pt x="28762" y="19292"/>
                  </a:lnTo>
                  <a:lnTo>
                    <a:pt x="188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643;p82">
              <a:extLst>
                <a:ext uri="{FF2B5EF4-FFF2-40B4-BE49-F238E27FC236}">
                  <a16:creationId xmlns:a16="http://schemas.microsoft.com/office/drawing/2014/main" id="{BACBFF6E-F8BA-457B-9E11-CC7CB82FE6E1}"/>
                </a:ext>
              </a:extLst>
            </p:cNvPr>
            <p:cNvSpPr/>
            <p:nvPr/>
          </p:nvSpPr>
          <p:spPr>
            <a:xfrm flipH="1">
              <a:off x="7626825" y="2662425"/>
              <a:ext cx="421800" cy="355175"/>
            </a:xfrm>
            <a:custGeom>
              <a:avLst/>
              <a:gdLst/>
              <a:ahLst/>
              <a:cxnLst/>
              <a:rect l="l" t="t" r="r" b="b"/>
              <a:pathLst>
                <a:path w="16872" h="14207" extrusionOk="0">
                  <a:moveTo>
                    <a:pt x="12382" y="1"/>
                  </a:moveTo>
                  <a:lnTo>
                    <a:pt x="12136" y="71"/>
                  </a:lnTo>
                  <a:lnTo>
                    <a:pt x="11891" y="176"/>
                  </a:lnTo>
                  <a:lnTo>
                    <a:pt x="807" y="5893"/>
                  </a:lnTo>
                  <a:lnTo>
                    <a:pt x="562" y="6034"/>
                  </a:lnTo>
                  <a:lnTo>
                    <a:pt x="386" y="6209"/>
                  </a:lnTo>
                  <a:lnTo>
                    <a:pt x="211" y="6384"/>
                  </a:lnTo>
                  <a:lnTo>
                    <a:pt x="106" y="6595"/>
                  </a:lnTo>
                  <a:lnTo>
                    <a:pt x="36" y="6805"/>
                  </a:lnTo>
                  <a:lnTo>
                    <a:pt x="1" y="7016"/>
                  </a:lnTo>
                  <a:lnTo>
                    <a:pt x="36" y="7191"/>
                  </a:lnTo>
                  <a:lnTo>
                    <a:pt x="106" y="7402"/>
                  </a:lnTo>
                  <a:lnTo>
                    <a:pt x="3368" y="13750"/>
                  </a:lnTo>
                  <a:lnTo>
                    <a:pt x="3473" y="13890"/>
                  </a:lnTo>
                  <a:lnTo>
                    <a:pt x="3648" y="14031"/>
                  </a:lnTo>
                  <a:lnTo>
                    <a:pt x="3824" y="14136"/>
                  </a:lnTo>
                  <a:lnTo>
                    <a:pt x="4034" y="14206"/>
                  </a:lnTo>
                  <a:lnTo>
                    <a:pt x="4490" y="14206"/>
                  </a:lnTo>
                  <a:lnTo>
                    <a:pt x="4736" y="14136"/>
                  </a:lnTo>
                  <a:lnTo>
                    <a:pt x="4981" y="14031"/>
                  </a:lnTo>
                  <a:lnTo>
                    <a:pt x="16100" y="8314"/>
                  </a:lnTo>
                  <a:lnTo>
                    <a:pt x="16310" y="8173"/>
                  </a:lnTo>
                  <a:lnTo>
                    <a:pt x="16521" y="7998"/>
                  </a:lnTo>
                  <a:lnTo>
                    <a:pt x="16661" y="7823"/>
                  </a:lnTo>
                  <a:lnTo>
                    <a:pt x="16766" y="7612"/>
                  </a:lnTo>
                  <a:lnTo>
                    <a:pt x="16871" y="7402"/>
                  </a:lnTo>
                  <a:lnTo>
                    <a:pt x="16871" y="7191"/>
                  </a:lnTo>
                  <a:lnTo>
                    <a:pt x="16871" y="6981"/>
                  </a:lnTo>
                  <a:lnTo>
                    <a:pt x="16801" y="6805"/>
                  </a:lnTo>
                  <a:lnTo>
                    <a:pt x="13539" y="457"/>
                  </a:lnTo>
                  <a:lnTo>
                    <a:pt x="13399" y="282"/>
                  </a:lnTo>
                  <a:lnTo>
                    <a:pt x="13259" y="176"/>
                  </a:lnTo>
                  <a:lnTo>
                    <a:pt x="13083" y="71"/>
                  </a:lnTo>
                  <a:lnTo>
                    <a:pt x="128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644;p82">
              <a:extLst>
                <a:ext uri="{FF2B5EF4-FFF2-40B4-BE49-F238E27FC236}">
                  <a16:creationId xmlns:a16="http://schemas.microsoft.com/office/drawing/2014/main" id="{A65724DF-9482-4A4F-B708-EC2F7CB20A5A}"/>
                </a:ext>
              </a:extLst>
            </p:cNvPr>
            <p:cNvSpPr/>
            <p:nvPr/>
          </p:nvSpPr>
          <p:spPr>
            <a:xfrm flipH="1">
              <a:off x="7626825" y="2662425"/>
              <a:ext cx="421800" cy="355175"/>
            </a:xfrm>
            <a:custGeom>
              <a:avLst/>
              <a:gdLst/>
              <a:ahLst/>
              <a:cxnLst/>
              <a:rect l="l" t="t" r="r" b="b"/>
              <a:pathLst>
                <a:path w="16872" h="14207" fill="none" extrusionOk="0">
                  <a:moveTo>
                    <a:pt x="11891" y="176"/>
                  </a:moveTo>
                  <a:lnTo>
                    <a:pt x="807" y="5893"/>
                  </a:lnTo>
                  <a:lnTo>
                    <a:pt x="807" y="5893"/>
                  </a:lnTo>
                  <a:lnTo>
                    <a:pt x="562" y="6034"/>
                  </a:lnTo>
                  <a:lnTo>
                    <a:pt x="386" y="6209"/>
                  </a:lnTo>
                  <a:lnTo>
                    <a:pt x="211" y="6384"/>
                  </a:lnTo>
                  <a:lnTo>
                    <a:pt x="106" y="6595"/>
                  </a:lnTo>
                  <a:lnTo>
                    <a:pt x="36" y="6805"/>
                  </a:lnTo>
                  <a:lnTo>
                    <a:pt x="1" y="7016"/>
                  </a:lnTo>
                  <a:lnTo>
                    <a:pt x="36" y="7191"/>
                  </a:lnTo>
                  <a:lnTo>
                    <a:pt x="106" y="7402"/>
                  </a:lnTo>
                  <a:lnTo>
                    <a:pt x="3368" y="13750"/>
                  </a:lnTo>
                  <a:lnTo>
                    <a:pt x="3368" y="13750"/>
                  </a:lnTo>
                  <a:lnTo>
                    <a:pt x="3473" y="13890"/>
                  </a:lnTo>
                  <a:lnTo>
                    <a:pt x="3648" y="14031"/>
                  </a:lnTo>
                  <a:lnTo>
                    <a:pt x="3824" y="14136"/>
                  </a:lnTo>
                  <a:lnTo>
                    <a:pt x="4034" y="14206"/>
                  </a:lnTo>
                  <a:lnTo>
                    <a:pt x="4280" y="14206"/>
                  </a:lnTo>
                  <a:lnTo>
                    <a:pt x="4490" y="14206"/>
                  </a:lnTo>
                  <a:lnTo>
                    <a:pt x="4736" y="14136"/>
                  </a:lnTo>
                  <a:lnTo>
                    <a:pt x="4981" y="14031"/>
                  </a:lnTo>
                  <a:lnTo>
                    <a:pt x="16100" y="8314"/>
                  </a:lnTo>
                  <a:lnTo>
                    <a:pt x="16100" y="8314"/>
                  </a:lnTo>
                  <a:lnTo>
                    <a:pt x="16310" y="8173"/>
                  </a:lnTo>
                  <a:lnTo>
                    <a:pt x="16521" y="7998"/>
                  </a:lnTo>
                  <a:lnTo>
                    <a:pt x="16661" y="7823"/>
                  </a:lnTo>
                  <a:lnTo>
                    <a:pt x="16766" y="7612"/>
                  </a:lnTo>
                  <a:lnTo>
                    <a:pt x="16871" y="7402"/>
                  </a:lnTo>
                  <a:lnTo>
                    <a:pt x="16871" y="7191"/>
                  </a:lnTo>
                  <a:lnTo>
                    <a:pt x="16871" y="6981"/>
                  </a:lnTo>
                  <a:lnTo>
                    <a:pt x="16801" y="6805"/>
                  </a:lnTo>
                  <a:lnTo>
                    <a:pt x="13539" y="457"/>
                  </a:lnTo>
                  <a:lnTo>
                    <a:pt x="13539" y="457"/>
                  </a:lnTo>
                  <a:lnTo>
                    <a:pt x="13399" y="282"/>
                  </a:lnTo>
                  <a:lnTo>
                    <a:pt x="13259" y="176"/>
                  </a:lnTo>
                  <a:lnTo>
                    <a:pt x="13083" y="71"/>
                  </a:lnTo>
                  <a:lnTo>
                    <a:pt x="12873" y="1"/>
                  </a:lnTo>
                  <a:lnTo>
                    <a:pt x="12627" y="1"/>
                  </a:lnTo>
                  <a:lnTo>
                    <a:pt x="12382" y="1"/>
                  </a:lnTo>
                  <a:lnTo>
                    <a:pt x="12136" y="71"/>
                  </a:lnTo>
                  <a:lnTo>
                    <a:pt x="11891" y="17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3645;p82">
            <a:extLst>
              <a:ext uri="{FF2B5EF4-FFF2-40B4-BE49-F238E27FC236}">
                <a16:creationId xmlns:a16="http://schemas.microsoft.com/office/drawing/2014/main" id="{DED13E2C-EC50-4EC8-A01A-82A3FFD39DB9}"/>
              </a:ext>
            </a:extLst>
          </p:cNvPr>
          <p:cNvGrpSpPr/>
          <p:nvPr/>
        </p:nvGrpSpPr>
        <p:grpSpPr>
          <a:xfrm rot="-9570509">
            <a:off x="-17530" y="4446085"/>
            <a:ext cx="1028524" cy="534291"/>
            <a:chOff x="6405400" y="856975"/>
            <a:chExt cx="1355625" cy="704125"/>
          </a:xfrm>
        </p:grpSpPr>
        <p:sp>
          <p:nvSpPr>
            <p:cNvPr id="12" name="Google Shape;3646;p82">
              <a:extLst>
                <a:ext uri="{FF2B5EF4-FFF2-40B4-BE49-F238E27FC236}">
                  <a16:creationId xmlns:a16="http://schemas.microsoft.com/office/drawing/2014/main" id="{881E186E-4A90-4307-AEC9-ADFCAF2B93FB}"/>
                </a:ext>
              </a:extLst>
            </p:cNvPr>
            <p:cNvSpPr/>
            <p:nvPr/>
          </p:nvSpPr>
          <p:spPr>
            <a:xfrm>
              <a:off x="6747350" y="919225"/>
              <a:ext cx="772550" cy="529650"/>
            </a:xfrm>
            <a:custGeom>
              <a:avLst/>
              <a:gdLst/>
              <a:ahLst/>
              <a:cxnLst/>
              <a:rect l="l" t="t" r="r" b="b"/>
              <a:pathLst>
                <a:path w="30902" h="21186" extrusionOk="0">
                  <a:moveTo>
                    <a:pt x="4070" y="1"/>
                  </a:moveTo>
                  <a:lnTo>
                    <a:pt x="1" y="8699"/>
                  </a:lnTo>
                  <a:lnTo>
                    <a:pt x="26833" y="21185"/>
                  </a:lnTo>
                  <a:lnTo>
                    <a:pt x="30901" y="12487"/>
                  </a:lnTo>
                  <a:lnTo>
                    <a:pt x="40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647;p82">
              <a:extLst>
                <a:ext uri="{FF2B5EF4-FFF2-40B4-BE49-F238E27FC236}">
                  <a16:creationId xmlns:a16="http://schemas.microsoft.com/office/drawing/2014/main" id="{D989A73A-13CE-456D-92BB-7153A1710055}"/>
                </a:ext>
              </a:extLst>
            </p:cNvPr>
            <p:cNvSpPr/>
            <p:nvPr/>
          </p:nvSpPr>
          <p:spPr>
            <a:xfrm>
              <a:off x="6712300" y="950800"/>
              <a:ext cx="107875" cy="125400"/>
            </a:xfrm>
            <a:custGeom>
              <a:avLst/>
              <a:gdLst/>
              <a:ahLst/>
              <a:cxnLst/>
              <a:rect l="l" t="t" r="r" b="b"/>
              <a:pathLst>
                <a:path w="4315" h="5016" extrusionOk="0">
                  <a:moveTo>
                    <a:pt x="1789" y="0"/>
                  </a:moveTo>
                  <a:lnTo>
                    <a:pt x="0" y="3823"/>
                  </a:lnTo>
                  <a:lnTo>
                    <a:pt x="2560" y="5016"/>
                  </a:lnTo>
                  <a:lnTo>
                    <a:pt x="4314" y="1193"/>
                  </a:lnTo>
                  <a:lnTo>
                    <a:pt x="17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648;p82">
              <a:extLst>
                <a:ext uri="{FF2B5EF4-FFF2-40B4-BE49-F238E27FC236}">
                  <a16:creationId xmlns:a16="http://schemas.microsoft.com/office/drawing/2014/main" id="{29F21FC3-151A-47F8-962C-40082493DA0F}"/>
                </a:ext>
              </a:extLst>
            </p:cNvPr>
            <p:cNvSpPr/>
            <p:nvPr/>
          </p:nvSpPr>
          <p:spPr>
            <a:xfrm>
              <a:off x="6405400" y="856975"/>
              <a:ext cx="334975" cy="154350"/>
            </a:xfrm>
            <a:custGeom>
              <a:avLst/>
              <a:gdLst/>
              <a:ahLst/>
              <a:cxnLst/>
              <a:rect l="l" t="t" r="r" b="b"/>
              <a:pathLst>
                <a:path w="13399" h="6174" extrusionOk="0">
                  <a:moveTo>
                    <a:pt x="0" y="0"/>
                  </a:moveTo>
                  <a:lnTo>
                    <a:pt x="12942" y="6173"/>
                  </a:lnTo>
                  <a:lnTo>
                    <a:pt x="13398" y="5156"/>
                  </a:lnTo>
                  <a:lnTo>
                    <a:pt x="2560" y="246"/>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649;p82">
              <a:extLst>
                <a:ext uri="{FF2B5EF4-FFF2-40B4-BE49-F238E27FC236}">
                  <a16:creationId xmlns:a16="http://schemas.microsoft.com/office/drawing/2014/main" id="{3C917B18-FB66-4B0A-A661-D85868816FC1}"/>
                </a:ext>
              </a:extLst>
            </p:cNvPr>
            <p:cNvSpPr/>
            <p:nvPr/>
          </p:nvSpPr>
          <p:spPr>
            <a:xfrm>
              <a:off x="6785950" y="956925"/>
              <a:ext cx="721675" cy="466525"/>
            </a:xfrm>
            <a:custGeom>
              <a:avLst/>
              <a:gdLst/>
              <a:ahLst/>
              <a:cxnLst/>
              <a:rect l="l" t="t" r="r" b="b"/>
              <a:pathLst>
                <a:path w="28867" h="18661" extrusionOk="0">
                  <a:moveTo>
                    <a:pt x="3122" y="1"/>
                  </a:moveTo>
                  <a:lnTo>
                    <a:pt x="0" y="6700"/>
                  </a:lnTo>
                  <a:lnTo>
                    <a:pt x="25780" y="18660"/>
                  </a:lnTo>
                  <a:lnTo>
                    <a:pt x="28866" y="11996"/>
                  </a:lnTo>
                  <a:lnTo>
                    <a:pt x="31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650;p82">
              <a:extLst>
                <a:ext uri="{FF2B5EF4-FFF2-40B4-BE49-F238E27FC236}">
                  <a16:creationId xmlns:a16="http://schemas.microsoft.com/office/drawing/2014/main" id="{F79A8B22-F030-40B2-85BD-518C10D6C007}"/>
                </a:ext>
              </a:extLst>
            </p:cNvPr>
            <p:cNvSpPr/>
            <p:nvPr/>
          </p:nvSpPr>
          <p:spPr>
            <a:xfrm>
              <a:off x="7075300" y="1091975"/>
              <a:ext cx="123675" cy="187675"/>
            </a:xfrm>
            <a:custGeom>
              <a:avLst/>
              <a:gdLst/>
              <a:ahLst/>
              <a:cxnLst/>
              <a:rect l="l" t="t" r="r" b="b"/>
              <a:pathLst>
                <a:path w="4947" h="7507" extrusionOk="0">
                  <a:moveTo>
                    <a:pt x="3122" y="0"/>
                  </a:moveTo>
                  <a:lnTo>
                    <a:pt x="1" y="6664"/>
                  </a:lnTo>
                  <a:lnTo>
                    <a:pt x="1860" y="7506"/>
                  </a:lnTo>
                  <a:lnTo>
                    <a:pt x="4946" y="842"/>
                  </a:lnTo>
                  <a:lnTo>
                    <a:pt x="31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651;p82">
              <a:extLst>
                <a:ext uri="{FF2B5EF4-FFF2-40B4-BE49-F238E27FC236}">
                  <a16:creationId xmlns:a16="http://schemas.microsoft.com/office/drawing/2014/main" id="{7CC157D6-9A9D-4B66-9694-9F7E6836BF94}"/>
                </a:ext>
              </a:extLst>
            </p:cNvPr>
            <p:cNvSpPr/>
            <p:nvPr/>
          </p:nvSpPr>
          <p:spPr>
            <a:xfrm>
              <a:off x="6785950" y="956925"/>
              <a:ext cx="370050" cy="302550"/>
            </a:xfrm>
            <a:custGeom>
              <a:avLst/>
              <a:gdLst/>
              <a:ahLst/>
              <a:cxnLst/>
              <a:rect l="l" t="t" r="r" b="b"/>
              <a:pathLst>
                <a:path w="14802" h="12102" extrusionOk="0">
                  <a:moveTo>
                    <a:pt x="3122" y="1"/>
                  </a:moveTo>
                  <a:lnTo>
                    <a:pt x="0" y="6700"/>
                  </a:lnTo>
                  <a:lnTo>
                    <a:pt x="11680" y="12101"/>
                  </a:lnTo>
                  <a:lnTo>
                    <a:pt x="14802" y="5437"/>
                  </a:lnTo>
                  <a:lnTo>
                    <a:pt x="31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652;p82">
              <a:extLst>
                <a:ext uri="{FF2B5EF4-FFF2-40B4-BE49-F238E27FC236}">
                  <a16:creationId xmlns:a16="http://schemas.microsoft.com/office/drawing/2014/main" id="{528C4E29-5A5B-4B7C-9146-5CDB7AF828C2}"/>
                </a:ext>
              </a:extLst>
            </p:cNvPr>
            <p:cNvSpPr/>
            <p:nvPr/>
          </p:nvSpPr>
          <p:spPr>
            <a:xfrm>
              <a:off x="7147200" y="1168250"/>
              <a:ext cx="552450" cy="301675"/>
            </a:xfrm>
            <a:custGeom>
              <a:avLst/>
              <a:gdLst/>
              <a:ahLst/>
              <a:cxnLst/>
              <a:rect l="l" t="t" r="r" b="b"/>
              <a:pathLst>
                <a:path w="22098" h="12067" extrusionOk="0">
                  <a:moveTo>
                    <a:pt x="1053" y="1"/>
                  </a:moveTo>
                  <a:lnTo>
                    <a:pt x="1" y="2281"/>
                  </a:lnTo>
                  <a:lnTo>
                    <a:pt x="21045" y="12066"/>
                  </a:lnTo>
                  <a:lnTo>
                    <a:pt x="22098" y="9786"/>
                  </a:lnTo>
                  <a:lnTo>
                    <a:pt x="10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653;p82">
              <a:extLst>
                <a:ext uri="{FF2B5EF4-FFF2-40B4-BE49-F238E27FC236}">
                  <a16:creationId xmlns:a16="http://schemas.microsoft.com/office/drawing/2014/main" id="{7B75B49B-F82E-4B53-9852-F17C7847AAA4}"/>
                </a:ext>
              </a:extLst>
            </p:cNvPr>
            <p:cNvSpPr/>
            <p:nvPr/>
          </p:nvSpPr>
          <p:spPr>
            <a:xfrm>
              <a:off x="7404125" y="1201575"/>
              <a:ext cx="176275" cy="299025"/>
            </a:xfrm>
            <a:custGeom>
              <a:avLst/>
              <a:gdLst/>
              <a:ahLst/>
              <a:cxnLst/>
              <a:rect l="l" t="t" r="r" b="b"/>
              <a:pathLst>
                <a:path w="7051" h="11961" extrusionOk="0">
                  <a:moveTo>
                    <a:pt x="5192" y="1"/>
                  </a:moveTo>
                  <a:lnTo>
                    <a:pt x="1" y="11084"/>
                  </a:lnTo>
                  <a:lnTo>
                    <a:pt x="1895" y="11961"/>
                  </a:lnTo>
                  <a:lnTo>
                    <a:pt x="7051" y="842"/>
                  </a:lnTo>
                  <a:lnTo>
                    <a:pt x="51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654;p82">
              <a:extLst>
                <a:ext uri="{FF2B5EF4-FFF2-40B4-BE49-F238E27FC236}">
                  <a16:creationId xmlns:a16="http://schemas.microsoft.com/office/drawing/2014/main" id="{D64253D7-21E0-42C4-A14A-DACDF8682369}"/>
                </a:ext>
              </a:extLst>
            </p:cNvPr>
            <p:cNvSpPr/>
            <p:nvPr/>
          </p:nvSpPr>
          <p:spPr>
            <a:xfrm>
              <a:off x="7612825" y="1321700"/>
              <a:ext cx="148200" cy="239400"/>
            </a:xfrm>
            <a:custGeom>
              <a:avLst/>
              <a:gdLst/>
              <a:ahLst/>
              <a:cxnLst/>
              <a:rect l="l" t="t" r="r" b="b"/>
              <a:pathLst>
                <a:path w="5928" h="9576" extrusionOk="0">
                  <a:moveTo>
                    <a:pt x="4034" y="1"/>
                  </a:moveTo>
                  <a:lnTo>
                    <a:pt x="0" y="8699"/>
                  </a:lnTo>
                  <a:lnTo>
                    <a:pt x="1859" y="9576"/>
                  </a:lnTo>
                  <a:lnTo>
                    <a:pt x="5928" y="842"/>
                  </a:lnTo>
                  <a:lnTo>
                    <a:pt x="40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655;p82">
              <a:extLst>
                <a:ext uri="{FF2B5EF4-FFF2-40B4-BE49-F238E27FC236}">
                  <a16:creationId xmlns:a16="http://schemas.microsoft.com/office/drawing/2014/main" id="{5A869CC7-F23A-42D9-B2CC-DAEAD810ABF2}"/>
                </a:ext>
              </a:extLst>
            </p:cNvPr>
            <p:cNvSpPr/>
            <p:nvPr/>
          </p:nvSpPr>
          <p:spPr>
            <a:xfrm>
              <a:off x="7051625" y="1113900"/>
              <a:ext cx="29850" cy="28950"/>
            </a:xfrm>
            <a:custGeom>
              <a:avLst/>
              <a:gdLst/>
              <a:ahLst/>
              <a:cxnLst/>
              <a:rect l="l" t="t" r="r" b="b"/>
              <a:pathLst>
                <a:path w="1194" h="1158" extrusionOk="0">
                  <a:moveTo>
                    <a:pt x="422" y="0"/>
                  </a:moveTo>
                  <a:lnTo>
                    <a:pt x="316" y="35"/>
                  </a:lnTo>
                  <a:lnTo>
                    <a:pt x="211" y="105"/>
                  </a:lnTo>
                  <a:lnTo>
                    <a:pt x="106" y="211"/>
                  </a:lnTo>
                  <a:lnTo>
                    <a:pt x="36" y="316"/>
                  </a:lnTo>
                  <a:lnTo>
                    <a:pt x="1" y="456"/>
                  </a:lnTo>
                  <a:lnTo>
                    <a:pt x="1" y="561"/>
                  </a:lnTo>
                  <a:lnTo>
                    <a:pt x="1" y="702"/>
                  </a:lnTo>
                  <a:lnTo>
                    <a:pt x="36" y="807"/>
                  </a:lnTo>
                  <a:lnTo>
                    <a:pt x="106" y="877"/>
                  </a:lnTo>
                  <a:lnTo>
                    <a:pt x="176" y="982"/>
                  </a:lnTo>
                  <a:lnTo>
                    <a:pt x="351" y="1087"/>
                  </a:lnTo>
                  <a:lnTo>
                    <a:pt x="562" y="1158"/>
                  </a:lnTo>
                  <a:lnTo>
                    <a:pt x="772" y="1158"/>
                  </a:lnTo>
                  <a:lnTo>
                    <a:pt x="878" y="1087"/>
                  </a:lnTo>
                  <a:lnTo>
                    <a:pt x="983" y="1052"/>
                  </a:lnTo>
                  <a:lnTo>
                    <a:pt x="1088" y="947"/>
                  </a:lnTo>
                  <a:lnTo>
                    <a:pt x="1158" y="842"/>
                  </a:lnTo>
                  <a:lnTo>
                    <a:pt x="1193" y="702"/>
                  </a:lnTo>
                  <a:lnTo>
                    <a:pt x="1193" y="561"/>
                  </a:lnTo>
                  <a:lnTo>
                    <a:pt x="1193" y="456"/>
                  </a:lnTo>
                  <a:lnTo>
                    <a:pt x="1158" y="351"/>
                  </a:lnTo>
                  <a:lnTo>
                    <a:pt x="1088" y="246"/>
                  </a:lnTo>
                  <a:lnTo>
                    <a:pt x="1018" y="175"/>
                  </a:lnTo>
                  <a:lnTo>
                    <a:pt x="843" y="35"/>
                  </a:lnTo>
                  <a:lnTo>
                    <a:pt x="6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656;p82">
              <a:extLst>
                <a:ext uri="{FF2B5EF4-FFF2-40B4-BE49-F238E27FC236}">
                  <a16:creationId xmlns:a16="http://schemas.microsoft.com/office/drawing/2014/main" id="{1BA62A3F-C33C-4085-9E6C-1F3B0A525F43}"/>
                </a:ext>
              </a:extLst>
            </p:cNvPr>
            <p:cNvSpPr/>
            <p:nvPr/>
          </p:nvSpPr>
          <p:spPr>
            <a:xfrm>
              <a:off x="6933250" y="1059525"/>
              <a:ext cx="60525" cy="58775"/>
            </a:xfrm>
            <a:custGeom>
              <a:avLst/>
              <a:gdLst/>
              <a:ahLst/>
              <a:cxnLst/>
              <a:rect l="l" t="t" r="r" b="b"/>
              <a:pathLst>
                <a:path w="2421" h="2351" extrusionOk="0">
                  <a:moveTo>
                    <a:pt x="1053" y="0"/>
                  </a:moveTo>
                  <a:lnTo>
                    <a:pt x="807" y="36"/>
                  </a:lnTo>
                  <a:lnTo>
                    <a:pt x="632" y="106"/>
                  </a:lnTo>
                  <a:lnTo>
                    <a:pt x="422" y="246"/>
                  </a:lnTo>
                  <a:lnTo>
                    <a:pt x="246" y="421"/>
                  </a:lnTo>
                  <a:lnTo>
                    <a:pt x="106" y="667"/>
                  </a:lnTo>
                  <a:lnTo>
                    <a:pt x="36" y="912"/>
                  </a:lnTo>
                  <a:lnTo>
                    <a:pt x="1" y="1158"/>
                  </a:lnTo>
                  <a:lnTo>
                    <a:pt x="36" y="1403"/>
                  </a:lnTo>
                  <a:lnTo>
                    <a:pt x="106" y="1614"/>
                  </a:lnTo>
                  <a:lnTo>
                    <a:pt x="211" y="1789"/>
                  </a:lnTo>
                  <a:lnTo>
                    <a:pt x="351" y="1965"/>
                  </a:lnTo>
                  <a:lnTo>
                    <a:pt x="527" y="2105"/>
                  </a:lnTo>
                  <a:lnTo>
                    <a:pt x="702" y="2210"/>
                  </a:lnTo>
                  <a:lnTo>
                    <a:pt x="913" y="2315"/>
                  </a:lnTo>
                  <a:lnTo>
                    <a:pt x="1158" y="2350"/>
                  </a:lnTo>
                  <a:lnTo>
                    <a:pt x="1369" y="2350"/>
                  </a:lnTo>
                  <a:lnTo>
                    <a:pt x="1579" y="2315"/>
                  </a:lnTo>
                  <a:lnTo>
                    <a:pt x="1790" y="2210"/>
                  </a:lnTo>
                  <a:lnTo>
                    <a:pt x="2000" y="2105"/>
                  </a:lnTo>
                  <a:lnTo>
                    <a:pt x="2140" y="1894"/>
                  </a:lnTo>
                  <a:lnTo>
                    <a:pt x="2281" y="1684"/>
                  </a:lnTo>
                  <a:lnTo>
                    <a:pt x="2386" y="1403"/>
                  </a:lnTo>
                  <a:lnTo>
                    <a:pt x="2421" y="1158"/>
                  </a:lnTo>
                  <a:lnTo>
                    <a:pt x="2386" y="947"/>
                  </a:lnTo>
                  <a:lnTo>
                    <a:pt x="2316" y="737"/>
                  </a:lnTo>
                  <a:lnTo>
                    <a:pt x="2210" y="527"/>
                  </a:lnTo>
                  <a:lnTo>
                    <a:pt x="2070" y="351"/>
                  </a:lnTo>
                  <a:lnTo>
                    <a:pt x="1895" y="211"/>
                  </a:lnTo>
                  <a:lnTo>
                    <a:pt x="1684" y="106"/>
                  </a:lnTo>
                  <a:lnTo>
                    <a:pt x="1474" y="36"/>
                  </a:lnTo>
                  <a:lnTo>
                    <a:pt x="12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657;p82">
              <a:extLst>
                <a:ext uri="{FF2B5EF4-FFF2-40B4-BE49-F238E27FC236}">
                  <a16:creationId xmlns:a16="http://schemas.microsoft.com/office/drawing/2014/main" id="{E5DAC00A-641E-4CCE-BD61-8D367892642E}"/>
                </a:ext>
              </a:extLst>
            </p:cNvPr>
            <p:cNvSpPr/>
            <p:nvPr/>
          </p:nvSpPr>
          <p:spPr>
            <a:xfrm>
              <a:off x="6855225" y="1092850"/>
              <a:ext cx="24575" cy="24575"/>
            </a:xfrm>
            <a:custGeom>
              <a:avLst/>
              <a:gdLst/>
              <a:ahLst/>
              <a:cxnLst/>
              <a:rect l="l" t="t" r="r" b="b"/>
              <a:pathLst>
                <a:path w="983" h="983" extrusionOk="0">
                  <a:moveTo>
                    <a:pt x="316" y="0"/>
                  </a:moveTo>
                  <a:lnTo>
                    <a:pt x="246" y="35"/>
                  </a:lnTo>
                  <a:lnTo>
                    <a:pt x="175" y="106"/>
                  </a:lnTo>
                  <a:lnTo>
                    <a:pt x="105" y="176"/>
                  </a:lnTo>
                  <a:lnTo>
                    <a:pt x="35" y="281"/>
                  </a:lnTo>
                  <a:lnTo>
                    <a:pt x="0" y="386"/>
                  </a:lnTo>
                  <a:lnTo>
                    <a:pt x="0" y="491"/>
                  </a:lnTo>
                  <a:lnTo>
                    <a:pt x="0" y="561"/>
                  </a:lnTo>
                  <a:lnTo>
                    <a:pt x="35" y="667"/>
                  </a:lnTo>
                  <a:lnTo>
                    <a:pt x="140" y="807"/>
                  </a:lnTo>
                  <a:lnTo>
                    <a:pt x="281" y="912"/>
                  </a:lnTo>
                  <a:lnTo>
                    <a:pt x="456" y="982"/>
                  </a:lnTo>
                  <a:lnTo>
                    <a:pt x="667" y="947"/>
                  </a:lnTo>
                  <a:lnTo>
                    <a:pt x="737" y="912"/>
                  </a:lnTo>
                  <a:lnTo>
                    <a:pt x="807" y="877"/>
                  </a:lnTo>
                  <a:lnTo>
                    <a:pt x="877" y="807"/>
                  </a:lnTo>
                  <a:lnTo>
                    <a:pt x="947" y="702"/>
                  </a:lnTo>
                  <a:lnTo>
                    <a:pt x="982" y="597"/>
                  </a:lnTo>
                  <a:lnTo>
                    <a:pt x="982" y="491"/>
                  </a:lnTo>
                  <a:lnTo>
                    <a:pt x="982" y="386"/>
                  </a:lnTo>
                  <a:lnTo>
                    <a:pt x="947" y="281"/>
                  </a:lnTo>
                  <a:lnTo>
                    <a:pt x="842" y="141"/>
                  </a:lnTo>
                  <a:lnTo>
                    <a:pt x="702" y="35"/>
                  </a:lnTo>
                  <a:lnTo>
                    <a:pt x="5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658;p82">
              <a:extLst>
                <a:ext uri="{FF2B5EF4-FFF2-40B4-BE49-F238E27FC236}">
                  <a16:creationId xmlns:a16="http://schemas.microsoft.com/office/drawing/2014/main" id="{FE9F8252-B641-4340-95A7-3DEC604CB5D1}"/>
                </a:ext>
              </a:extLst>
            </p:cNvPr>
            <p:cNvSpPr/>
            <p:nvPr/>
          </p:nvSpPr>
          <p:spPr>
            <a:xfrm>
              <a:off x="6876250" y="1000775"/>
              <a:ext cx="35975" cy="34225"/>
            </a:xfrm>
            <a:custGeom>
              <a:avLst/>
              <a:gdLst/>
              <a:ahLst/>
              <a:cxnLst/>
              <a:rect l="l" t="t" r="r" b="b"/>
              <a:pathLst>
                <a:path w="1439" h="1369" extrusionOk="0">
                  <a:moveTo>
                    <a:pt x="632" y="1"/>
                  </a:moveTo>
                  <a:lnTo>
                    <a:pt x="492" y="36"/>
                  </a:lnTo>
                  <a:lnTo>
                    <a:pt x="387" y="71"/>
                  </a:lnTo>
                  <a:lnTo>
                    <a:pt x="246" y="141"/>
                  </a:lnTo>
                  <a:lnTo>
                    <a:pt x="176" y="246"/>
                  </a:lnTo>
                  <a:lnTo>
                    <a:pt x="71" y="386"/>
                  </a:lnTo>
                  <a:lnTo>
                    <a:pt x="36" y="527"/>
                  </a:lnTo>
                  <a:lnTo>
                    <a:pt x="1" y="667"/>
                  </a:lnTo>
                  <a:lnTo>
                    <a:pt x="36" y="807"/>
                  </a:lnTo>
                  <a:lnTo>
                    <a:pt x="71" y="948"/>
                  </a:lnTo>
                  <a:lnTo>
                    <a:pt x="141" y="1053"/>
                  </a:lnTo>
                  <a:lnTo>
                    <a:pt x="211" y="1158"/>
                  </a:lnTo>
                  <a:lnTo>
                    <a:pt x="317" y="1228"/>
                  </a:lnTo>
                  <a:lnTo>
                    <a:pt x="422" y="1298"/>
                  </a:lnTo>
                  <a:lnTo>
                    <a:pt x="562" y="1333"/>
                  </a:lnTo>
                  <a:lnTo>
                    <a:pt x="667" y="1368"/>
                  </a:lnTo>
                  <a:lnTo>
                    <a:pt x="808" y="1368"/>
                  </a:lnTo>
                  <a:lnTo>
                    <a:pt x="948" y="1333"/>
                  </a:lnTo>
                  <a:lnTo>
                    <a:pt x="1053" y="1298"/>
                  </a:lnTo>
                  <a:lnTo>
                    <a:pt x="1158" y="1228"/>
                  </a:lnTo>
                  <a:lnTo>
                    <a:pt x="1264" y="1123"/>
                  </a:lnTo>
                  <a:lnTo>
                    <a:pt x="1369" y="983"/>
                  </a:lnTo>
                  <a:lnTo>
                    <a:pt x="1404" y="842"/>
                  </a:lnTo>
                  <a:lnTo>
                    <a:pt x="1439" y="667"/>
                  </a:lnTo>
                  <a:lnTo>
                    <a:pt x="1404" y="562"/>
                  </a:lnTo>
                  <a:lnTo>
                    <a:pt x="1369" y="421"/>
                  </a:lnTo>
                  <a:lnTo>
                    <a:pt x="1299" y="316"/>
                  </a:lnTo>
                  <a:lnTo>
                    <a:pt x="1228" y="211"/>
                  </a:lnTo>
                  <a:lnTo>
                    <a:pt x="1123" y="141"/>
                  </a:lnTo>
                  <a:lnTo>
                    <a:pt x="1018" y="71"/>
                  </a:lnTo>
                  <a:lnTo>
                    <a:pt x="878" y="36"/>
                  </a:lnTo>
                  <a:lnTo>
                    <a:pt x="7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659;p82">
              <a:extLst>
                <a:ext uri="{FF2B5EF4-FFF2-40B4-BE49-F238E27FC236}">
                  <a16:creationId xmlns:a16="http://schemas.microsoft.com/office/drawing/2014/main" id="{16FD088C-CFDA-40E7-8388-211D76662310}"/>
                </a:ext>
              </a:extLst>
            </p:cNvPr>
            <p:cNvSpPr/>
            <p:nvPr/>
          </p:nvSpPr>
          <p:spPr>
            <a:xfrm>
              <a:off x="7006025" y="1168250"/>
              <a:ext cx="35100" cy="34225"/>
            </a:xfrm>
            <a:custGeom>
              <a:avLst/>
              <a:gdLst/>
              <a:ahLst/>
              <a:cxnLst/>
              <a:rect l="l" t="t" r="r" b="b"/>
              <a:pathLst>
                <a:path w="1404" h="1369" extrusionOk="0">
                  <a:moveTo>
                    <a:pt x="597" y="1"/>
                  </a:moveTo>
                  <a:lnTo>
                    <a:pt x="457" y="36"/>
                  </a:lnTo>
                  <a:lnTo>
                    <a:pt x="352" y="71"/>
                  </a:lnTo>
                  <a:lnTo>
                    <a:pt x="246" y="141"/>
                  </a:lnTo>
                  <a:lnTo>
                    <a:pt x="141" y="246"/>
                  </a:lnTo>
                  <a:lnTo>
                    <a:pt x="71" y="387"/>
                  </a:lnTo>
                  <a:lnTo>
                    <a:pt x="1" y="562"/>
                  </a:lnTo>
                  <a:lnTo>
                    <a:pt x="1" y="702"/>
                  </a:lnTo>
                  <a:lnTo>
                    <a:pt x="1" y="842"/>
                  </a:lnTo>
                  <a:lnTo>
                    <a:pt x="36" y="948"/>
                  </a:lnTo>
                  <a:lnTo>
                    <a:pt x="106" y="1053"/>
                  </a:lnTo>
                  <a:lnTo>
                    <a:pt x="176" y="1158"/>
                  </a:lnTo>
                  <a:lnTo>
                    <a:pt x="281" y="1228"/>
                  </a:lnTo>
                  <a:lnTo>
                    <a:pt x="422" y="1298"/>
                  </a:lnTo>
                  <a:lnTo>
                    <a:pt x="527" y="1369"/>
                  </a:lnTo>
                  <a:lnTo>
                    <a:pt x="913" y="1369"/>
                  </a:lnTo>
                  <a:lnTo>
                    <a:pt x="1053" y="1298"/>
                  </a:lnTo>
                  <a:lnTo>
                    <a:pt x="1158" y="1228"/>
                  </a:lnTo>
                  <a:lnTo>
                    <a:pt x="1264" y="1123"/>
                  </a:lnTo>
                  <a:lnTo>
                    <a:pt x="1334" y="983"/>
                  </a:lnTo>
                  <a:lnTo>
                    <a:pt x="1369" y="842"/>
                  </a:lnTo>
                  <a:lnTo>
                    <a:pt x="1404" y="702"/>
                  </a:lnTo>
                  <a:lnTo>
                    <a:pt x="1369" y="562"/>
                  </a:lnTo>
                  <a:lnTo>
                    <a:pt x="1334" y="422"/>
                  </a:lnTo>
                  <a:lnTo>
                    <a:pt x="1264" y="316"/>
                  </a:lnTo>
                  <a:lnTo>
                    <a:pt x="1193" y="211"/>
                  </a:lnTo>
                  <a:lnTo>
                    <a:pt x="1088" y="141"/>
                  </a:lnTo>
                  <a:lnTo>
                    <a:pt x="983" y="71"/>
                  </a:lnTo>
                  <a:lnTo>
                    <a:pt x="843" y="36"/>
                  </a:lnTo>
                  <a:lnTo>
                    <a:pt x="7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3660;p82">
            <a:extLst>
              <a:ext uri="{FF2B5EF4-FFF2-40B4-BE49-F238E27FC236}">
                <a16:creationId xmlns:a16="http://schemas.microsoft.com/office/drawing/2014/main" id="{BAA96E34-CEAE-4614-A7B6-C81AA8EAB6FF}"/>
              </a:ext>
            </a:extLst>
          </p:cNvPr>
          <p:cNvGrpSpPr/>
          <p:nvPr/>
        </p:nvGrpSpPr>
        <p:grpSpPr>
          <a:xfrm>
            <a:off x="44937" y="3229855"/>
            <a:ext cx="500098" cy="1048172"/>
            <a:chOff x="907425" y="0"/>
            <a:chExt cx="785700" cy="1646775"/>
          </a:xfrm>
        </p:grpSpPr>
        <p:sp>
          <p:nvSpPr>
            <p:cNvPr id="27" name="Google Shape;3661;p82">
              <a:extLst>
                <a:ext uri="{FF2B5EF4-FFF2-40B4-BE49-F238E27FC236}">
                  <a16:creationId xmlns:a16="http://schemas.microsoft.com/office/drawing/2014/main" id="{A406A3D5-9034-4C5D-9E32-9C6A2AEDEEDE}"/>
                </a:ext>
              </a:extLst>
            </p:cNvPr>
            <p:cNvSpPr/>
            <p:nvPr/>
          </p:nvSpPr>
          <p:spPr>
            <a:xfrm>
              <a:off x="1252925" y="0"/>
              <a:ext cx="176275" cy="176275"/>
            </a:xfrm>
            <a:custGeom>
              <a:avLst/>
              <a:gdLst/>
              <a:ahLst/>
              <a:cxnLst/>
              <a:rect l="l" t="t" r="r" b="b"/>
              <a:pathLst>
                <a:path w="7051" h="7051" extrusionOk="0">
                  <a:moveTo>
                    <a:pt x="3157" y="1"/>
                  </a:moveTo>
                  <a:lnTo>
                    <a:pt x="2806" y="71"/>
                  </a:lnTo>
                  <a:lnTo>
                    <a:pt x="2455" y="141"/>
                  </a:lnTo>
                  <a:lnTo>
                    <a:pt x="2140" y="281"/>
                  </a:lnTo>
                  <a:lnTo>
                    <a:pt x="1824" y="421"/>
                  </a:lnTo>
                  <a:lnTo>
                    <a:pt x="1543" y="597"/>
                  </a:lnTo>
                  <a:lnTo>
                    <a:pt x="1263" y="807"/>
                  </a:lnTo>
                  <a:lnTo>
                    <a:pt x="1017" y="1018"/>
                  </a:lnTo>
                  <a:lnTo>
                    <a:pt x="807" y="1263"/>
                  </a:lnTo>
                  <a:lnTo>
                    <a:pt x="596" y="1544"/>
                  </a:lnTo>
                  <a:lnTo>
                    <a:pt x="421" y="1824"/>
                  </a:lnTo>
                  <a:lnTo>
                    <a:pt x="281" y="2140"/>
                  </a:lnTo>
                  <a:lnTo>
                    <a:pt x="140" y="2456"/>
                  </a:lnTo>
                  <a:lnTo>
                    <a:pt x="70" y="2807"/>
                  </a:lnTo>
                  <a:lnTo>
                    <a:pt x="0" y="3157"/>
                  </a:lnTo>
                  <a:lnTo>
                    <a:pt x="0" y="3508"/>
                  </a:lnTo>
                  <a:lnTo>
                    <a:pt x="0" y="3894"/>
                  </a:lnTo>
                  <a:lnTo>
                    <a:pt x="70" y="4245"/>
                  </a:lnTo>
                  <a:lnTo>
                    <a:pt x="140" y="4560"/>
                  </a:lnTo>
                  <a:lnTo>
                    <a:pt x="281" y="4876"/>
                  </a:lnTo>
                  <a:lnTo>
                    <a:pt x="421" y="5192"/>
                  </a:lnTo>
                  <a:lnTo>
                    <a:pt x="596" y="5472"/>
                  </a:lnTo>
                  <a:lnTo>
                    <a:pt x="807" y="5753"/>
                  </a:lnTo>
                  <a:lnTo>
                    <a:pt x="1017" y="5998"/>
                  </a:lnTo>
                  <a:lnTo>
                    <a:pt x="1263" y="6244"/>
                  </a:lnTo>
                  <a:lnTo>
                    <a:pt x="1543" y="6454"/>
                  </a:lnTo>
                  <a:lnTo>
                    <a:pt x="1824" y="6630"/>
                  </a:lnTo>
                  <a:lnTo>
                    <a:pt x="2140" y="6770"/>
                  </a:lnTo>
                  <a:lnTo>
                    <a:pt x="2455" y="6875"/>
                  </a:lnTo>
                  <a:lnTo>
                    <a:pt x="2806" y="6980"/>
                  </a:lnTo>
                  <a:lnTo>
                    <a:pt x="3157" y="7015"/>
                  </a:lnTo>
                  <a:lnTo>
                    <a:pt x="3508" y="7050"/>
                  </a:lnTo>
                  <a:lnTo>
                    <a:pt x="3893" y="7015"/>
                  </a:lnTo>
                  <a:lnTo>
                    <a:pt x="4244" y="6980"/>
                  </a:lnTo>
                  <a:lnTo>
                    <a:pt x="4560" y="6875"/>
                  </a:lnTo>
                  <a:lnTo>
                    <a:pt x="4875" y="6770"/>
                  </a:lnTo>
                  <a:lnTo>
                    <a:pt x="5191" y="6630"/>
                  </a:lnTo>
                  <a:lnTo>
                    <a:pt x="5472" y="6454"/>
                  </a:lnTo>
                  <a:lnTo>
                    <a:pt x="5752" y="6244"/>
                  </a:lnTo>
                  <a:lnTo>
                    <a:pt x="5998" y="5998"/>
                  </a:lnTo>
                  <a:lnTo>
                    <a:pt x="6243" y="5753"/>
                  </a:lnTo>
                  <a:lnTo>
                    <a:pt x="6454" y="5472"/>
                  </a:lnTo>
                  <a:lnTo>
                    <a:pt x="6629" y="5192"/>
                  </a:lnTo>
                  <a:lnTo>
                    <a:pt x="6769" y="4876"/>
                  </a:lnTo>
                  <a:lnTo>
                    <a:pt x="6875" y="4560"/>
                  </a:lnTo>
                  <a:lnTo>
                    <a:pt x="6980" y="4245"/>
                  </a:lnTo>
                  <a:lnTo>
                    <a:pt x="7015" y="3894"/>
                  </a:lnTo>
                  <a:lnTo>
                    <a:pt x="7050" y="3508"/>
                  </a:lnTo>
                  <a:lnTo>
                    <a:pt x="7015" y="3157"/>
                  </a:lnTo>
                  <a:lnTo>
                    <a:pt x="6980" y="2807"/>
                  </a:lnTo>
                  <a:lnTo>
                    <a:pt x="6875" y="2456"/>
                  </a:lnTo>
                  <a:lnTo>
                    <a:pt x="6769" y="2140"/>
                  </a:lnTo>
                  <a:lnTo>
                    <a:pt x="6629" y="1824"/>
                  </a:lnTo>
                  <a:lnTo>
                    <a:pt x="6454" y="1544"/>
                  </a:lnTo>
                  <a:lnTo>
                    <a:pt x="6243" y="1263"/>
                  </a:lnTo>
                  <a:lnTo>
                    <a:pt x="5998" y="1018"/>
                  </a:lnTo>
                  <a:lnTo>
                    <a:pt x="5752" y="807"/>
                  </a:lnTo>
                  <a:lnTo>
                    <a:pt x="5472" y="597"/>
                  </a:lnTo>
                  <a:lnTo>
                    <a:pt x="5191" y="421"/>
                  </a:lnTo>
                  <a:lnTo>
                    <a:pt x="4875" y="281"/>
                  </a:lnTo>
                  <a:lnTo>
                    <a:pt x="4560" y="141"/>
                  </a:lnTo>
                  <a:lnTo>
                    <a:pt x="4244" y="71"/>
                  </a:lnTo>
                  <a:lnTo>
                    <a:pt x="389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662;p82">
              <a:extLst>
                <a:ext uri="{FF2B5EF4-FFF2-40B4-BE49-F238E27FC236}">
                  <a16:creationId xmlns:a16="http://schemas.microsoft.com/office/drawing/2014/main" id="{D6ED92C5-1FD1-4917-80E7-770AF4791B51}"/>
                </a:ext>
              </a:extLst>
            </p:cNvPr>
            <p:cNvSpPr/>
            <p:nvPr/>
          </p:nvSpPr>
          <p:spPr>
            <a:xfrm>
              <a:off x="1273950" y="84175"/>
              <a:ext cx="134200" cy="19325"/>
            </a:xfrm>
            <a:custGeom>
              <a:avLst/>
              <a:gdLst/>
              <a:ahLst/>
              <a:cxnLst/>
              <a:rect l="l" t="t" r="r" b="b"/>
              <a:pathLst>
                <a:path w="5368" h="773" extrusionOk="0">
                  <a:moveTo>
                    <a:pt x="211" y="1"/>
                  </a:moveTo>
                  <a:lnTo>
                    <a:pt x="106" y="106"/>
                  </a:lnTo>
                  <a:lnTo>
                    <a:pt x="1" y="211"/>
                  </a:lnTo>
                  <a:lnTo>
                    <a:pt x="1" y="387"/>
                  </a:lnTo>
                  <a:lnTo>
                    <a:pt x="1" y="527"/>
                  </a:lnTo>
                  <a:lnTo>
                    <a:pt x="106" y="632"/>
                  </a:lnTo>
                  <a:lnTo>
                    <a:pt x="211" y="737"/>
                  </a:lnTo>
                  <a:lnTo>
                    <a:pt x="387" y="772"/>
                  </a:lnTo>
                  <a:lnTo>
                    <a:pt x="4981" y="772"/>
                  </a:lnTo>
                  <a:lnTo>
                    <a:pt x="5122" y="737"/>
                  </a:lnTo>
                  <a:lnTo>
                    <a:pt x="5262" y="632"/>
                  </a:lnTo>
                  <a:lnTo>
                    <a:pt x="5332" y="527"/>
                  </a:lnTo>
                  <a:lnTo>
                    <a:pt x="5367" y="387"/>
                  </a:lnTo>
                  <a:lnTo>
                    <a:pt x="5332" y="211"/>
                  </a:lnTo>
                  <a:lnTo>
                    <a:pt x="5262" y="106"/>
                  </a:lnTo>
                  <a:lnTo>
                    <a:pt x="51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663;p82">
              <a:extLst>
                <a:ext uri="{FF2B5EF4-FFF2-40B4-BE49-F238E27FC236}">
                  <a16:creationId xmlns:a16="http://schemas.microsoft.com/office/drawing/2014/main" id="{6FFC8DCE-6637-41ED-8836-732C541BE587}"/>
                </a:ext>
              </a:extLst>
            </p:cNvPr>
            <p:cNvSpPr/>
            <p:nvPr/>
          </p:nvSpPr>
          <p:spPr>
            <a:xfrm>
              <a:off x="978450" y="1435425"/>
              <a:ext cx="211350" cy="211350"/>
            </a:xfrm>
            <a:custGeom>
              <a:avLst/>
              <a:gdLst/>
              <a:ahLst/>
              <a:cxnLst/>
              <a:rect l="l" t="t" r="r" b="b"/>
              <a:pathLst>
                <a:path w="8454" h="8454" extrusionOk="0">
                  <a:moveTo>
                    <a:pt x="4069" y="0"/>
                  </a:moveTo>
                  <a:lnTo>
                    <a:pt x="3649" y="35"/>
                  </a:lnTo>
                  <a:lnTo>
                    <a:pt x="3228" y="105"/>
                  </a:lnTo>
                  <a:lnTo>
                    <a:pt x="2842" y="211"/>
                  </a:lnTo>
                  <a:lnTo>
                    <a:pt x="2456" y="386"/>
                  </a:lnTo>
                  <a:lnTo>
                    <a:pt x="2105" y="561"/>
                  </a:lnTo>
                  <a:lnTo>
                    <a:pt x="1755" y="772"/>
                  </a:lnTo>
                  <a:lnTo>
                    <a:pt x="1439" y="1017"/>
                  </a:lnTo>
                  <a:lnTo>
                    <a:pt x="1158" y="1298"/>
                  </a:lnTo>
                  <a:lnTo>
                    <a:pt x="878" y="1614"/>
                  </a:lnTo>
                  <a:lnTo>
                    <a:pt x="632" y="1964"/>
                  </a:lnTo>
                  <a:lnTo>
                    <a:pt x="457" y="2315"/>
                  </a:lnTo>
                  <a:lnTo>
                    <a:pt x="281" y="2701"/>
                  </a:lnTo>
                  <a:lnTo>
                    <a:pt x="141" y="3122"/>
                  </a:lnTo>
                  <a:lnTo>
                    <a:pt x="36" y="3543"/>
                  </a:lnTo>
                  <a:lnTo>
                    <a:pt x="1" y="3964"/>
                  </a:lnTo>
                  <a:lnTo>
                    <a:pt x="1" y="4384"/>
                  </a:lnTo>
                  <a:lnTo>
                    <a:pt x="36" y="4805"/>
                  </a:lnTo>
                  <a:lnTo>
                    <a:pt x="106" y="5191"/>
                  </a:lnTo>
                  <a:lnTo>
                    <a:pt x="211" y="5612"/>
                  </a:lnTo>
                  <a:lnTo>
                    <a:pt x="387" y="5963"/>
                  </a:lnTo>
                  <a:lnTo>
                    <a:pt x="562" y="6349"/>
                  </a:lnTo>
                  <a:lnTo>
                    <a:pt x="772" y="6664"/>
                  </a:lnTo>
                  <a:lnTo>
                    <a:pt x="1018" y="7015"/>
                  </a:lnTo>
                  <a:lnTo>
                    <a:pt x="1299" y="7296"/>
                  </a:lnTo>
                  <a:lnTo>
                    <a:pt x="1614" y="7576"/>
                  </a:lnTo>
                  <a:lnTo>
                    <a:pt x="1965" y="7787"/>
                  </a:lnTo>
                  <a:lnTo>
                    <a:pt x="2316" y="7997"/>
                  </a:lnTo>
                  <a:lnTo>
                    <a:pt x="2702" y="8172"/>
                  </a:lnTo>
                  <a:lnTo>
                    <a:pt x="3122" y="8313"/>
                  </a:lnTo>
                  <a:lnTo>
                    <a:pt x="3543" y="8383"/>
                  </a:lnTo>
                  <a:lnTo>
                    <a:pt x="3964" y="8453"/>
                  </a:lnTo>
                  <a:lnTo>
                    <a:pt x="4385" y="8453"/>
                  </a:lnTo>
                  <a:lnTo>
                    <a:pt x="4806" y="8418"/>
                  </a:lnTo>
                  <a:lnTo>
                    <a:pt x="5192" y="8348"/>
                  </a:lnTo>
                  <a:lnTo>
                    <a:pt x="5613" y="8208"/>
                  </a:lnTo>
                  <a:lnTo>
                    <a:pt x="5963" y="8067"/>
                  </a:lnTo>
                  <a:lnTo>
                    <a:pt x="6349" y="7892"/>
                  </a:lnTo>
                  <a:lnTo>
                    <a:pt x="6665" y="7681"/>
                  </a:lnTo>
                  <a:lnTo>
                    <a:pt x="6981" y="7401"/>
                  </a:lnTo>
                  <a:lnTo>
                    <a:pt x="7296" y="7120"/>
                  </a:lnTo>
                  <a:lnTo>
                    <a:pt x="7577" y="6840"/>
                  </a:lnTo>
                  <a:lnTo>
                    <a:pt x="7787" y="6489"/>
                  </a:lnTo>
                  <a:lnTo>
                    <a:pt x="7998" y="6138"/>
                  </a:lnTo>
                  <a:lnTo>
                    <a:pt x="8173" y="5717"/>
                  </a:lnTo>
                  <a:lnTo>
                    <a:pt x="8313" y="5331"/>
                  </a:lnTo>
                  <a:lnTo>
                    <a:pt x="8384" y="4911"/>
                  </a:lnTo>
                  <a:lnTo>
                    <a:pt x="8454" y="4490"/>
                  </a:lnTo>
                  <a:lnTo>
                    <a:pt x="8454" y="4069"/>
                  </a:lnTo>
                  <a:lnTo>
                    <a:pt x="8419" y="3648"/>
                  </a:lnTo>
                  <a:lnTo>
                    <a:pt x="8349" y="3227"/>
                  </a:lnTo>
                  <a:lnTo>
                    <a:pt x="8208" y="2841"/>
                  </a:lnTo>
                  <a:lnTo>
                    <a:pt x="8068" y="2455"/>
                  </a:lnTo>
                  <a:lnTo>
                    <a:pt x="7893" y="2105"/>
                  </a:lnTo>
                  <a:lnTo>
                    <a:pt x="7682" y="1754"/>
                  </a:lnTo>
                  <a:lnTo>
                    <a:pt x="7402" y="1438"/>
                  </a:lnTo>
                  <a:lnTo>
                    <a:pt x="7121" y="1158"/>
                  </a:lnTo>
                  <a:lnTo>
                    <a:pt x="6805" y="877"/>
                  </a:lnTo>
                  <a:lnTo>
                    <a:pt x="6490" y="667"/>
                  </a:lnTo>
                  <a:lnTo>
                    <a:pt x="6104" y="456"/>
                  </a:lnTo>
                  <a:lnTo>
                    <a:pt x="5718" y="281"/>
                  </a:lnTo>
                  <a:lnTo>
                    <a:pt x="5332" y="140"/>
                  </a:lnTo>
                  <a:lnTo>
                    <a:pt x="4911" y="35"/>
                  </a:lnTo>
                  <a:lnTo>
                    <a:pt x="44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664;p82">
              <a:extLst>
                <a:ext uri="{FF2B5EF4-FFF2-40B4-BE49-F238E27FC236}">
                  <a16:creationId xmlns:a16="http://schemas.microsoft.com/office/drawing/2014/main" id="{AEDE3F53-4FEF-428A-8239-CF941FE7666E}"/>
                </a:ext>
              </a:extLst>
            </p:cNvPr>
            <p:cNvSpPr/>
            <p:nvPr/>
          </p:nvSpPr>
          <p:spPr>
            <a:xfrm>
              <a:off x="1023175" y="1449450"/>
              <a:ext cx="78075" cy="38600"/>
            </a:xfrm>
            <a:custGeom>
              <a:avLst/>
              <a:gdLst/>
              <a:ahLst/>
              <a:cxnLst/>
              <a:rect l="l" t="t" r="r" b="b"/>
              <a:pathLst>
                <a:path w="3123" h="1544" extrusionOk="0">
                  <a:moveTo>
                    <a:pt x="2842" y="0"/>
                  </a:moveTo>
                  <a:lnTo>
                    <a:pt x="2456" y="35"/>
                  </a:lnTo>
                  <a:lnTo>
                    <a:pt x="2070" y="106"/>
                  </a:lnTo>
                  <a:lnTo>
                    <a:pt x="1719" y="176"/>
                  </a:lnTo>
                  <a:lnTo>
                    <a:pt x="1369" y="316"/>
                  </a:lnTo>
                  <a:lnTo>
                    <a:pt x="1053" y="456"/>
                  </a:lnTo>
                  <a:lnTo>
                    <a:pt x="737" y="632"/>
                  </a:lnTo>
                  <a:lnTo>
                    <a:pt x="422" y="807"/>
                  </a:lnTo>
                  <a:lnTo>
                    <a:pt x="106" y="1053"/>
                  </a:lnTo>
                  <a:lnTo>
                    <a:pt x="36" y="1158"/>
                  </a:lnTo>
                  <a:lnTo>
                    <a:pt x="1" y="1263"/>
                  </a:lnTo>
                  <a:lnTo>
                    <a:pt x="36" y="1333"/>
                  </a:lnTo>
                  <a:lnTo>
                    <a:pt x="106" y="1438"/>
                  </a:lnTo>
                  <a:lnTo>
                    <a:pt x="176" y="1509"/>
                  </a:lnTo>
                  <a:lnTo>
                    <a:pt x="281" y="1544"/>
                  </a:lnTo>
                  <a:lnTo>
                    <a:pt x="422" y="1544"/>
                  </a:lnTo>
                  <a:lnTo>
                    <a:pt x="527" y="1473"/>
                  </a:lnTo>
                  <a:lnTo>
                    <a:pt x="772" y="1263"/>
                  </a:lnTo>
                  <a:lnTo>
                    <a:pt x="1053" y="1123"/>
                  </a:lnTo>
                  <a:lnTo>
                    <a:pt x="1333" y="982"/>
                  </a:lnTo>
                  <a:lnTo>
                    <a:pt x="1614" y="842"/>
                  </a:lnTo>
                  <a:lnTo>
                    <a:pt x="1895" y="737"/>
                  </a:lnTo>
                  <a:lnTo>
                    <a:pt x="2210" y="667"/>
                  </a:lnTo>
                  <a:lnTo>
                    <a:pt x="2526" y="632"/>
                  </a:lnTo>
                  <a:lnTo>
                    <a:pt x="2842" y="597"/>
                  </a:lnTo>
                  <a:lnTo>
                    <a:pt x="2947" y="562"/>
                  </a:lnTo>
                  <a:lnTo>
                    <a:pt x="3052" y="491"/>
                  </a:lnTo>
                  <a:lnTo>
                    <a:pt x="3087" y="386"/>
                  </a:lnTo>
                  <a:lnTo>
                    <a:pt x="3122" y="281"/>
                  </a:lnTo>
                  <a:lnTo>
                    <a:pt x="3087" y="176"/>
                  </a:lnTo>
                  <a:lnTo>
                    <a:pt x="3052" y="70"/>
                  </a:lnTo>
                  <a:lnTo>
                    <a:pt x="29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665;p82">
              <a:extLst>
                <a:ext uri="{FF2B5EF4-FFF2-40B4-BE49-F238E27FC236}">
                  <a16:creationId xmlns:a16="http://schemas.microsoft.com/office/drawing/2014/main" id="{7705FED5-060D-4978-9CE1-87753EF105BE}"/>
                </a:ext>
              </a:extLst>
            </p:cNvPr>
            <p:cNvSpPr/>
            <p:nvPr/>
          </p:nvSpPr>
          <p:spPr>
            <a:xfrm>
              <a:off x="967925" y="334950"/>
              <a:ext cx="725200" cy="1213600"/>
            </a:xfrm>
            <a:custGeom>
              <a:avLst/>
              <a:gdLst/>
              <a:ahLst/>
              <a:cxnLst/>
              <a:rect l="l" t="t" r="r" b="b"/>
              <a:pathLst>
                <a:path w="29008" h="48544" extrusionOk="0">
                  <a:moveTo>
                    <a:pt x="12277" y="1"/>
                  </a:moveTo>
                  <a:lnTo>
                    <a:pt x="1" y="5052"/>
                  </a:lnTo>
                  <a:lnTo>
                    <a:pt x="16205" y="44440"/>
                  </a:lnTo>
                  <a:lnTo>
                    <a:pt x="16521" y="45036"/>
                  </a:lnTo>
                  <a:lnTo>
                    <a:pt x="16837" y="45633"/>
                  </a:lnTo>
                  <a:lnTo>
                    <a:pt x="17258" y="46159"/>
                  </a:lnTo>
                  <a:lnTo>
                    <a:pt x="17678" y="46615"/>
                  </a:lnTo>
                  <a:lnTo>
                    <a:pt x="18169" y="47071"/>
                  </a:lnTo>
                  <a:lnTo>
                    <a:pt x="18696" y="47456"/>
                  </a:lnTo>
                  <a:lnTo>
                    <a:pt x="19222" y="47772"/>
                  </a:lnTo>
                  <a:lnTo>
                    <a:pt x="19818" y="48053"/>
                  </a:lnTo>
                  <a:lnTo>
                    <a:pt x="20414" y="48263"/>
                  </a:lnTo>
                  <a:lnTo>
                    <a:pt x="21010" y="48403"/>
                  </a:lnTo>
                  <a:lnTo>
                    <a:pt x="21642" y="48509"/>
                  </a:lnTo>
                  <a:lnTo>
                    <a:pt x="22308" y="48544"/>
                  </a:lnTo>
                  <a:lnTo>
                    <a:pt x="22940" y="48544"/>
                  </a:lnTo>
                  <a:lnTo>
                    <a:pt x="23606" y="48438"/>
                  </a:lnTo>
                  <a:lnTo>
                    <a:pt x="24237" y="48263"/>
                  </a:lnTo>
                  <a:lnTo>
                    <a:pt x="24904" y="48053"/>
                  </a:lnTo>
                  <a:lnTo>
                    <a:pt x="25500" y="47772"/>
                  </a:lnTo>
                  <a:lnTo>
                    <a:pt x="26061" y="47421"/>
                  </a:lnTo>
                  <a:lnTo>
                    <a:pt x="26587" y="47036"/>
                  </a:lnTo>
                  <a:lnTo>
                    <a:pt x="27078" y="46580"/>
                  </a:lnTo>
                  <a:lnTo>
                    <a:pt x="27499" y="46089"/>
                  </a:lnTo>
                  <a:lnTo>
                    <a:pt x="27885" y="45597"/>
                  </a:lnTo>
                  <a:lnTo>
                    <a:pt x="28236" y="45036"/>
                  </a:lnTo>
                  <a:lnTo>
                    <a:pt x="28481" y="44475"/>
                  </a:lnTo>
                  <a:lnTo>
                    <a:pt x="28727" y="43879"/>
                  </a:lnTo>
                  <a:lnTo>
                    <a:pt x="28867" y="43247"/>
                  </a:lnTo>
                  <a:lnTo>
                    <a:pt x="28972" y="42616"/>
                  </a:lnTo>
                  <a:lnTo>
                    <a:pt x="29007" y="41950"/>
                  </a:lnTo>
                  <a:lnTo>
                    <a:pt x="28972" y="41318"/>
                  </a:lnTo>
                  <a:lnTo>
                    <a:pt x="28902" y="40652"/>
                  </a:lnTo>
                  <a:lnTo>
                    <a:pt x="28727" y="40021"/>
                  </a:lnTo>
                  <a:lnTo>
                    <a:pt x="28516" y="39389"/>
                  </a:lnTo>
                  <a:lnTo>
                    <a:pt x="12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666;p82">
              <a:extLst>
                <a:ext uri="{FF2B5EF4-FFF2-40B4-BE49-F238E27FC236}">
                  <a16:creationId xmlns:a16="http://schemas.microsoft.com/office/drawing/2014/main" id="{0DDE46B3-1023-478E-B13E-209726220EF0}"/>
                </a:ext>
              </a:extLst>
            </p:cNvPr>
            <p:cNvSpPr/>
            <p:nvPr/>
          </p:nvSpPr>
          <p:spPr>
            <a:xfrm>
              <a:off x="1031950" y="403350"/>
              <a:ext cx="628725" cy="1108375"/>
            </a:xfrm>
            <a:custGeom>
              <a:avLst/>
              <a:gdLst/>
              <a:ahLst/>
              <a:cxnLst/>
              <a:rect l="l" t="t" r="r" b="b"/>
              <a:pathLst>
                <a:path w="25149" h="44335" extrusionOk="0">
                  <a:moveTo>
                    <a:pt x="9330" y="1"/>
                  </a:moveTo>
                  <a:lnTo>
                    <a:pt x="0" y="3824"/>
                  </a:lnTo>
                  <a:lnTo>
                    <a:pt x="15468" y="41458"/>
                  </a:lnTo>
                  <a:lnTo>
                    <a:pt x="15679" y="41914"/>
                  </a:lnTo>
                  <a:lnTo>
                    <a:pt x="15959" y="42300"/>
                  </a:lnTo>
                  <a:lnTo>
                    <a:pt x="16240" y="42686"/>
                  </a:lnTo>
                  <a:lnTo>
                    <a:pt x="16555" y="43002"/>
                  </a:lnTo>
                  <a:lnTo>
                    <a:pt x="16906" y="43317"/>
                  </a:lnTo>
                  <a:lnTo>
                    <a:pt x="17292" y="43598"/>
                  </a:lnTo>
                  <a:lnTo>
                    <a:pt x="17713" y="43808"/>
                  </a:lnTo>
                  <a:lnTo>
                    <a:pt x="18134" y="43984"/>
                  </a:lnTo>
                  <a:lnTo>
                    <a:pt x="18590" y="44159"/>
                  </a:lnTo>
                  <a:lnTo>
                    <a:pt x="19046" y="44264"/>
                  </a:lnTo>
                  <a:lnTo>
                    <a:pt x="19502" y="44300"/>
                  </a:lnTo>
                  <a:lnTo>
                    <a:pt x="19993" y="44335"/>
                  </a:lnTo>
                  <a:lnTo>
                    <a:pt x="20484" y="44300"/>
                  </a:lnTo>
                  <a:lnTo>
                    <a:pt x="20975" y="44229"/>
                  </a:lnTo>
                  <a:lnTo>
                    <a:pt x="21466" y="44089"/>
                  </a:lnTo>
                  <a:lnTo>
                    <a:pt x="21957" y="43914"/>
                  </a:lnTo>
                  <a:lnTo>
                    <a:pt x="22413" y="43703"/>
                  </a:lnTo>
                  <a:lnTo>
                    <a:pt x="22869" y="43458"/>
                  </a:lnTo>
                  <a:lnTo>
                    <a:pt x="23255" y="43142"/>
                  </a:lnTo>
                  <a:lnTo>
                    <a:pt x="23605" y="42826"/>
                  </a:lnTo>
                  <a:lnTo>
                    <a:pt x="23956" y="42476"/>
                  </a:lnTo>
                  <a:lnTo>
                    <a:pt x="24237" y="42090"/>
                  </a:lnTo>
                  <a:lnTo>
                    <a:pt x="24517" y="41704"/>
                  </a:lnTo>
                  <a:lnTo>
                    <a:pt x="24728" y="41283"/>
                  </a:lnTo>
                  <a:lnTo>
                    <a:pt x="24903" y="40862"/>
                  </a:lnTo>
                  <a:lnTo>
                    <a:pt x="25008" y="40406"/>
                  </a:lnTo>
                  <a:lnTo>
                    <a:pt x="25114" y="39950"/>
                  </a:lnTo>
                  <a:lnTo>
                    <a:pt x="25149" y="39494"/>
                  </a:lnTo>
                  <a:lnTo>
                    <a:pt x="25149" y="39003"/>
                  </a:lnTo>
                  <a:lnTo>
                    <a:pt x="25078" y="38547"/>
                  </a:lnTo>
                  <a:lnTo>
                    <a:pt x="24973" y="38091"/>
                  </a:lnTo>
                  <a:lnTo>
                    <a:pt x="24798" y="37635"/>
                  </a:lnTo>
                  <a:lnTo>
                    <a:pt x="93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667;p82">
              <a:extLst>
                <a:ext uri="{FF2B5EF4-FFF2-40B4-BE49-F238E27FC236}">
                  <a16:creationId xmlns:a16="http://schemas.microsoft.com/office/drawing/2014/main" id="{5CB5F16E-AAAC-48EC-AA9D-B0ADC93A71D9}"/>
                </a:ext>
              </a:extLst>
            </p:cNvPr>
            <p:cNvSpPr/>
            <p:nvPr/>
          </p:nvSpPr>
          <p:spPr>
            <a:xfrm>
              <a:off x="1031950" y="403350"/>
              <a:ext cx="628725" cy="1108375"/>
            </a:xfrm>
            <a:custGeom>
              <a:avLst/>
              <a:gdLst/>
              <a:ahLst/>
              <a:cxnLst/>
              <a:rect l="l" t="t" r="r" b="b"/>
              <a:pathLst>
                <a:path w="25149" h="44335" fill="none" extrusionOk="0">
                  <a:moveTo>
                    <a:pt x="21957" y="43914"/>
                  </a:moveTo>
                  <a:lnTo>
                    <a:pt x="21957" y="43914"/>
                  </a:lnTo>
                  <a:lnTo>
                    <a:pt x="21466" y="44089"/>
                  </a:lnTo>
                  <a:lnTo>
                    <a:pt x="20975" y="44229"/>
                  </a:lnTo>
                  <a:lnTo>
                    <a:pt x="20484" y="44300"/>
                  </a:lnTo>
                  <a:lnTo>
                    <a:pt x="19993" y="44335"/>
                  </a:lnTo>
                  <a:lnTo>
                    <a:pt x="19502" y="44300"/>
                  </a:lnTo>
                  <a:lnTo>
                    <a:pt x="19046" y="44264"/>
                  </a:lnTo>
                  <a:lnTo>
                    <a:pt x="18590" y="44159"/>
                  </a:lnTo>
                  <a:lnTo>
                    <a:pt x="18134" y="43984"/>
                  </a:lnTo>
                  <a:lnTo>
                    <a:pt x="17713" y="43808"/>
                  </a:lnTo>
                  <a:lnTo>
                    <a:pt x="17292" y="43598"/>
                  </a:lnTo>
                  <a:lnTo>
                    <a:pt x="16906" y="43317"/>
                  </a:lnTo>
                  <a:lnTo>
                    <a:pt x="16555" y="43002"/>
                  </a:lnTo>
                  <a:lnTo>
                    <a:pt x="16240" y="42686"/>
                  </a:lnTo>
                  <a:lnTo>
                    <a:pt x="15959" y="42300"/>
                  </a:lnTo>
                  <a:lnTo>
                    <a:pt x="15679" y="41914"/>
                  </a:lnTo>
                  <a:lnTo>
                    <a:pt x="15468" y="41458"/>
                  </a:lnTo>
                  <a:lnTo>
                    <a:pt x="0" y="3824"/>
                  </a:lnTo>
                  <a:lnTo>
                    <a:pt x="9330" y="1"/>
                  </a:lnTo>
                  <a:lnTo>
                    <a:pt x="24798" y="37635"/>
                  </a:lnTo>
                  <a:lnTo>
                    <a:pt x="24798" y="37635"/>
                  </a:lnTo>
                  <a:lnTo>
                    <a:pt x="24973" y="38091"/>
                  </a:lnTo>
                  <a:lnTo>
                    <a:pt x="25078" y="38547"/>
                  </a:lnTo>
                  <a:lnTo>
                    <a:pt x="25149" y="39003"/>
                  </a:lnTo>
                  <a:lnTo>
                    <a:pt x="25149" y="39494"/>
                  </a:lnTo>
                  <a:lnTo>
                    <a:pt x="25114" y="39950"/>
                  </a:lnTo>
                  <a:lnTo>
                    <a:pt x="25008" y="40406"/>
                  </a:lnTo>
                  <a:lnTo>
                    <a:pt x="24903" y="40862"/>
                  </a:lnTo>
                  <a:lnTo>
                    <a:pt x="24728" y="41283"/>
                  </a:lnTo>
                  <a:lnTo>
                    <a:pt x="24517" y="41704"/>
                  </a:lnTo>
                  <a:lnTo>
                    <a:pt x="24237" y="42090"/>
                  </a:lnTo>
                  <a:lnTo>
                    <a:pt x="23956" y="42476"/>
                  </a:lnTo>
                  <a:lnTo>
                    <a:pt x="23605" y="42826"/>
                  </a:lnTo>
                  <a:lnTo>
                    <a:pt x="23255" y="43142"/>
                  </a:lnTo>
                  <a:lnTo>
                    <a:pt x="22869" y="43458"/>
                  </a:lnTo>
                  <a:lnTo>
                    <a:pt x="22413" y="43703"/>
                  </a:lnTo>
                  <a:lnTo>
                    <a:pt x="21957" y="4391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668;p82">
              <a:extLst>
                <a:ext uri="{FF2B5EF4-FFF2-40B4-BE49-F238E27FC236}">
                  <a16:creationId xmlns:a16="http://schemas.microsoft.com/office/drawing/2014/main" id="{CCFAA9FD-73FD-4DB7-8C7B-AB49C11B8DB3}"/>
                </a:ext>
              </a:extLst>
            </p:cNvPr>
            <p:cNvSpPr/>
            <p:nvPr/>
          </p:nvSpPr>
          <p:spPr>
            <a:xfrm>
              <a:off x="1207325" y="829500"/>
              <a:ext cx="453350" cy="682225"/>
            </a:xfrm>
            <a:custGeom>
              <a:avLst/>
              <a:gdLst/>
              <a:ahLst/>
              <a:cxnLst/>
              <a:rect l="l" t="t" r="r" b="b"/>
              <a:pathLst>
                <a:path w="18134" h="27289" extrusionOk="0">
                  <a:moveTo>
                    <a:pt x="9330" y="1"/>
                  </a:moveTo>
                  <a:lnTo>
                    <a:pt x="0" y="3824"/>
                  </a:lnTo>
                  <a:lnTo>
                    <a:pt x="8453" y="24412"/>
                  </a:lnTo>
                  <a:lnTo>
                    <a:pt x="8664" y="24868"/>
                  </a:lnTo>
                  <a:lnTo>
                    <a:pt x="8944" y="25254"/>
                  </a:lnTo>
                  <a:lnTo>
                    <a:pt x="9225" y="25640"/>
                  </a:lnTo>
                  <a:lnTo>
                    <a:pt x="9540" y="25956"/>
                  </a:lnTo>
                  <a:lnTo>
                    <a:pt x="9891" y="26271"/>
                  </a:lnTo>
                  <a:lnTo>
                    <a:pt x="10277" y="26552"/>
                  </a:lnTo>
                  <a:lnTo>
                    <a:pt x="10698" y="26762"/>
                  </a:lnTo>
                  <a:lnTo>
                    <a:pt x="11119" y="26938"/>
                  </a:lnTo>
                  <a:lnTo>
                    <a:pt x="11575" y="27113"/>
                  </a:lnTo>
                  <a:lnTo>
                    <a:pt x="12031" y="27218"/>
                  </a:lnTo>
                  <a:lnTo>
                    <a:pt x="12487" y="27254"/>
                  </a:lnTo>
                  <a:lnTo>
                    <a:pt x="12978" y="27289"/>
                  </a:lnTo>
                  <a:lnTo>
                    <a:pt x="13469" y="27254"/>
                  </a:lnTo>
                  <a:lnTo>
                    <a:pt x="13960" y="27183"/>
                  </a:lnTo>
                  <a:lnTo>
                    <a:pt x="14451" y="27043"/>
                  </a:lnTo>
                  <a:lnTo>
                    <a:pt x="14942" y="26868"/>
                  </a:lnTo>
                  <a:lnTo>
                    <a:pt x="15398" y="26657"/>
                  </a:lnTo>
                  <a:lnTo>
                    <a:pt x="15854" y="26412"/>
                  </a:lnTo>
                  <a:lnTo>
                    <a:pt x="16240" y="26096"/>
                  </a:lnTo>
                  <a:lnTo>
                    <a:pt x="16590" y="25780"/>
                  </a:lnTo>
                  <a:lnTo>
                    <a:pt x="16941" y="25430"/>
                  </a:lnTo>
                  <a:lnTo>
                    <a:pt x="17222" y="25044"/>
                  </a:lnTo>
                  <a:lnTo>
                    <a:pt x="17502" y="24658"/>
                  </a:lnTo>
                  <a:lnTo>
                    <a:pt x="17713" y="24237"/>
                  </a:lnTo>
                  <a:lnTo>
                    <a:pt x="17888" y="23816"/>
                  </a:lnTo>
                  <a:lnTo>
                    <a:pt x="17993" y="23360"/>
                  </a:lnTo>
                  <a:lnTo>
                    <a:pt x="18099" y="22904"/>
                  </a:lnTo>
                  <a:lnTo>
                    <a:pt x="18134" y="22448"/>
                  </a:lnTo>
                  <a:lnTo>
                    <a:pt x="18134" y="21957"/>
                  </a:lnTo>
                  <a:lnTo>
                    <a:pt x="18063" y="21501"/>
                  </a:lnTo>
                  <a:lnTo>
                    <a:pt x="17958" y="21045"/>
                  </a:lnTo>
                  <a:lnTo>
                    <a:pt x="17783" y="20589"/>
                  </a:lnTo>
                  <a:lnTo>
                    <a:pt x="933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669;p82">
              <a:extLst>
                <a:ext uri="{FF2B5EF4-FFF2-40B4-BE49-F238E27FC236}">
                  <a16:creationId xmlns:a16="http://schemas.microsoft.com/office/drawing/2014/main" id="{736C2C8E-43A2-4EDA-9A45-EB545BB84844}"/>
                </a:ext>
              </a:extLst>
            </p:cNvPr>
            <p:cNvSpPr/>
            <p:nvPr/>
          </p:nvSpPr>
          <p:spPr>
            <a:xfrm>
              <a:off x="1330950" y="1037325"/>
              <a:ext cx="64925" cy="64900"/>
            </a:xfrm>
            <a:custGeom>
              <a:avLst/>
              <a:gdLst/>
              <a:ahLst/>
              <a:cxnLst/>
              <a:rect l="l" t="t" r="r" b="b"/>
              <a:pathLst>
                <a:path w="2597" h="2596" extrusionOk="0">
                  <a:moveTo>
                    <a:pt x="1298" y="0"/>
                  </a:moveTo>
                  <a:lnTo>
                    <a:pt x="1053" y="35"/>
                  </a:lnTo>
                  <a:lnTo>
                    <a:pt x="807" y="106"/>
                  </a:lnTo>
                  <a:lnTo>
                    <a:pt x="562" y="246"/>
                  </a:lnTo>
                  <a:lnTo>
                    <a:pt x="351" y="386"/>
                  </a:lnTo>
                  <a:lnTo>
                    <a:pt x="211" y="597"/>
                  </a:lnTo>
                  <a:lnTo>
                    <a:pt x="71" y="807"/>
                  </a:lnTo>
                  <a:lnTo>
                    <a:pt x="1" y="1053"/>
                  </a:lnTo>
                  <a:lnTo>
                    <a:pt x="1" y="1298"/>
                  </a:lnTo>
                  <a:lnTo>
                    <a:pt x="1" y="1544"/>
                  </a:lnTo>
                  <a:lnTo>
                    <a:pt x="71" y="1789"/>
                  </a:lnTo>
                  <a:lnTo>
                    <a:pt x="211" y="2035"/>
                  </a:lnTo>
                  <a:lnTo>
                    <a:pt x="387" y="2245"/>
                  </a:lnTo>
                  <a:lnTo>
                    <a:pt x="562" y="2385"/>
                  </a:lnTo>
                  <a:lnTo>
                    <a:pt x="772" y="2526"/>
                  </a:lnTo>
                  <a:lnTo>
                    <a:pt x="1018" y="2596"/>
                  </a:lnTo>
                  <a:lnTo>
                    <a:pt x="1544" y="2596"/>
                  </a:lnTo>
                  <a:lnTo>
                    <a:pt x="1790" y="2526"/>
                  </a:lnTo>
                  <a:lnTo>
                    <a:pt x="2000" y="2385"/>
                  </a:lnTo>
                  <a:lnTo>
                    <a:pt x="2210" y="2210"/>
                  </a:lnTo>
                  <a:lnTo>
                    <a:pt x="2386" y="2035"/>
                  </a:lnTo>
                  <a:lnTo>
                    <a:pt x="2491" y="1824"/>
                  </a:lnTo>
                  <a:lnTo>
                    <a:pt x="2561" y="1579"/>
                  </a:lnTo>
                  <a:lnTo>
                    <a:pt x="2596" y="1333"/>
                  </a:lnTo>
                  <a:lnTo>
                    <a:pt x="2561" y="1053"/>
                  </a:lnTo>
                  <a:lnTo>
                    <a:pt x="2491" y="807"/>
                  </a:lnTo>
                  <a:lnTo>
                    <a:pt x="2351" y="597"/>
                  </a:lnTo>
                  <a:lnTo>
                    <a:pt x="2210" y="386"/>
                  </a:lnTo>
                  <a:lnTo>
                    <a:pt x="2000" y="211"/>
                  </a:lnTo>
                  <a:lnTo>
                    <a:pt x="1790" y="106"/>
                  </a:lnTo>
                  <a:lnTo>
                    <a:pt x="1544" y="35"/>
                  </a:lnTo>
                  <a:lnTo>
                    <a:pt x="12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70;p82">
              <a:extLst>
                <a:ext uri="{FF2B5EF4-FFF2-40B4-BE49-F238E27FC236}">
                  <a16:creationId xmlns:a16="http://schemas.microsoft.com/office/drawing/2014/main" id="{DF377283-3868-470B-A0C5-7DEE7323465E}"/>
                </a:ext>
              </a:extLst>
            </p:cNvPr>
            <p:cNvSpPr/>
            <p:nvPr/>
          </p:nvSpPr>
          <p:spPr>
            <a:xfrm>
              <a:off x="1480900" y="1333700"/>
              <a:ext cx="105250" cy="105250"/>
            </a:xfrm>
            <a:custGeom>
              <a:avLst/>
              <a:gdLst/>
              <a:ahLst/>
              <a:cxnLst/>
              <a:rect l="l" t="t" r="r" b="b"/>
              <a:pathLst>
                <a:path w="4210" h="4210" extrusionOk="0">
                  <a:moveTo>
                    <a:pt x="2105" y="1"/>
                  </a:moveTo>
                  <a:lnTo>
                    <a:pt x="1684" y="36"/>
                  </a:lnTo>
                  <a:lnTo>
                    <a:pt x="1509" y="71"/>
                  </a:lnTo>
                  <a:lnTo>
                    <a:pt x="1298" y="141"/>
                  </a:lnTo>
                  <a:lnTo>
                    <a:pt x="1088" y="246"/>
                  </a:lnTo>
                  <a:lnTo>
                    <a:pt x="912" y="351"/>
                  </a:lnTo>
                  <a:lnTo>
                    <a:pt x="597" y="597"/>
                  </a:lnTo>
                  <a:lnTo>
                    <a:pt x="351" y="912"/>
                  </a:lnTo>
                  <a:lnTo>
                    <a:pt x="141" y="1263"/>
                  </a:lnTo>
                  <a:lnTo>
                    <a:pt x="35" y="1649"/>
                  </a:lnTo>
                  <a:lnTo>
                    <a:pt x="0" y="2070"/>
                  </a:lnTo>
                  <a:lnTo>
                    <a:pt x="35" y="2491"/>
                  </a:lnTo>
                  <a:lnTo>
                    <a:pt x="71" y="2701"/>
                  </a:lnTo>
                  <a:lnTo>
                    <a:pt x="141" y="2877"/>
                  </a:lnTo>
                  <a:lnTo>
                    <a:pt x="246" y="3087"/>
                  </a:lnTo>
                  <a:lnTo>
                    <a:pt x="351" y="3262"/>
                  </a:lnTo>
                  <a:lnTo>
                    <a:pt x="597" y="3578"/>
                  </a:lnTo>
                  <a:lnTo>
                    <a:pt x="912" y="3824"/>
                  </a:lnTo>
                  <a:lnTo>
                    <a:pt x="1263" y="4034"/>
                  </a:lnTo>
                  <a:lnTo>
                    <a:pt x="1649" y="4139"/>
                  </a:lnTo>
                  <a:lnTo>
                    <a:pt x="2070" y="4209"/>
                  </a:lnTo>
                  <a:lnTo>
                    <a:pt x="2491" y="4139"/>
                  </a:lnTo>
                  <a:lnTo>
                    <a:pt x="2701" y="4104"/>
                  </a:lnTo>
                  <a:lnTo>
                    <a:pt x="2877" y="4034"/>
                  </a:lnTo>
                  <a:lnTo>
                    <a:pt x="3087" y="3929"/>
                  </a:lnTo>
                  <a:lnTo>
                    <a:pt x="3262" y="3824"/>
                  </a:lnTo>
                  <a:lnTo>
                    <a:pt x="3578" y="3578"/>
                  </a:lnTo>
                  <a:lnTo>
                    <a:pt x="3824" y="3262"/>
                  </a:lnTo>
                  <a:lnTo>
                    <a:pt x="4034" y="2912"/>
                  </a:lnTo>
                  <a:lnTo>
                    <a:pt x="4139" y="2526"/>
                  </a:lnTo>
                  <a:lnTo>
                    <a:pt x="4209" y="2105"/>
                  </a:lnTo>
                  <a:lnTo>
                    <a:pt x="4139" y="1684"/>
                  </a:lnTo>
                  <a:lnTo>
                    <a:pt x="4104" y="1474"/>
                  </a:lnTo>
                  <a:lnTo>
                    <a:pt x="4034" y="1298"/>
                  </a:lnTo>
                  <a:lnTo>
                    <a:pt x="3929" y="1088"/>
                  </a:lnTo>
                  <a:lnTo>
                    <a:pt x="3824" y="912"/>
                  </a:lnTo>
                  <a:lnTo>
                    <a:pt x="3578" y="597"/>
                  </a:lnTo>
                  <a:lnTo>
                    <a:pt x="3262" y="351"/>
                  </a:lnTo>
                  <a:lnTo>
                    <a:pt x="2912" y="141"/>
                  </a:lnTo>
                  <a:lnTo>
                    <a:pt x="2526" y="36"/>
                  </a:lnTo>
                  <a:lnTo>
                    <a:pt x="21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671;p82">
              <a:extLst>
                <a:ext uri="{FF2B5EF4-FFF2-40B4-BE49-F238E27FC236}">
                  <a16:creationId xmlns:a16="http://schemas.microsoft.com/office/drawing/2014/main" id="{304E81F9-3C24-4007-B5F0-8E77DE08988F}"/>
                </a:ext>
              </a:extLst>
            </p:cNvPr>
            <p:cNvSpPr/>
            <p:nvPr/>
          </p:nvSpPr>
          <p:spPr>
            <a:xfrm>
              <a:off x="1441450" y="1216200"/>
              <a:ext cx="56125" cy="55275"/>
            </a:xfrm>
            <a:custGeom>
              <a:avLst/>
              <a:gdLst/>
              <a:ahLst/>
              <a:cxnLst/>
              <a:rect l="l" t="t" r="r" b="b"/>
              <a:pathLst>
                <a:path w="2245" h="2211" extrusionOk="0">
                  <a:moveTo>
                    <a:pt x="912" y="1"/>
                  </a:moveTo>
                  <a:lnTo>
                    <a:pt x="702" y="71"/>
                  </a:lnTo>
                  <a:lnTo>
                    <a:pt x="491" y="176"/>
                  </a:lnTo>
                  <a:lnTo>
                    <a:pt x="316" y="316"/>
                  </a:lnTo>
                  <a:lnTo>
                    <a:pt x="211" y="492"/>
                  </a:lnTo>
                  <a:lnTo>
                    <a:pt x="105" y="667"/>
                  </a:lnTo>
                  <a:lnTo>
                    <a:pt x="35" y="877"/>
                  </a:lnTo>
                  <a:lnTo>
                    <a:pt x="0" y="1088"/>
                  </a:lnTo>
                  <a:lnTo>
                    <a:pt x="35" y="1298"/>
                  </a:lnTo>
                  <a:lnTo>
                    <a:pt x="105" y="1544"/>
                  </a:lnTo>
                  <a:lnTo>
                    <a:pt x="211" y="1719"/>
                  </a:lnTo>
                  <a:lnTo>
                    <a:pt x="351" y="1895"/>
                  </a:lnTo>
                  <a:lnTo>
                    <a:pt x="491" y="2035"/>
                  </a:lnTo>
                  <a:lnTo>
                    <a:pt x="702" y="2140"/>
                  </a:lnTo>
                  <a:lnTo>
                    <a:pt x="912" y="2210"/>
                  </a:lnTo>
                  <a:lnTo>
                    <a:pt x="1333" y="2210"/>
                  </a:lnTo>
                  <a:lnTo>
                    <a:pt x="1543" y="2140"/>
                  </a:lnTo>
                  <a:lnTo>
                    <a:pt x="1754" y="2035"/>
                  </a:lnTo>
                  <a:lnTo>
                    <a:pt x="1894" y="1895"/>
                  </a:lnTo>
                  <a:lnTo>
                    <a:pt x="2034" y="1719"/>
                  </a:lnTo>
                  <a:lnTo>
                    <a:pt x="2140" y="1544"/>
                  </a:lnTo>
                  <a:lnTo>
                    <a:pt x="2210" y="1333"/>
                  </a:lnTo>
                  <a:lnTo>
                    <a:pt x="2245" y="1123"/>
                  </a:lnTo>
                  <a:lnTo>
                    <a:pt x="2210" y="912"/>
                  </a:lnTo>
                  <a:lnTo>
                    <a:pt x="2140" y="667"/>
                  </a:lnTo>
                  <a:lnTo>
                    <a:pt x="2034" y="492"/>
                  </a:lnTo>
                  <a:lnTo>
                    <a:pt x="1894" y="316"/>
                  </a:lnTo>
                  <a:lnTo>
                    <a:pt x="1754" y="176"/>
                  </a:lnTo>
                  <a:lnTo>
                    <a:pt x="1543" y="71"/>
                  </a:lnTo>
                  <a:lnTo>
                    <a:pt x="13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672;p82">
              <a:extLst>
                <a:ext uri="{FF2B5EF4-FFF2-40B4-BE49-F238E27FC236}">
                  <a16:creationId xmlns:a16="http://schemas.microsoft.com/office/drawing/2014/main" id="{2E74F5ED-390C-4D44-B03C-7C4DE6DA6720}"/>
                </a:ext>
              </a:extLst>
            </p:cNvPr>
            <p:cNvSpPr/>
            <p:nvPr/>
          </p:nvSpPr>
          <p:spPr>
            <a:xfrm>
              <a:off x="1471250" y="1090800"/>
              <a:ext cx="35100" cy="35975"/>
            </a:xfrm>
            <a:custGeom>
              <a:avLst/>
              <a:gdLst/>
              <a:ahLst/>
              <a:cxnLst/>
              <a:rect l="l" t="t" r="r" b="b"/>
              <a:pathLst>
                <a:path w="1404" h="1439" extrusionOk="0">
                  <a:moveTo>
                    <a:pt x="562" y="1"/>
                  </a:moveTo>
                  <a:lnTo>
                    <a:pt x="421" y="71"/>
                  </a:lnTo>
                  <a:lnTo>
                    <a:pt x="281" y="141"/>
                  </a:lnTo>
                  <a:lnTo>
                    <a:pt x="176" y="211"/>
                  </a:lnTo>
                  <a:lnTo>
                    <a:pt x="71" y="352"/>
                  </a:lnTo>
                  <a:lnTo>
                    <a:pt x="36" y="457"/>
                  </a:lnTo>
                  <a:lnTo>
                    <a:pt x="1" y="597"/>
                  </a:lnTo>
                  <a:lnTo>
                    <a:pt x="1" y="702"/>
                  </a:lnTo>
                  <a:lnTo>
                    <a:pt x="1" y="843"/>
                  </a:lnTo>
                  <a:lnTo>
                    <a:pt x="36" y="983"/>
                  </a:lnTo>
                  <a:lnTo>
                    <a:pt x="106" y="1088"/>
                  </a:lnTo>
                  <a:lnTo>
                    <a:pt x="176" y="1193"/>
                  </a:lnTo>
                  <a:lnTo>
                    <a:pt x="281" y="1299"/>
                  </a:lnTo>
                  <a:lnTo>
                    <a:pt x="386" y="1369"/>
                  </a:lnTo>
                  <a:lnTo>
                    <a:pt x="527" y="1404"/>
                  </a:lnTo>
                  <a:lnTo>
                    <a:pt x="667" y="1439"/>
                  </a:lnTo>
                  <a:lnTo>
                    <a:pt x="807" y="1439"/>
                  </a:lnTo>
                  <a:lnTo>
                    <a:pt x="948" y="1369"/>
                  </a:lnTo>
                  <a:lnTo>
                    <a:pt x="1088" y="1299"/>
                  </a:lnTo>
                  <a:lnTo>
                    <a:pt x="1228" y="1193"/>
                  </a:lnTo>
                  <a:lnTo>
                    <a:pt x="1298" y="1088"/>
                  </a:lnTo>
                  <a:lnTo>
                    <a:pt x="1368" y="983"/>
                  </a:lnTo>
                  <a:lnTo>
                    <a:pt x="1368" y="843"/>
                  </a:lnTo>
                  <a:lnTo>
                    <a:pt x="1404" y="702"/>
                  </a:lnTo>
                  <a:lnTo>
                    <a:pt x="1368" y="597"/>
                  </a:lnTo>
                  <a:lnTo>
                    <a:pt x="1333" y="457"/>
                  </a:lnTo>
                  <a:lnTo>
                    <a:pt x="1263" y="317"/>
                  </a:lnTo>
                  <a:lnTo>
                    <a:pt x="1193" y="211"/>
                  </a:lnTo>
                  <a:lnTo>
                    <a:pt x="1088" y="141"/>
                  </a:lnTo>
                  <a:lnTo>
                    <a:pt x="983" y="71"/>
                  </a:lnTo>
                  <a:lnTo>
                    <a:pt x="8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673;p82">
              <a:extLst>
                <a:ext uri="{FF2B5EF4-FFF2-40B4-BE49-F238E27FC236}">
                  <a16:creationId xmlns:a16="http://schemas.microsoft.com/office/drawing/2014/main" id="{6C05DCD5-E02C-4E22-AD0A-4D78FDE18E57}"/>
                </a:ext>
              </a:extLst>
            </p:cNvPr>
            <p:cNvSpPr/>
            <p:nvPr/>
          </p:nvSpPr>
          <p:spPr>
            <a:xfrm>
              <a:off x="1291500" y="935600"/>
              <a:ext cx="38600" cy="36850"/>
            </a:xfrm>
            <a:custGeom>
              <a:avLst/>
              <a:gdLst/>
              <a:ahLst/>
              <a:cxnLst/>
              <a:rect l="l" t="t" r="r" b="b"/>
              <a:pathLst>
                <a:path w="1544" h="1474" extrusionOk="0">
                  <a:moveTo>
                    <a:pt x="667" y="1"/>
                  </a:moveTo>
                  <a:lnTo>
                    <a:pt x="562" y="36"/>
                  </a:lnTo>
                  <a:lnTo>
                    <a:pt x="421" y="71"/>
                  </a:lnTo>
                  <a:lnTo>
                    <a:pt x="316" y="141"/>
                  </a:lnTo>
                  <a:lnTo>
                    <a:pt x="211" y="246"/>
                  </a:lnTo>
                  <a:lnTo>
                    <a:pt x="106" y="352"/>
                  </a:lnTo>
                  <a:lnTo>
                    <a:pt x="35" y="457"/>
                  </a:lnTo>
                  <a:lnTo>
                    <a:pt x="0" y="597"/>
                  </a:lnTo>
                  <a:lnTo>
                    <a:pt x="0" y="737"/>
                  </a:lnTo>
                  <a:lnTo>
                    <a:pt x="0" y="878"/>
                  </a:lnTo>
                  <a:lnTo>
                    <a:pt x="35" y="1018"/>
                  </a:lnTo>
                  <a:lnTo>
                    <a:pt x="106" y="1158"/>
                  </a:lnTo>
                  <a:lnTo>
                    <a:pt x="211" y="1263"/>
                  </a:lnTo>
                  <a:lnTo>
                    <a:pt x="316" y="1334"/>
                  </a:lnTo>
                  <a:lnTo>
                    <a:pt x="421" y="1404"/>
                  </a:lnTo>
                  <a:lnTo>
                    <a:pt x="562" y="1439"/>
                  </a:lnTo>
                  <a:lnTo>
                    <a:pt x="702" y="1474"/>
                  </a:lnTo>
                  <a:lnTo>
                    <a:pt x="842" y="1439"/>
                  </a:lnTo>
                  <a:lnTo>
                    <a:pt x="982" y="1404"/>
                  </a:lnTo>
                  <a:lnTo>
                    <a:pt x="1088" y="1369"/>
                  </a:lnTo>
                  <a:lnTo>
                    <a:pt x="1193" y="1299"/>
                  </a:lnTo>
                  <a:lnTo>
                    <a:pt x="1333" y="1193"/>
                  </a:lnTo>
                  <a:lnTo>
                    <a:pt x="1403" y="1088"/>
                  </a:lnTo>
                  <a:lnTo>
                    <a:pt x="1473" y="983"/>
                  </a:lnTo>
                  <a:lnTo>
                    <a:pt x="1509" y="843"/>
                  </a:lnTo>
                  <a:lnTo>
                    <a:pt x="1544" y="702"/>
                  </a:lnTo>
                  <a:lnTo>
                    <a:pt x="1509" y="562"/>
                  </a:lnTo>
                  <a:lnTo>
                    <a:pt x="1473" y="422"/>
                  </a:lnTo>
                  <a:lnTo>
                    <a:pt x="1403" y="316"/>
                  </a:lnTo>
                  <a:lnTo>
                    <a:pt x="1298" y="211"/>
                  </a:lnTo>
                  <a:lnTo>
                    <a:pt x="1193" y="106"/>
                  </a:lnTo>
                  <a:lnTo>
                    <a:pt x="1088" y="36"/>
                  </a:lnTo>
                  <a:lnTo>
                    <a:pt x="9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674;p82">
              <a:extLst>
                <a:ext uri="{FF2B5EF4-FFF2-40B4-BE49-F238E27FC236}">
                  <a16:creationId xmlns:a16="http://schemas.microsoft.com/office/drawing/2014/main" id="{0E49EFCD-D518-4C2F-88E1-29ECFA3A1604}"/>
                </a:ext>
              </a:extLst>
            </p:cNvPr>
            <p:cNvSpPr/>
            <p:nvPr/>
          </p:nvSpPr>
          <p:spPr>
            <a:xfrm>
              <a:off x="907425" y="266575"/>
              <a:ext cx="414775" cy="229750"/>
            </a:xfrm>
            <a:custGeom>
              <a:avLst/>
              <a:gdLst/>
              <a:ahLst/>
              <a:cxnLst/>
              <a:rect l="l" t="t" r="r" b="b"/>
              <a:pathLst>
                <a:path w="16591" h="9190" extrusionOk="0">
                  <a:moveTo>
                    <a:pt x="14592" y="0"/>
                  </a:moveTo>
                  <a:lnTo>
                    <a:pt x="14171" y="35"/>
                  </a:lnTo>
                  <a:lnTo>
                    <a:pt x="13785" y="140"/>
                  </a:lnTo>
                  <a:lnTo>
                    <a:pt x="1264" y="5296"/>
                  </a:lnTo>
                  <a:lnTo>
                    <a:pt x="913" y="5507"/>
                  </a:lnTo>
                  <a:lnTo>
                    <a:pt x="597" y="5752"/>
                  </a:lnTo>
                  <a:lnTo>
                    <a:pt x="352" y="6068"/>
                  </a:lnTo>
                  <a:lnTo>
                    <a:pt x="176" y="6419"/>
                  </a:lnTo>
                  <a:lnTo>
                    <a:pt x="36" y="6769"/>
                  </a:lnTo>
                  <a:lnTo>
                    <a:pt x="1" y="7155"/>
                  </a:lnTo>
                  <a:lnTo>
                    <a:pt x="36" y="7576"/>
                  </a:lnTo>
                  <a:lnTo>
                    <a:pt x="176" y="7962"/>
                  </a:lnTo>
                  <a:lnTo>
                    <a:pt x="352" y="8313"/>
                  </a:lnTo>
                  <a:lnTo>
                    <a:pt x="597" y="8628"/>
                  </a:lnTo>
                  <a:lnTo>
                    <a:pt x="913" y="8874"/>
                  </a:lnTo>
                  <a:lnTo>
                    <a:pt x="1264" y="9049"/>
                  </a:lnTo>
                  <a:lnTo>
                    <a:pt x="1614" y="9155"/>
                  </a:lnTo>
                  <a:lnTo>
                    <a:pt x="2000" y="9190"/>
                  </a:lnTo>
                  <a:lnTo>
                    <a:pt x="2421" y="9155"/>
                  </a:lnTo>
                  <a:lnTo>
                    <a:pt x="2807" y="9049"/>
                  </a:lnTo>
                  <a:lnTo>
                    <a:pt x="15328" y="3893"/>
                  </a:lnTo>
                  <a:lnTo>
                    <a:pt x="15679" y="3683"/>
                  </a:lnTo>
                  <a:lnTo>
                    <a:pt x="15995" y="3437"/>
                  </a:lnTo>
                  <a:lnTo>
                    <a:pt x="16240" y="3157"/>
                  </a:lnTo>
                  <a:lnTo>
                    <a:pt x="16416" y="2806"/>
                  </a:lnTo>
                  <a:lnTo>
                    <a:pt x="16556" y="2420"/>
                  </a:lnTo>
                  <a:lnTo>
                    <a:pt x="16591" y="2034"/>
                  </a:lnTo>
                  <a:lnTo>
                    <a:pt x="16556" y="1649"/>
                  </a:lnTo>
                  <a:lnTo>
                    <a:pt x="16416" y="1263"/>
                  </a:lnTo>
                  <a:lnTo>
                    <a:pt x="16240" y="877"/>
                  </a:lnTo>
                  <a:lnTo>
                    <a:pt x="15995" y="596"/>
                  </a:lnTo>
                  <a:lnTo>
                    <a:pt x="15679" y="351"/>
                  </a:lnTo>
                  <a:lnTo>
                    <a:pt x="15328" y="140"/>
                  </a:lnTo>
                  <a:lnTo>
                    <a:pt x="14978" y="35"/>
                  </a:lnTo>
                  <a:lnTo>
                    <a:pt x="1459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75083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47"/>
        <p:cNvGrpSpPr/>
        <p:nvPr/>
      </p:nvGrpSpPr>
      <p:grpSpPr>
        <a:xfrm>
          <a:off x="0" y="0"/>
          <a:ext cx="0" cy="0"/>
          <a:chOff x="0" y="0"/>
          <a:chExt cx="0" cy="0"/>
        </a:xfrm>
      </p:grpSpPr>
      <p:sp>
        <p:nvSpPr>
          <p:cNvPr id="3" name="Title 2">
            <a:extLst>
              <a:ext uri="{FF2B5EF4-FFF2-40B4-BE49-F238E27FC236}">
                <a16:creationId xmlns:a16="http://schemas.microsoft.com/office/drawing/2014/main" id="{0BC39B57-527B-459F-88E0-6F2365E8141A}"/>
              </a:ext>
            </a:extLst>
          </p:cNvPr>
          <p:cNvSpPr>
            <a:spLocks noGrp="1"/>
          </p:cNvSpPr>
          <p:nvPr>
            <p:ph type="title"/>
          </p:nvPr>
        </p:nvSpPr>
        <p:spPr>
          <a:xfrm>
            <a:off x="489942" y="0"/>
            <a:ext cx="7717500" cy="478200"/>
          </a:xfrm>
        </p:spPr>
        <p:txBody>
          <a:bodyPr/>
          <a:lstStyle/>
          <a:p>
            <a:r>
              <a:rPr lang="en-US" dirty="0">
                <a:solidFill>
                  <a:schemeClr val="accent5">
                    <a:lumMod val="75000"/>
                  </a:schemeClr>
                </a:solidFill>
              </a:rPr>
              <a:t>Correlation Heatmap</a:t>
            </a:r>
          </a:p>
        </p:txBody>
      </p:sp>
      <p:sp>
        <p:nvSpPr>
          <p:cNvPr id="4" name="Rectangle 1">
            <a:extLst>
              <a:ext uri="{FF2B5EF4-FFF2-40B4-BE49-F238E27FC236}">
                <a16:creationId xmlns:a16="http://schemas.microsoft.com/office/drawing/2014/main" id="{E7DB2B45-926D-47E0-838B-7677FF17C0E7}"/>
              </a:ext>
            </a:extLst>
          </p:cNvPr>
          <p:cNvSpPr>
            <a:spLocks noChangeArrowheads="1"/>
          </p:cNvSpPr>
          <p:nvPr/>
        </p:nvSpPr>
        <p:spPr bwMode="auto">
          <a:xfrm>
            <a:off x="138224" y="724125"/>
            <a:ext cx="9144000"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accent6">
                    <a:lumMod val="25000"/>
                  </a:schemeClr>
                </a:solidFill>
                <a:effectLst/>
                <a:latin typeface="Arial" panose="020B0604020202020204" pitchFamily="34" charset="0"/>
              </a:rPr>
              <a:t>Positive Correlation</a:t>
            </a:r>
            <a:r>
              <a:rPr kumimoji="0" lang="en-US" altLang="en-US" sz="1300" b="0" i="0" u="none" strike="noStrike" cap="none" normalizeH="0" baseline="0" dirty="0">
                <a:ln>
                  <a:noFill/>
                </a:ln>
                <a:solidFill>
                  <a:schemeClr val="tx2"/>
                </a:solidFill>
                <a:effectLst/>
                <a:latin typeface="Arial" panose="020B0604020202020204" pitchFamily="34" charset="0"/>
              </a:rPr>
              <a:t>: The target (heart disease presence) is more likely to be related to: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2"/>
                </a:solidFill>
                <a:effectLst/>
                <a:latin typeface="Arial" panose="020B0604020202020204" pitchFamily="34" charset="0"/>
              </a:rPr>
              <a:t>     </a:t>
            </a:r>
            <a:r>
              <a:rPr kumimoji="0" lang="en-US" altLang="en-US" sz="1300" b="1" i="0" u="none" strike="noStrike" cap="none" normalizeH="0" baseline="0" dirty="0">
                <a:ln>
                  <a:noFill/>
                </a:ln>
                <a:solidFill>
                  <a:schemeClr val="accent5">
                    <a:lumMod val="75000"/>
                  </a:schemeClr>
                </a:solidFill>
                <a:effectLst/>
                <a:latin typeface="Arial" panose="020B0604020202020204" pitchFamily="34" charset="0"/>
              </a:rPr>
              <a:t>Chest Pain (Cp)</a:t>
            </a:r>
            <a:r>
              <a:rPr kumimoji="0" lang="en-US" altLang="en-US" sz="1300" b="0" i="0" u="none" strike="noStrike" cap="none" normalizeH="0" baseline="0" dirty="0">
                <a:ln>
                  <a:noFill/>
                </a:ln>
                <a:solidFill>
                  <a:schemeClr val="accent5">
                    <a:lumMod val="75000"/>
                  </a:schemeClr>
                </a:solidFill>
                <a:effectLst/>
                <a:latin typeface="Arial" panose="020B0604020202020204" pitchFamily="34" charset="0"/>
              </a:rPr>
              <a:t>: </a:t>
            </a:r>
            <a:r>
              <a:rPr kumimoji="0" lang="en-US" altLang="en-US" sz="1300" b="0" i="0" u="none" strike="noStrike" cap="none" normalizeH="0" baseline="0" dirty="0">
                <a:ln>
                  <a:noFill/>
                </a:ln>
                <a:solidFill>
                  <a:schemeClr val="tx2"/>
                </a:solidFill>
                <a:effectLst/>
                <a:latin typeface="Arial" panose="020B0604020202020204" pitchFamily="34" charset="0"/>
              </a:rPr>
              <a:t>If someone has chest pain, they might be more likely to have heart disease.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2"/>
                </a:solidFill>
                <a:effectLst/>
                <a:latin typeface="Arial" panose="020B0604020202020204" pitchFamily="34" charset="0"/>
              </a:rPr>
              <a:t>     </a:t>
            </a:r>
            <a:r>
              <a:rPr kumimoji="0" lang="en-US" altLang="en-US" sz="1300" b="1" i="0" u="none" strike="noStrike" cap="none" normalizeH="0" baseline="0" dirty="0">
                <a:ln>
                  <a:noFill/>
                </a:ln>
                <a:solidFill>
                  <a:schemeClr val="accent5">
                    <a:lumMod val="75000"/>
                  </a:schemeClr>
                </a:solidFill>
                <a:effectLst/>
                <a:latin typeface="Arial" panose="020B0604020202020204" pitchFamily="34" charset="0"/>
              </a:rPr>
              <a:t>Maximum Heart Rate (</a:t>
            </a:r>
            <a:r>
              <a:rPr kumimoji="0" lang="en-US" altLang="en-US" sz="1300" b="1" i="0" u="none" strike="noStrike" cap="none" normalizeH="0" baseline="0" dirty="0" err="1">
                <a:ln>
                  <a:noFill/>
                </a:ln>
                <a:solidFill>
                  <a:schemeClr val="accent5">
                    <a:lumMod val="75000"/>
                  </a:schemeClr>
                </a:solidFill>
                <a:effectLst/>
                <a:latin typeface="Arial" panose="020B0604020202020204" pitchFamily="34" charset="0"/>
              </a:rPr>
              <a:t>Thalach</a:t>
            </a:r>
            <a:r>
              <a:rPr kumimoji="0" lang="en-US" altLang="en-US" sz="1300" b="1" i="0" u="none" strike="noStrike" cap="none" normalizeH="0" baseline="0" dirty="0">
                <a:ln>
                  <a:noFill/>
                </a:ln>
                <a:solidFill>
                  <a:schemeClr val="accent5">
                    <a:lumMod val="75000"/>
                  </a:schemeClr>
                </a:solidFill>
                <a:effectLst/>
                <a:latin typeface="Arial" panose="020B0604020202020204" pitchFamily="34" charset="0"/>
              </a:rPr>
              <a:t>)</a:t>
            </a:r>
            <a:r>
              <a:rPr kumimoji="0" lang="en-US" altLang="en-US" sz="1300" b="0" i="0" u="none" strike="noStrike" cap="none" normalizeH="0" baseline="0" dirty="0">
                <a:ln>
                  <a:noFill/>
                </a:ln>
                <a:solidFill>
                  <a:schemeClr val="accent5">
                    <a:lumMod val="75000"/>
                  </a:schemeClr>
                </a:solidFill>
                <a:effectLst/>
                <a:latin typeface="Arial" panose="020B0604020202020204" pitchFamily="34" charset="0"/>
              </a:rPr>
              <a:t>: </a:t>
            </a:r>
            <a:r>
              <a:rPr kumimoji="0" lang="en-US" altLang="en-US" sz="1300" b="0" i="0" u="none" strike="noStrike" cap="none" normalizeH="0" baseline="0" dirty="0">
                <a:ln>
                  <a:noFill/>
                </a:ln>
                <a:solidFill>
                  <a:schemeClr val="tx2"/>
                </a:solidFill>
                <a:effectLst/>
                <a:latin typeface="Arial" panose="020B0604020202020204" pitchFamily="34" charset="0"/>
              </a:rPr>
              <a:t>A higher maximum heart rate might be linked to heart disease.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2"/>
                </a:solidFill>
                <a:effectLst/>
                <a:latin typeface="Arial" panose="020B0604020202020204" pitchFamily="34" charset="0"/>
              </a:rPr>
              <a:t>    </a:t>
            </a:r>
            <a:r>
              <a:rPr kumimoji="0" lang="en-US" altLang="en-US" sz="1300" b="1" i="0" u="none" strike="noStrike" cap="none" normalizeH="0" baseline="0" dirty="0">
                <a:ln>
                  <a:noFill/>
                </a:ln>
                <a:solidFill>
                  <a:schemeClr val="accent5">
                    <a:lumMod val="75000"/>
                  </a:schemeClr>
                </a:solidFill>
                <a:effectLst/>
                <a:latin typeface="Arial" panose="020B0604020202020204" pitchFamily="34" charset="0"/>
              </a:rPr>
              <a:t>Slope of the Peak Exercise ST Segment (Slope)</a:t>
            </a:r>
            <a:r>
              <a:rPr kumimoji="0" lang="en-US" altLang="en-US" sz="1300" b="0" i="0" u="none" strike="noStrike" cap="none" normalizeH="0" baseline="0" dirty="0">
                <a:ln>
                  <a:noFill/>
                </a:ln>
                <a:solidFill>
                  <a:schemeClr val="accent5">
                    <a:lumMod val="75000"/>
                  </a:schemeClr>
                </a:solidFill>
                <a:effectLst/>
                <a:latin typeface="Arial" panose="020B0604020202020204" pitchFamily="34" charset="0"/>
              </a:rPr>
              <a:t>: </a:t>
            </a:r>
            <a:r>
              <a:rPr kumimoji="0" lang="en-US" altLang="en-US" sz="1300" b="0" i="0" u="none" strike="noStrike" cap="none" normalizeH="0" baseline="0" dirty="0">
                <a:ln>
                  <a:noFill/>
                </a:ln>
                <a:solidFill>
                  <a:schemeClr val="tx2"/>
                </a:solidFill>
                <a:effectLst/>
                <a:latin typeface="Arial" panose="020B0604020202020204" pitchFamily="34" charset="0"/>
              </a:rPr>
              <a:t>The type of slope during exercise is related to the chance of                                having heart disease.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accent6">
                    <a:lumMod val="25000"/>
                  </a:schemeClr>
                </a:solidFill>
                <a:effectLst/>
                <a:latin typeface="Arial" panose="020B0604020202020204" pitchFamily="34" charset="0"/>
              </a:rPr>
              <a:t>Negative Correlation</a:t>
            </a:r>
            <a:r>
              <a:rPr kumimoji="0" lang="en-US" altLang="en-US" sz="1300" b="0" i="0" u="none" strike="noStrike" cap="none" normalizeH="0" baseline="0" dirty="0">
                <a:ln>
                  <a:noFill/>
                </a:ln>
                <a:solidFill>
                  <a:schemeClr val="tx2"/>
                </a:solidFill>
                <a:effectLst/>
                <a:latin typeface="Arial" panose="020B0604020202020204" pitchFamily="34" charset="0"/>
              </a:rPr>
              <a:t>: The target (heart disease presence) is less likely to be related to: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2"/>
                </a:solidFill>
                <a:effectLst/>
                <a:latin typeface="Arial" panose="020B0604020202020204" pitchFamily="34" charset="0"/>
              </a:rPr>
              <a:t>     </a:t>
            </a:r>
            <a:r>
              <a:rPr kumimoji="0" lang="en-US" altLang="en-US" sz="1300" b="1" i="0" u="none" strike="noStrike" cap="none" normalizeH="0" baseline="0" dirty="0">
                <a:ln>
                  <a:noFill/>
                </a:ln>
                <a:solidFill>
                  <a:schemeClr val="accent5">
                    <a:lumMod val="75000"/>
                  </a:schemeClr>
                </a:solidFill>
                <a:effectLst/>
                <a:latin typeface="Arial" panose="020B0604020202020204" pitchFamily="34" charset="0"/>
              </a:rPr>
              <a:t>Exercise-Induced Angina (</a:t>
            </a:r>
            <a:r>
              <a:rPr kumimoji="0" lang="en-US" altLang="en-US" sz="1300" b="1" i="0" u="none" strike="noStrike" cap="none" normalizeH="0" baseline="0" dirty="0" err="1">
                <a:ln>
                  <a:noFill/>
                </a:ln>
                <a:solidFill>
                  <a:schemeClr val="accent5">
                    <a:lumMod val="75000"/>
                  </a:schemeClr>
                </a:solidFill>
                <a:effectLst/>
                <a:latin typeface="Arial" panose="020B0604020202020204" pitchFamily="34" charset="0"/>
              </a:rPr>
              <a:t>Exang</a:t>
            </a:r>
            <a:r>
              <a:rPr kumimoji="0" lang="en-US" altLang="en-US" sz="1300" b="1" i="0" u="none" strike="noStrike" cap="none" normalizeH="0" baseline="0" dirty="0">
                <a:ln>
                  <a:noFill/>
                </a:ln>
                <a:solidFill>
                  <a:schemeClr val="accent5">
                    <a:lumMod val="75000"/>
                  </a:schemeClr>
                </a:solidFill>
                <a:effectLst/>
                <a:latin typeface="Arial" panose="020B0604020202020204" pitchFamily="34" charset="0"/>
              </a:rPr>
              <a:t>)</a:t>
            </a:r>
            <a:r>
              <a:rPr kumimoji="0" lang="en-US" altLang="en-US" sz="1300" b="0" i="0" u="none" strike="noStrike" cap="none" normalizeH="0" baseline="0" dirty="0">
                <a:ln>
                  <a:noFill/>
                </a:ln>
                <a:solidFill>
                  <a:schemeClr val="accent5">
                    <a:lumMod val="75000"/>
                  </a:schemeClr>
                </a:solidFill>
                <a:effectLst/>
                <a:latin typeface="Arial" panose="020B0604020202020204" pitchFamily="34" charset="0"/>
              </a:rPr>
              <a:t>: </a:t>
            </a:r>
            <a:r>
              <a:rPr kumimoji="0" lang="en-US" altLang="en-US" sz="1300" b="0" i="0" u="none" strike="noStrike" cap="none" normalizeH="0" baseline="0" dirty="0">
                <a:ln>
                  <a:noFill/>
                </a:ln>
                <a:solidFill>
                  <a:schemeClr val="tx2"/>
                </a:solidFill>
                <a:effectLst/>
                <a:latin typeface="Arial" panose="020B0604020202020204" pitchFamily="34" charset="0"/>
              </a:rPr>
              <a:t>If someone has chest pain during exercise, it might be less related to having heart disease.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2"/>
                </a:solidFill>
                <a:effectLst/>
                <a:latin typeface="Arial" panose="020B0604020202020204" pitchFamily="34" charset="0"/>
              </a:rPr>
              <a:t>     </a:t>
            </a:r>
            <a:r>
              <a:rPr kumimoji="0" lang="en-US" altLang="en-US" sz="1300" b="1" i="0" u="none" strike="noStrike" cap="none" normalizeH="0" baseline="0" dirty="0">
                <a:ln>
                  <a:noFill/>
                </a:ln>
                <a:solidFill>
                  <a:schemeClr val="accent5">
                    <a:lumMod val="75000"/>
                  </a:schemeClr>
                </a:solidFill>
                <a:effectLst/>
                <a:latin typeface="Arial" panose="020B0604020202020204" pitchFamily="34" charset="0"/>
              </a:rPr>
              <a:t>ST Depression Induced by Exercise (</a:t>
            </a:r>
            <a:r>
              <a:rPr kumimoji="0" lang="en-US" altLang="en-US" sz="1300" b="1" i="0" u="none" strike="noStrike" cap="none" normalizeH="0" baseline="0" dirty="0" err="1">
                <a:ln>
                  <a:noFill/>
                </a:ln>
                <a:solidFill>
                  <a:schemeClr val="accent5">
                    <a:lumMod val="75000"/>
                  </a:schemeClr>
                </a:solidFill>
                <a:effectLst/>
                <a:latin typeface="Arial" panose="020B0604020202020204" pitchFamily="34" charset="0"/>
              </a:rPr>
              <a:t>Oldpeak</a:t>
            </a:r>
            <a:r>
              <a:rPr kumimoji="0" lang="en-US" altLang="en-US" sz="1300" b="1" i="0" u="none" strike="noStrike" cap="none" normalizeH="0" baseline="0" dirty="0">
                <a:ln>
                  <a:noFill/>
                </a:ln>
                <a:solidFill>
                  <a:schemeClr val="accent5">
                    <a:lumMod val="75000"/>
                  </a:schemeClr>
                </a:solidFill>
                <a:effectLst/>
                <a:latin typeface="Arial" panose="020B0604020202020204" pitchFamily="34" charset="0"/>
              </a:rPr>
              <a:t>)</a:t>
            </a:r>
            <a:r>
              <a:rPr kumimoji="0" lang="en-US" altLang="en-US" sz="1300" b="0" i="0" u="none" strike="noStrike" cap="none" normalizeH="0" baseline="0" dirty="0">
                <a:ln>
                  <a:noFill/>
                </a:ln>
                <a:solidFill>
                  <a:schemeClr val="accent5">
                    <a:lumMod val="75000"/>
                  </a:schemeClr>
                </a:solidFill>
                <a:effectLst/>
                <a:latin typeface="Arial" panose="020B0604020202020204" pitchFamily="34" charset="0"/>
              </a:rPr>
              <a:t>: </a:t>
            </a:r>
            <a:r>
              <a:rPr kumimoji="0" lang="en-US" altLang="en-US" sz="1300" b="0" i="0" u="none" strike="noStrike" cap="none" normalizeH="0" baseline="0" dirty="0">
                <a:ln>
                  <a:noFill/>
                </a:ln>
                <a:solidFill>
                  <a:schemeClr val="tx2"/>
                </a:solidFill>
                <a:effectLst/>
                <a:latin typeface="Arial" panose="020B0604020202020204" pitchFamily="34" charset="0"/>
              </a:rPr>
              <a:t>Less ST depression might mean less chance of heart disease.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2"/>
                </a:solidFill>
                <a:effectLst/>
                <a:latin typeface="Arial" panose="020B0604020202020204" pitchFamily="34" charset="0"/>
              </a:rPr>
              <a:t>      </a:t>
            </a:r>
            <a:r>
              <a:rPr kumimoji="0" lang="en-US" altLang="en-US" sz="1300" b="1" i="0" u="none" strike="noStrike" cap="none" normalizeH="0" baseline="0" dirty="0">
                <a:ln>
                  <a:noFill/>
                </a:ln>
                <a:solidFill>
                  <a:schemeClr val="accent5">
                    <a:lumMod val="75000"/>
                  </a:schemeClr>
                </a:solidFill>
                <a:effectLst/>
                <a:latin typeface="Arial" panose="020B0604020202020204" pitchFamily="34" charset="0"/>
              </a:rPr>
              <a:t>Number of Major Vessels Colored by Fluoroscopy (Ca)</a:t>
            </a:r>
            <a:r>
              <a:rPr kumimoji="0" lang="en-US" altLang="en-US" sz="1300" b="0" i="0" u="none" strike="noStrike" cap="none" normalizeH="0" baseline="0" dirty="0">
                <a:ln>
                  <a:noFill/>
                </a:ln>
                <a:solidFill>
                  <a:schemeClr val="tx2"/>
                </a:solidFill>
                <a:effectLst/>
                <a:latin typeface="Arial" panose="020B0604020202020204" pitchFamily="34" charset="0"/>
              </a:rPr>
              <a:t>: Fewer major vessels colored might be less related to heart disease.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2"/>
                </a:solidFill>
                <a:effectLst/>
                <a:latin typeface="Arial" panose="020B0604020202020204" pitchFamily="34" charset="0"/>
              </a:rPr>
              <a:t>      </a:t>
            </a:r>
            <a:r>
              <a:rPr kumimoji="0" lang="en-US" altLang="en-US" sz="1300" b="1" i="0" u="none" strike="noStrike" cap="none" normalizeH="0" baseline="0" dirty="0">
                <a:ln>
                  <a:noFill/>
                </a:ln>
                <a:solidFill>
                  <a:schemeClr val="accent5">
                    <a:lumMod val="75000"/>
                  </a:schemeClr>
                </a:solidFill>
                <a:effectLst/>
                <a:latin typeface="Arial" panose="020B0604020202020204" pitchFamily="34" charset="0"/>
              </a:rPr>
              <a:t>Thallium Stress Test Result (</a:t>
            </a:r>
            <a:r>
              <a:rPr kumimoji="0" lang="en-US" altLang="en-US" sz="1300" b="1" i="0" u="none" strike="noStrike" cap="none" normalizeH="0" baseline="0" dirty="0" err="1">
                <a:ln>
                  <a:noFill/>
                </a:ln>
                <a:solidFill>
                  <a:schemeClr val="accent5">
                    <a:lumMod val="75000"/>
                  </a:schemeClr>
                </a:solidFill>
                <a:effectLst/>
                <a:latin typeface="Arial" panose="020B0604020202020204" pitchFamily="34" charset="0"/>
              </a:rPr>
              <a:t>Thal</a:t>
            </a:r>
            <a:r>
              <a:rPr kumimoji="0" lang="en-US" altLang="en-US" sz="1300" b="1" i="0" u="none" strike="noStrike" cap="none" normalizeH="0" baseline="0" dirty="0">
                <a:ln>
                  <a:noFill/>
                </a:ln>
                <a:solidFill>
                  <a:schemeClr val="accent5">
                    <a:lumMod val="75000"/>
                  </a:schemeClr>
                </a:solidFill>
                <a:effectLst/>
                <a:latin typeface="Arial" panose="020B0604020202020204" pitchFamily="34" charset="0"/>
              </a:rPr>
              <a:t>)</a:t>
            </a:r>
            <a:r>
              <a:rPr kumimoji="0" lang="en-US" altLang="en-US" sz="1300" b="0" i="0" u="none" strike="noStrike" cap="none" normalizeH="0" baseline="0" dirty="0">
                <a:ln>
                  <a:noFill/>
                </a:ln>
                <a:solidFill>
                  <a:schemeClr val="accent5">
                    <a:lumMod val="75000"/>
                  </a:schemeClr>
                </a:solidFill>
                <a:effectLst/>
                <a:latin typeface="Arial" panose="020B0604020202020204" pitchFamily="34" charset="0"/>
              </a:rPr>
              <a:t>: </a:t>
            </a:r>
            <a:r>
              <a:rPr kumimoji="0" lang="en-US" altLang="en-US" sz="1300" b="0" i="0" u="none" strike="noStrike" cap="none" normalizeH="0" baseline="0" dirty="0">
                <a:ln>
                  <a:noFill/>
                </a:ln>
                <a:solidFill>
                  <a:schemeClr val="tx2"/>
                </a:solidFill>
                <a:effectLst/>
                <a:latin typeface="Arial" panose="020B0604020202020204" pitchFamily="34" charset="0"/>
              </a:rPr>
              <a:t>Certain types of test results are less related to heart disease.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accent6">
                    <a:lumMod val="25000"/>
                  </a:schemeClr>
                </a:solidFill>
                <a:effectLst/>
                <a:latin typeface="Arial" panose="020B0604020202020204" pitchFamily="34" charset="0"/>
              </a:rPr>
              <a:t>Moderate Correlation</a:t>
            </a:r>
            <a:r>
              <a:rPr kumimoji="0" lang="en-US" altLang="en-US" sz="1300" b="0" i="0" u="none" strike="noStrike" cap="none" normalizeH="0" baseline="0" dirty="0">
                <a:ln>
                  <a:noFill/>
                </a:ln>
                <a:solidFill>
                  <a:schemeClr val="tx2"/>
                </a:solidFill>
                <a:effectLst/>
                <a:latin typeface="Arial" panose="020B0604020202020204" pitchFamily="34" charset="0"/>
              </a:rPr>
              <a:t>: The target (heart disease presence) has a moderate relationship with: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2"/>
                </a:solidFill>
                <a:effectLst/>
                <a:latin typeface="Arial" panose="020B0604020202020204" pitchFamily="34" charset="0"/>
              </a:rPr>
              <a:t>      </a:t>
            </a:r>
            <a:r>
              <a:rPr kumimoji="0" lang="en-US" altLang="en-US" sz="1300" b="1" i="0" u="none" strike="noStrike" cap="none" normalizeH="0" baseline="0" dirty="0">
                <a:ln>
                  <a:noFill/>
                </a:ln>
                <a:solidFill>
                  <a:schemeClr val="accent5">
                    <a:lumMod val="75000"/>
                  </a:schemeClr>
                </a:solidFill>
                <a:effectLst/>
                <a:latin typeface="Arial" panose="020B0604020202020204" pitchFamily="34" charset="0"/>
              </a:rPr>
              <a:t>Age</a:t>
            </a:r>
            <a:r>
              <a:rPr kumimoji="0" lang="en-US" altLang="en-US" sz="1300" b="0" i="0" u="none" strike="noStrike" cap="none" normalizeH="0" baseline="0" dirty="0">
                <a:ln>
                  <a:noFill/>
                </a:ln>
                <a:solidFill>
                  <a:schemeClr val="tx2"/>
                </a:solidFill>
                <a:effectLst/>
                <a:latin typeface="Arial" panose="020B0604020202020204" pitchFamily="34" charset="0"/>
              </a:rPr>
              <a:t>: Older people might be more likely to have heart disease.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2"/>
                </a:solidFill>
                <a:effectLst/>
                <a:latin typeface="Arial" panose="020B0604020202020204" pitchFamily="34" charset="0"/>
              </a:rPr>
              <a:t>     </a:t>
            </a:r>
            <a:r>
              <a:rPr kumimoji="0" lang="en-US" altLang="en-US" sz="1300" b="1" i="0" u="none" strike="noStrike" cap="none" normalizeH="0" baseline="0" dirty="0">
                <a:ln>
                  <a:noFill/>
                </a:ln>
                <a:solidFill>
                  <a:schemeClr val="accent5">
                    <a:lumMod val="75000"/>
                  </a:schemeClr>
                </a:solidFill>
                <a:effectLst/>
                <a:latin typeface="Arial" panose="020B0604020202020204" pitchFamily="34" charset="0"/>
              </a:rPr>
              <a:t>Sex</a:t>
            </a:r>
            <a:r>
              <a:rPr kumimoji="0" lang="en-US" altLang="en-US" sz="1300" b="0" i="0" u="none" strike="noStrike" cap="none" normalizeH="0" baseline="0" dirty="0">
                <a:ln>
                  <a:noFill/>
                </a:ln>
                <a:solidFill>
                  <a:schemeClr val="tx2"/>
                </a:solidFill>
                <a:effectLst/>
                <a:latin typeface="Arial" panose="020B0604020202020204" pitchFamily="34" charset="0"/>
              </a:rPr>
              <a:t>: The gender of a person might be somewhat related to the chance of having heart disease.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accent6">
                    <a:lumMod val="25000"/>
                  </a:schemeClr>
                </a:solidFill>
                <a:effectLst/>
                <a:latin typeface="Arial" panose="020B0604020202020204" pitchFamily="34" charset="0"/>
              </a:rPr>
              <a:t>Minimal Correlation</a:t>
            </a:r>
            <a:r>
              <a:rPr kumimoji="0" lang="en-US" altLang="en-US" sz="1300" b="0" i="0" u="none" strike="noStrike" cap="none" normalizeH="0" baseline="0" dirty="0">
                <a:ln>
                  <a:noFill/>
                </a:ln>
                <a:solidFill>
                  <a:schemeClr val="tx2"/>
                </a:solidFill>
                <a:effectLst/>
                <a:latin typeface="Arial" panose="020B0604020202020204" pitchFamily="34" charset="0"/>
              </a:rPr>
              <a:t>: The target (heart disease presence) has a very small relationship with: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2"/>
                </a:solidFill>
                <a:effectLst/>
                <a:latin typeface="Arial" panose="020B0604020202020204" pitchFamily="34" charset="0"/>
              </a:rPr>
              <a:t>     </a:t>
            </a:r>
            <a:r>
              <a:rPr kumimoji="0" lang="en-US" altLang="en-US" sz="1300" b="1" i="0" u="none" strike="noStrike" cap="none" normalizeH="0" baseline="0" dirty="0">
                <a:ln>
                  <a:noFill/>
                </a:ln>
                <a:solidFill>
                  <a:schemeClr val="accent5">
                    <a:lumMod val="75000"/>
                  </a:schemeClr>
                </a:solidFill>
                <a:effectLst/>
                <a:latin typeface="Arial" panose="020B0604020202020204" pitchFamily="34" charset="0"/>
              </a:rPr>
              <a:t>Resting Blood Pressure (</a:t>
            </a:r>
            <a:r>
              <a:rPr kumimoji="0" lang="en-US" altLang="en-US" sz="1300" b="1" i="0" u="none" strike="noStrike" cap="none" normalizeH="0" baseline="0" dirty="0" err="1">
                <a:ln>
                  <a:noFill/>
                </a:ln>
                <a:solidFill>
                  <a:schemeClr val="accent5">
                    <a:lumMod val="75000"/>
                  </a:schemeClr>
                </a:solidFill>
                <a:effectLst/>
                <a:latin typeface="Arial" panose="020B0604020202020204" pitchFamily="34" charset="0"/>
              </a:rPr>
              <a:t>Trestbps</a:t>
            </a:r>
            <a:r>
              <a:rPr kumimoji="0" lang="en-US" altLang="en-US" sz="1300" b="1" i="0" u="none" strike="noStrike" cap="none" normalizeH="0" baseline="0" dirty="0">
                <a:ln>
                  <a:noFill/>
                </a:ln>
                <a:solidFill>
                  <a:schemeClr val="accent5">
                    <a:lumMod val="75000"/>
                  </a:schemeClr>
                </a:solidFill>
                <a:effectLst/>
                <a:latin typeface="Arial" panose="020B0604020202020204" pitchFamily="34" charset="0"/>
              </a:rPr>
              <a:t>)</a:t>
            </a:r>
            <a:r>
              <a:rPr kumimoji="0" lang="en-US" altLang="en-US" sz="1300" b="0" i="0" u="none" strike="noStrike" cap="none" normalizeH="0" baseline="0" dirty="0">
                <a:ln>
                  <a:noFill/>
                </a:ln>
                <a:solidFill>
                  <a:schemeClr val="accent5">
                    <a:lumMod val="75000"/>
                  </a:schemeClr>
                </a:solidFill>
                <a:effectLst/>
                <a:latin typeface="Arial" panose="020B0604020202020204" pitchFamily="34" charset="0"/>
              </a:rPr>
              <a:t>: </a:t>
            </a:r>
            <a:r>
              <a:rPr kumimoji="0" lang="en-US" altLang="en-US" sz="1300" b="0" i="0" u="none" strike="noStrike" cap="none" normalizeH="0" baseline="0" dirty="0">
                <a:ln>
                  <a:noFill/>
                </a:ln>
                <a:solidFill>
                  <a:schemeClr val="tx2"/>
                </a:solidFill>
                <a:effectLst/>
                <a:latin typeface="Arial" panose="020B0604020202020204" pitchFamily="34" charset="0"/>
              </a:rPr>
              <a:t>The blood pressure level is not strongly related to heart disease.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2"/>
                </a:solidFill>
                <a:effectLst/>
                <a:latin typeface="Arial" panose="020B0604020202020204" pitchFamily="34" charset="0"/>
              </a:rPr>
              <a:t>     </a:t>
            </a:r>
            <a:r>
              <a:rPr kumimoji="0" lang="en-US" altLang="en-US" sz="1300" b="1" i="0" u="none" strike="noStrike" cap="none" normalizeH="0" baseline="0" dirty="0">
                <a:ln>
                  <a:noFill/>
                </a:ln>
                <a:solidFill>
                  <a:schemeClr val="accent5">
                    <a:lumMod val="75000"/>
                  </a:schemeClr>
                </a:solidFill>
                <a:effectLst/>
                <a:latin typeface="Arial" panose="020B0604020202020204" pitchFamily="34" charset="0"/>
              </a:rPr>
              <a:t>Cholesterol (Chol)</a:t>
            </a:r>
            <a:r>
              <a:rPr kumimoji="0" lang="en-US" altLang="en-US" sz="1300" b="0" i="0" u="none" strike="noStrike" cap="none" normalizeH="0" baseline="0" dirty="0">
                <a:ln>
                  <a:noFill/>
                </a:ln>
                <a:solidFill>
                  <a:schemeClr val="accent5">
                    <a:lumMod val="75000"/>
                  </a:schemeClr>
                </a:solidFill>
                <a:effectLst/>
                <a:latin typeface="Arial" panose="020B0604020202020204" pitchFamily="34" charset="0"/>
              </a:rPr>
              <a:t>: </a:t>
            </a:r>
            <a:r>
              <a:rPr kumimoji="0" lang="en-US" altLang="en-US" sz="1300" b="0" i="0" u="none" strike="noStrike" cap="none" normalizeH="0" baseline="0" dirty="0">
                <a:ln>
                  <a:noFill/>
                </a:ln>
                <a:solidFill>
                  <a:schemeClr val="tx2"/>
                </a:solidFill>
                <a:effectLst/>
                <a:latin typeface="Arial" panose="020B0604020202020204" pitchFamily="34" charset="0"/>
              </a:rPr>
              <a:t>Cholesterol levels don’t show a strong connection to heart disease.</a:t>
            </a:r>
          </a:p>
          <a:p>
            <a:pPr lvl="2" eaLnBrk="0" fontAlgn="base" hangingPunct="0">
              <a:spcBef>
                <a:spcPct val="0"/>
              </a:spcBef>
              <a:spcAft>
                <a:spcPct val="0"/>
              </a:spcAft>
              <a:buClrTx/>
              <a:buFontTx/>
              <a:buChar char="•"/>
            </a:pPr>
            <a:r>
              <a:rPr kumimoji="0" lang="en-US" altLang="en-US" sz="1300" b="1" i="0" u="none" strike="noStrike" cap="none" normalizeH="0" baseline="0" dirty="0">
                <a:ln>
                  <a:noFill/>
                </a:ln>
                <a:solidFill>
                  <a:schemeClr val="tx2"/>
                </a:solidFill>
                <a:effectLst/>
                <a:latin typeface="Arial" panose="020B0604020202020204" pitchFamily="34" charset="0"/>
              </a:rPr>
              <a:t>     </a:t>
            </a:r>
            <a:r>
              <a:rPr kumimoji="0" lang="en-US" altLang="en-US" sz="1300" b="1" i="0" u="none" strike="noStrike" cap="none" normalizeH="0" baseline="0" dirty="0">
                <a:ln>
                  <a:noFill/>
                </a:ln>
                <a:solidFill>
                  <a:schemeClr val="accent5">
                    <a:lumMod val="75000"/>
                  </a:schemeClr>
                </a:solidFill>
                <a:effectLst/>
                <a:latin typeface="Arial" panose="020B0604020202020204" pitchFamily="34" charset="0"/>
              </a:rPr>
              <a:t>Fasting Blood Sugar (</a:t>
            </a:r>
            <a:r>
              <a:rPr kumimoji="0" lang="en-US" altLang="en-US" sz="1300" b="1" i="0" u="none" strike="noStrike" cap="none" normalizeH="0" baseline="0" dirty="0" err="1">
                <a:ln>
                  <a:noFill/>
                </a:ln>
                <a:solidFill>
                  <a:schemeClr val="accent5">
                    <a:lumMod val="75000"/>
                  </a:schemeClr>
                </a:solidFill>
                <a:effectLst/>
                <a:latin typeface="Arial" panose="020B0604020202020204" pitchFamily="34" charset="0"/>
              </a:rPr>
              <a:t>Fbs</a:t>
            </a:r>
            <a:r>
              <a:rPr kumimoji="0" lang="en-US" altLang="en-US" sz="1300" b="1" i="0" u="none" strike="noStrike" cap="none" normalizeH="0" baseline="0" dirty="0">
                <a:ln>
                  <a:noFill/>
                </a:ln>
                <a:solidFill>
                  <a:schemeClr val="accent5">
                    <a:lumMod val="75000"/>
                  </a:schemeClr>
                </a:solidFill>
                <a:effectLst/>
                <a:latin typeface="Arial" panose="020B0604020202020204" pitchFamily="34" charset="0"/>
              </a:rPr>
              <a:t>)</a:t>
            </a:r>
            <a:r>
              <a:rPr kumimoji="0" lang="en-US" altLang="en-US" sz="1300" b="0" i="0" u="none" strike="noStrike" cap="none" normalizeH="0" baseline="0" dirty="0">
                <a:ln>
                  <a:noFill/>
                </a:ln>
                <a:solidFill>
                  <a:schemeClr val="accent5">
                    <a:lumMod val="75000"/>
                  </a:schemeClr>
                </a:solidFill>
                <a:effectLst/>
                <a:latin typeface="Arial" panose="020B0604020202020204" pitchFamily="34" charset="0"/>
              </a:rPr>
              <a:t>: </a:t>
            </a:r>
            <a:r>
              <a:rPr kumimoji="0" lang="en-US" altLang="en-US" sz="1300" b="0" i="0" u="none" strike="noStrike" cap="none" normalizeH="0" baseline="0" dirty="0">
                <a:ln>
                  <a:noFill/>
                </a:ln>
                <a:solidFill>
                  <a:schemeClr val="tx2"/>
                </a:solidFill>
                <a:effectLst/>
                <a:latin typeface="Arial" panose="020B0604020202020204" pitchFamily="34" charset="0"/>
              </a:rPr>
              <a:t>Blood sugar levels are not strongly related to heart disease.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2"/>
                </a:solidFill>
                <a:effectLst/>
                <a:latin typeface="Arial" panose="020B0604020202020204" pitchFamily="34" charset="0"/>
              </a:rPr>
              <a:t>    </a:t>
            </a:r>
            <a:r>
              <a:rPr kumimoji="0" lang="en-US" altLang="en-US" sz="1300" b="1" i="0" u="none" strike="noStrike" cap="none" normalizeH="0" baseline="0" dirty="0">
                <a:ln>
                  <a:noFill/>
                </a:ln>
                <a:solidFill>
                  <a:schemeClr val="accent5">
                    <a:lumMod val="75000"/>
                  </a:schemeClr>
                </a:solidFill>
                <a:effectLst/>
                <a:latin typeface="Arial" panose="020B0604020202020204" pitchFamily="34" charset="0"/>
              </a:rPr>
              <a:t>Resting Electrocardiographic Results (</a:t>
            </a:r>
            <a:r>
              <a:rPr kumimoji="0" lang="en-US" altLang="en-US" sz="1300" b="1" i="0" u="none" strike="noStrike" cap="none" normalizeH="0" baseline="0" dirty="0" err="1">
                <a:ln>
                  <a:noFill/>
                </a:ln>
                <a:solidFill>
                  <a:schemeClr val="accent5">
                    <a:lumMod val="75000"/>
                  </a:schemeClr>
                </a:solidFill>
                <a:effectLst/>
                <a:latin typeface="Arial" panose="020B0604020202020204" pitchFamily="34" charset="0"/>
              </a:rPr>
              <a:t>Restecg</a:t>
            </a:r>
            <a:r>
              <a:rPr kumimoji="0" lang="en-US" altLang="en-US" sz="1300" b="1" i="0" u="none" strike="noStrike" cap="none" normalizeH="0" baseline="0" dirty="0">
                <a:ln>
                  <a:noFill/>
                </a:ln>
                <a:solidFill>
                  <a:schemeClr val="accent5">
                    <a:lumMod val="75000"/>
                  </a:schemeClr>
                </a:solidFill>
                <a:effectLst/>
                <a:latin typeface="Arial" panose="020B0604020202020204" pitchFamily="34" charset="0"/>
              </a:rPr>
              <a:t>)</a:t>
            </a:r>
            <a:r>
              <a:rPr kumimoji="0" lang="en-US" altLang="en-US" sz="1300" b="0" i="0" u="none" strike="noStrike" cap="none" normalizeH="0" baseline="0" dirty="0">
                <a:ln>
                  <a:noFill/>
                </a:ln>
                <a:solidFill>
                  <a:schemeClr val="tx2"/>
                </a:solidFill>
                <a:effectLst/>
                <a:latin typeface="Arial" panose="020B0604020202020204" pitchFamily="34" charset="0"/>
              </a:rPr>
              <a:t>: The results from an ECG test don’t show a strong link to heart disease.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2"/>
              </a:solidFill>
              <a:effectLst/>
              <a:latin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B73EA9-F88F-4F70-B759-4257E20E854C}"/>
              </a:ext>
            </a:extLst>
          </p:cNvPr>
          <p:cNvSpPr>
            <a:spLocks noChangeArrowheads="1"/>
          </p:cNvSpPr>
          <p:nvPr/>
        </p:nvSpPr>
        <p:spPr bwMode="auto">
          <a:xfrm>
            <a:off x="74428" y="1033160"/>
            <a:ext cx="8920715"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accent6">
                    <a:lumMod val="25000"/>
                  </a:schemeClr>
                </a:solidFill>
                <a:effectLst/>
                <a:latin typeface="Arial" panose="020B0604020202020204" pitchFamily="34" charset="0"/>
              </a:rPr>
              <a:t>Irrelevant Feature Removal</a:t>
            </a:r>
            <a:r>
              <a:rPr kumimoji="0" lang="en-US" altLang="en-US" b="0" i="0" u="none" strike="noStrike" cap="none" normalizeH="0" baseline="0" dirty="0">
                <a:ln>
                  <a:noFill/>
                </a:ln>
                <a:solidFill>
                  <a:schemeClr val="accent6">
                    <a:lumMod val="25000"/>
                  </a:schemeClr>
                </a:solidFill>
                <a:effectLst/>
                <a:latin typeface="Arial" panose="020B0604020202020204" pitchFamily="34" charset="0"/>
              </a:rPr>
              <a:t>: All the features (columns) in the dataset are useful based on our analysis, so we’ll keep everything to make sure we don’t miss any important information. This is especially important because our dataset is small.</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b="0" i="0" u="none" strike="noStrike" cap="none" normalizeH="0" baseline="0" dirty="0">
              <a:ln>
                <a:noFill/>
              </a:ln>
              <a:solidFill>
                <a:schemeClr val="accent6">
                  <a:lumMod val="25000"/>
                </a:schemeClr>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accent6">
                    <a:lumMod val="25000"/>
                  </a:schemeClr>
                </a:solidFill>
                <a:effectLst/>
                <a:latin typeface="Arial" panose="020B0604020202020204" pitchFamily="34" charset="0"/>
              </a:rPr>
              <a:t>Missing Value Treatment</a:t>
            </a:r>
            <a:r>
              <a:rPr kumimoji="0" lang="en-US" altLang="en-US" b="0" i="0" u="none" strike="noStrike" cap="none" normalizeH="0" baseline="0" dirty="0">
                <a:ln>
                  <a:noFill/>
                </a:ln>
                <a:solidFill>
                  <a:schemeClr val="accent6">
                    <a:lumMod val="25000"/>
                  </a:schemeClr>
                </a:solidFill>
                <a:effectLst/>
                <a:latin typeface="Arial" panose="020B0604020202020204" pitchFamily="34" charset="0"/>
              </a:rPr>
              <a:t>: There are no missing values in our dataset, so we don’t need to worry about filling in any gaps.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b="0" i="0" u="none" strike="noStrike" cap="none" normalizeH="0" baseline="0" dirty="0">
              <a:ln>
                <a:noFill/>
              </a:ln>
              <a:solidFill>
                <a:schemeClr val="accent6">
                  <a:lumMod val="25000"/>
                </a:schemeClr>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accent6">
                    <a:lumMod val="25000"/>
                  </a:schemeClr>
                </a:solidFill>
                <a:effectLst/>
                <a:latin typeface="Arial" panose="020B0604020202020204" pitchFamily="34" charset="0"/>
              </a:rPr>
              <a:t>Outliers Treatment</a:t>
            </a:r>
            <a:r>
              <a:rPr kumimoji="0" lang="en-US" altLang="en-US" b="0" i="0" u="none" strike="noStrike" cap="none" normalizeH="0" baseline="0" dirty="0">
                <a:ln>
                  <a:noFill/>
                </a:ln>
                <a:solidFill>
                  <a:schemeClr val="accent6">
                    <a:lumMod val="25000"/>
                  </a:schemeClr>
                </a:solidFill>
                <a:effectLst/>
                <a:latin typeface="Arial" panose="020B0604020202020204" pitchFamily="34" charset="0"/>
              </a:rPr>
              <a:t>: We looked for unusual data points (outliers) using a method called IQR. Since our dataset is small, just removing these outliers might not be the best idea. Instead, we’ll use a technique called Box-Cox transformation to make the data more balanced and normally distributed.</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b="0" i="0" u="none" strike="noStrike" cap="none" normalizeH="0" baseline="0" dirty="0">
              <a:ln>
                <a:noFill/>
              </a:ln>
              <a:solidFill>
                <a:schemeClr val="accent6">
                  <a:lumMod val="25000"/>
                </a:schemeClr>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accent6">
                    <a:lumMod val="25000"/>
                  </a:schemeClr>
                </a:solidFill>
                <a:effectLst/>
                <a:latin typeface="Arial" panose="020B0604020202020204" pitchFamily="34" charset="0"/>
              </a:rPr>
              <a:t>Categorical Feature Encoding</a:t>
            </a:r>
            <a:r>
              <a:rPr kumimoji="0" lang="en-US" altLang="en-US" b="0" i="0" u="none" strike="noStrike" cap="none" normalizeH="0" baseline="0" dirty="0">
                <a:ln>
                  <a:noFill/>
                </a:ln>
                <a:solidFill>
                  <a:schemeClr val="accent6">
                    <a:lumMod val="25000"/>
                  </a:schemeClr>
                </a:solidFill>
                <a:effectLst/>
                <a:latin typeface="Arial" panose="020B0604020202020204" pitchFamily="34" charset="0"/>
              </a:rPr>
              <a:t>: For columns with categories like “Chest Pain Type” (Cp), “Thallium Test Result” (</a:t>
            </a:r>
            <a:r>
              <a:rPr kumimoji="0" lang="en-US" altLang="en-US" b="0" i="0" u="none" strike="noStrike" cap="none" normalizeH="0" baseline="0" dirty="0" err="1">
                <a:ln>
                  <a:noFill/>
                </a:ln>
                <a:solidFill>
                  <a:schemeClr val="accent6">
                    <a:lumMod val="25000"/>
                  </a:schemeClr>
                </a:solidFill>
                <a:effectLst/>
                <a:latin typeface="Arial" panose="020B0604020202020204" pitchFamily="34" charset="0"/>
              </a:rPr>
              <a:t>Thal</a:t>
            </a:r>
            <a:r>
              <a:rPr kumimoji="0" lang="en-US" altLang="en-US" b="0" i="0" u="none" strike="noStrike" cap="none" normalizeH="0" baseline="0" dirty="0">
                <a:ln>
                  <a:noFill/>
                </a:ln>
                <a:solidFill>
                  <a:schemeClr val="accent6">
                    <a:lumMod val="25000"/>
                  </a:schemeClr>
                </a:solidFill>
                <a:effectLst/>
                <a:latin typeface="Arial" panose="020B0604020202020204" pitchFamily="34" charset="0"/>
              </a:rPr>
              <a:t>), and “Resting ECG Results” (</a:t>
            </a:r>
            <a:r>
              <a:rPr kumimoji="0" lang="en-US" altLang="en-US" b="0" i="0" u="none" strike="noStrike" cap="none" normalizeH="0" baseline="0" dirty="0" err="1">
                <a:ln>
                  <a:noFill/>
                </a:ln>
                <a:solidFill>
                  <a:schemeClr val="accent6">
                    <a:lumMod val="25000"/>
                  </a:schemeClr>
                </a:solidFill>
                <a:effectLst/>
                <a:latin typeface="Arial" panose="020B0604020202020204" pitchFamily="34" charset="0"/>
              </a:rPr>
              <a:t>Restecg</a:t>
            </a:r>
            <a:r>
              <a:rPr kumimoji="0" lang="en-US" altLang="en-US" b="0" i="0" u="none" strike="noStrike" cap="none" normalizeH="0" baseline="0" dirty="0">
                <a:ln>
                  <a:noFill/>
                </a:ln>
                <a:solidFill>
                  <a:schemeClr val="accent6">
                    <a:lumMod val="25000"/>
                  </a:schemeClr>
                </a:solidFill>
                <a:effectLst/>
                <a:latin typeface="Arial" panose="020B0604020202020204" pitchFamily="34" charset="0"/>
              </a:rPr>
              <a:t>), we used one hot encoding. This converts these categories into a format that the model can work with.</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b="0" i="0" u="none" strike="noStrike" cap="none" normalizeH="0" baseline="0" dirty="0">
              <a:ln>
                <a:noFill/>
              </a:ln>
              <a:solidFill>
                <a:schemeClr val="accent6">
                  <a:lumMod val="25000"/>
                </a:schemeClr>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accent6">
                    <a:lumMod val="25000"/>
                  </a:schemeClr>
                </a:solidFill>
                <a:effectLst/>
                <a:latin typeface="Arial" panose="020B0604020202020204" pitchFamily="34" charset="0"/>
              </a:rPr>
              <a:t>Feature Scaling</a:t>
            </a:r>
            <a:r>
              <a:rPr kumimoji="0" lang="en-US" altLang="en-US" b="0" i="0" u="none" strike="noStrike" cap="none" normalizeH="0" baseline="0" dirty="0">
                <a:ln>
                  <a:noFill/>
                </a:ln>
                <a:solidFill>
                  <a:schemeClr val="accent6">
                    <a:lumMod val="25000"/>
                  </a:schemeClr>
                </a:solidFill>
                <a:effectLst/>
                <a:latin typeface="Arial" panose="020B0604020202020204" pitchFamily="34" charset="0"/>
              </a:rPr>
              <a:t>: Scaling is important for some models that care about the size of the data. However, not all models need this. For instance, Decision Trees don’t need scaling. Since we’ll be using a mix of models, we’ll handle scaling later using a method called pipelines.</a:t>
            </a:r>
          </a:p>
        </p:txBody>
      </p:sp>
      <p:sp>
        <p:nvSpPr>
          <p:cNvPr id="4" name="TextBox 3">
            <a:extLst>
              <a:ext uri="{FF2B5EF4-FFF2-40B4-BE49-F238E27FC236}">
                <a16:creationId xmlns:a16="http://schemas.microsoft.com/office/drawing/2014/main" id="{9BC78B66-674A-4BF2-A1C9-74B9B5D362BC}"/>
              </a:ext>
            </a:extLst>
          </p:cNvPr>
          <p:cNvSpPr txBox="1"/>
          <p:nvPr/>
        </p:nvSpPr>
        <p:spPr>
          <a:xfrm>
            <a:off x="1740644" y="176174"/>
            <a:ext cx="4572000" cy="523220"/>
          </a:xfrm>
          <a:prstGeom prst="rect">
            <a:avLst/>
          </a:prstGeom>
          <a:noFill/>
        </p:spPr>
        <p:txBody>
          <a:bodyPr wrap="square">
            <a:spAutoFit/>
          </a:bodyPr>
          <a:lstStyle/>
          <a:p>
            <a:pPr algn="ctr">
              <a:buClr>
                <a:schemeClr val="lt2"/>
              </a:buClr>
              <a:buSzPts val="2800"/>
            </a:pPr>
            <a:r>
              <a:rPr lang="en-US" sz="2800" dirty="0">
                <a:solidFill>
                  <a:schemeClr val="accent5">
                    <a:lumMod val="75000"/>
                  </a:schemeClr>
                </a:solidFill>
                <a:latin typeface="Lilita One"/>
                <a:sym typeface="Lilita One"/>
              </a:rPr>
              <a:t>PREPROCESSSING</a:t>
            </a:r>
            <a:endParaRPr lang="en-IN" sz="2800" dirty="0">
              <a:solidFill>
                <a:schemeClr val="accent5">
                  <a:lumMod val="75000"/>
                </a:schemeClr>
              </a:solidFill>
              <a:latin typeface="Lilita One"/>
              <a:sym typeface="Lilita One"/>
            </a:endParaRPr>
          </a:p>
        </p:txBody>
      </p:sp>
      <p:grpSp>
        <p:nvGrpSpPr>
          <p:cNvPr id="77" name="Google Shape;3295;p71">
            <a:extLst>
              <a:ext uri="{FF2B5EF4-FFF2-40B4-BE49-F238E27FC236}">
                <a16:creationId xmlns:a16="http://schemas.microsoft.com/office/drawing/2014/main" id="{0E18F967-51A6-4A6B-8833-487CDD9C301C}"/>
              </a:ext>
            </a:extLst>
          </p:cNvPr>
          <p:cNvGrpSpPr/>
          <p:nvPr/>
        </p:nvGrpSpPr>
        <p:grpSpPr>
          <a:xfrm>
            <a:off x="6002685" y="236396"/>
            <a:ext cx="548628" cy="457162"/>
            <a:chOff x="8539900" y="3089825"/>
            <a:chExt cx="1014850" cy="841300"/>
          </a:xfrm>
        </p:grpSpPr>
        <p:sp>
          <p:nvSpPr>
            <p:cNvPr id="78" name="Google Shape;3296;p71">
              <a:extLst>
                <a:ext uri="{FF2B5EF4-FFF2-40B4-BE49-F238E27FC236}">
                  <a16:creationId xmlns:a16="http://schemas.microsoft.com/office/drawing/2014/main" id="{7165E5EE-D69F-4346-AC8C-AA83759F2C10}"/>
                </a:ext>
              </a:extLst>
            </p:cNvPr>
            <p:cNvSpPr/>
            <p:nvPr/>
          </p:nvSpPr>
          <p:spPr>
            <a:xfrm>
              <a:off x="8616525" y="3840275"/>
              <a:ext cx="114575" cy="90850"/>
            </a:xfrm>
            <a:custGeom>
              <a:avLst/>
              <a:gdLst/>
              <a:ahLst/>
              <a:cxnLst/>
              <a:rect l="l" t="t" r="r" b="b"/>
              <a:pathLst>
                <a:path w="4583" h="3634" extrusionOk="0">
                  <a:moveTo>
                    <a:pt x="0" y="0"/>
                  </a:moveTo>
                  <a:lnTo>
                    <a:pt x="407" y="2929"/>
                  </a:lnTo>
                  <a:lnTo>
                    <a:pt x="434" y="3064"/>
                  </a:lnTo>
                  <a:lnTo>
                    <a:pt x="488" y="3200"/>
                  </a:lnTo>
                  <a:lnTo>
                    <a:pt x="570" y="3308"/>
                  </a:lnTo>
                  <a:lnTo>
                    <a:pt x="678" y="3417"/>
                  </a:lnTo>
                  <a:lnTo>
                    <a:pt x="786" y="3498"/>
                  </a:lnTo>
                  <a:lnTo>
                    <a:pt x="922" y="3579"/>
                  </a:lnTo>
                  <a:lnTo>
                    <a:pt x="1058" y="3606"/>
                  </a:lnTo>
                  <a:lnTo>
                    <a:pt x="1193" y="3634"/>
                  </a:lnTo>
                  <a:lnTo>
                    <a:pt x="3390" y="3634"/>
                  </a:lnTo>
                  <a:lnTo>
                    <a:pt x="3525" y="3606"/>
                  </a:lnTo>
                  <a:lnTo>
                    <a:pt x="3688" y="3579"/>
                  </a:lnTo>
                  <a:lnTo>
                    <a:pt x="3796" y="3498"/>
                  </a:lnTo>
                  <a:lnTo>
                    <a:pt x="3932" y="3417"/>
                  </a:lnTo>
                  <a:lnTo>
                    <a:pt x="4013" y="3308"/>
                  </a:lnTo>
                  <a:lnTo>
                    <a:pt x="4095" y="3200"/>
                  </a:lnTo>
                  <a:lnTo>
                    <a:pt x="4176" y="3064"/>
                  </a:lnTo>
                  <a:lnTo>
                    <a:pt x="4203" y="2929"/>
                  </a:lnTo>
                  <a:lnTo>
                    <a:pt x="4583" y="0"/>
                  </a:lnTo>
                  <a:close/>
                </a:path>
              </a:pathLst>
            </a:custGeom>
            <a:solidFill>
              <a:srgbClr val="7A8D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297;p71">
              <a:extLst>
                <a:ext uri="{FF2B5EF4-FFF2-40B4-BE49-F238E27FC236}">
                  <a16:creationId xmlns:a16="http://schemas.microsoft.com/office/drawing/2014/main" id="{660D380D-1DC0-457A-A0B2-06BABC283F1C}"/>
                </a:ext>
              </a:extLst>
            </p:cNvPr>
            <p:cNvSpPr/>
            <p:nvPr/>
          </p:nvSpPr>
          <p:spPr>
            <a:xfrm>
              <a:off x="9363575" y="3840275"/>
              <a:ext cx="114575" cy="90850"/>
            </a:xfrm>
            <a:custGeom>
              <a:avLst/>
              <a:gdLst/>
              <a:ahLst/>
              <a:cxnLst/>
              <a:rect l="l" t="t" r="r" b="b"/>
              <a:pathLst>
                <a:path w="4583" h="3634" extrusionOk="0">
                  <a:moveTo>
                    <a:pt x="0" y="0"/>
                  </a:moveTo>
                  <a:lnTo>
                    <a:pt x="380" y="2929"/>
                  </a:lnTo>
                  <a:lnTo>
                    <a:pt x="407" y="3064"/>
                  </a:lnTo>
                  <a:lnTo>
                    <a:pt x="461" y="3200"/>
                  </a:lnTo>
                  <a:lnTo>
                    <a:pt x="542" y="3308"/>
                  </a:lnTo>
                  <a:lnTo>
                    <a:pt x="651" y="3417"/>
                  </a:lnTo>
                  <a:lnTo>
                    <a:pt x="759" y="3498"/>
                  </a:lnTo>
                  <a:lnTo>
                    <a:pt x="895" y="3579"/>
                  </a:lnTo>
                  <a:lnTo>
                    <a:pt x="1031" y="3606"/>
                  </a:lnTo>
                  <a:lnTo>
                    <a:pt x="1193" y="3634"/>
                  </a:lnTo>
                  <a:lnTo>
                    <a:pt x="3363" y="3634"/>
                  </a:lnTo>
                  <a:lnTo>
                    <a:pt x="3525" y="3606"/>
                  </a:lnTo>
                  <a:lnTo>
                    <a:pt x="3661" y="3579"/>
                  </a:lnTo>
                  <a:lnTo>
                    <a:pt x="3796" y="3498"/>
                  </a:lnTo>
                  <a:lnTo>
                    <a:pt x="3905" y="3417"/>
                  </a:lnTo>
                  <a:lnTo>
                    <a:pt x="4013" y="3308"/>
                  </a:lnTo>
                  <a:lnTo>
                    <a:pt x="4095" y="3200"/>
                  </a:lnTo>
                  <a:lnTo>
                    <a:pt x="4149" y="3064"/>
                  </a:lnTo>
                  <a:lnTo>
                    <a:pt x="4176" y="2929"/>
                  </a:lnTo>
                  <a:lnTo>
                    <a:pt x="4583" y="0"/>
                  </a:lnTo>
                  <a:close/>
                </a:path>
              </a:pathLst>
            </a:custGeom>
            <a:solidFill>
              <a:srgbClr val="7A8D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298;p71">
              <a:extLst>
                <a:ext uri="{FF2B5EF4-FFF2-40B4-BE49-F238E27FC236}">
                  <a16:creationId xmlns:a16="http://schemas.microsoft.com/office/drawing/2014/main" id="{3420D543-16C3-4D92-86BE-A667313DF3D7}"/>
                </a:ext>
              </a:extLst>
            </p:cNvPr>
            <p:cNvSpPr/>
            <p:nvPr/>
          </p:nvSpPr>
          <p:spPr>
            <a:xfrm>
              <a:off x="8880225" y="3142700"/>
              <a:ext cx="333550" cy="68500"/>
            </a:xfrm>
            <a:custGeom>
              <a:avLst/>
              <a:gdLst/>
              <a:ahLst/>
              <a:cxnLst/>
              <a:rect l="l" t="t" r="r" b="b"/>
              <a:pathLst>
                <a:path w="13342" h="2740" extrusionOk="0">
                  <a:moveTo>
                    <a:pt x="0" y="1"/>
                  </a:moveTo>
                  <a:lnTo>
                    <a:pt x="0" y="2739"/>
                  </a:lnTo>
                  <a:lnTo>
                    <a:pt x="13341" y="2739"/>
                  </a:lnTo>
                  <a:lnTo>
                    <a:pt x="1334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299;p71">
              <a:extLst>
                <a:ext uri="{FF2B5EF4-FFF2-40B4-BE49-F238E27FC236}">
                  <a16:creationId xmlns:a16="http://schemas.microsoft.com/office/drawing/2014/main" id="{99AB1064-7E12-486A-B8C1-184EF2F2983A}"/>
                </a:ext>
              </a:extLst>
            </p:cNvPr>
            <p:cNvSpPr/>
            <p:nvPr/>
          </p:nvSpPr>
          <p:spPr>
            <a:xfrm>
              <a:off x="8988675" y="3130500"/>
              <a:ext cx="117300" cy="92900"/>
            </a:xfrm>
            <a:custGeom>
              <a:avLst/>
              <a:gdLst/>
              <a:ahLst/>
              <a:cxnLst/>
              <a:rect l="l" t="t" r="r" b="b"/>
              <a:pathLst>
                <a:path w="4692" h="3716" extrusionOk="0">
                  <a:moveTo>
                    <a:pt x="814" y="0"/>
                  </a:moveTo>
                  <a:lnTo>
                    <a:pt x="652" y="28"/>
                  </a:lnTo>
                  <a:lnTo>
                    <a:pt x="516" y="82"/>
                  </a:lnTo>
                  <a:lnTo>
                    <a:pt x="381" y="136"/>
                  </a:lnTo>
                  <a:lnTo>
                    <a:pt x="245" y="244"/>
                  </a:lnTo>
                  <a:lnTo>
                    <a:pt x="164" y="380"/>
                  </a:lnTo>
                  <a:lnTo>
                    <a:pt x="82" y="516"/>
                  </a:lnTo>
                  <a:lnTo>
                    <a:pt x="28" y="651"/>
                  </a:lnTo>
                  <a:lnTo>
                    <a:pt x="1" y="814"/>
                  </a:lnTo>
                  <a:lnTo>
                    <a:pt x="1" y="2902"/>
                  </a:lnTo>
                  <a:lnTo>
                    <a:pt x="28" y="3065"/>
                  </a:lnTo>
                  <a:lnTo>
                    <a:pt x="82" y="3227"/>
                  </a:lnTo>
                  <a:lnTo>
                    <a:pt x="164" y="3363"/>
                  </a:lnTo>
                  <a:lnTo>
                    <a:pt x="245" y="3471"/>
                  </a:lnTo>
                  <a:lnTo>
                    <a:pt x="381" y="3580"/>
                  </a:lnTo>
                  <a:lnTo>
                    <a:pt x="516" y="3661"/>
                  </a:lnTo>
                  <a:lnTo>
                    <a:pt x="652" y="3688"/>
                  </a:lnTo>
                  <a:lnTo>
                    <a:pt x="814" y="3715"/>
                  </a:lnTo>
                  <a:lnTo>
                    <a:pt x="3851" y="3715"/>
                  </a:lnTo>
                  <a:lnTo>
                    <a:pt x="4014" y="3688"/>
                  </a:lnTo>
                  <a:lnTo>
                    <a:pt x="4177" y="3661"/>
                  </a:lnTo>
                  <a:lnTo>
                    <a:pt x="4312" y="3580"/>
                  </a:lnTo>
                  <a:lnTo>
                    <a:pt x="4448" y="3471"/>
                  </a:lnTo>
                  <a:lnTo>
                    <a:pt x="4529" y="3363"/>
                  </a:lnTo>
                  <a:lnTo>
                    <a:pt x="4611" y="3227"/>
                  </a:lnTo>
                  <a:lnTo>
                    <a:pt x="4665" y="3065"/>
                  </a:lnTo>
                  <a:lnTo>
                    <a:pt x="4692" y="2902"/>
                  </a:lnTo>
                  <a:lnTo>
                    <a:pt x="4692" y="814"/>
                  </a:lnTo>
                  <a:lnTo>
                    <a:pt x="4665" y="651"/>
                  </a:lnTo>
                  <a:lnTo>
                    <a:pt x="4611" y="516"/>
                  </a:lnTo>
                  <a:lnTo>
                    <a:pt x="4529" y="380"/>
                  </a:lnTo>
                  <a:lnTo>
                    <a:pt x="4448" y="244"/>
                  </a:lnTo>
                  <a:lnTo>
                    <a:pt x="4312" y="136"/>
                  </a:lnTo>
                  <a:lnTo>
                    <a:pt x="4177" y="82"/>
                  </a:lnTo>
                  <a:lnTo>
                    <a:pt x="4014" y="28"/>
                  </a:lnTo>
                  <a:lnTo>
                    <a:pt x="38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300;p71">
              <a:extLst>
                <a:ext uri="{FF2B5EF4-FFF2-40B4-BE49-F238E27FC236}">
                  <a16:creationId xmlns:a16="http://schemas.microsoft.com/office/drawing/2014/main" id="{5E970D76-12DF-4C33-B82F-0FB7C794072E}"/>
                </a:ext>
              </a:extLst>
            </p:cNvPr>
            <p:cNvSpPr/>
            <p:nvPr/>
          </p:nvSpPr>
          <p:spPr>
            <a:xfrm>
              <a:off x="8539900" y="3116250"/>
              <a:ext cx="1014850" cy="738275"/>
            </a:xfrm>
            <a:custGeom>
              <a:avLst/>
              <a:gdLst/>
              <a:ahLst/>
              <a:cxnLst/>
              <a:rect l="l" t="t" r="r" b="b"/>
              <a:pathLst>
                <a:path w="40594" h="29531" extrusionOk="0">
                  <a:moveTo>
                    <a:pt x="1330" y="1"/>
                  </a:moveTo>
                  <a:lnTo>
                    <a:pt x="1059" y="28"/>
                  </a:lnTo>
                  <a:lnTo>
                    <a:pt x="814" y="109"/>
                  </a:lnTo>
                  <a:lnTo>
                    <a:pt x="598" y="218"/>
                  </a:lnTo>
                  <a:lnTo>
                    <a:pt x="381" y="381"/>
                  </a:lnTo>
                  <a:lnTo>
                    <a:pt x="218" y="598"/>
                  </a:lnTo>
                  <a:lnTo>
                    <a:pt x="109" y="814"/>
                  </a:lnTo>
                  <a:lnTo>
                    <a:pt x="28" y="1059"/>
                  </a:lnTo>
                  <a:lnTo>
                    <a:pt x="1" y="1330"/>
                  </a:lnTo>
                  <a:lnTo>
                    <a:pt x="1" y="28202"/>
                  </a:lnTo>
                  <a:lnTo>
                    <a:pt x="28" y="28473"/>
                  </a:lnTo>
                  <a:lnTo>
                    <a:pt x="109" y="28717"/>
                  </a:lnTo>
                  <a:lnTo>
                    <a:pt x="218" y="28961"/>
                  </a:lnTo>
                  <a:lnTo>
                    <a:pt x="381" y="29151"/>
                  </a:lnTo>
                  <a:lnTo>
                    <a:pt x="598" y="29314"/>
                  </a:lnTo>
                  <a:lnTo>
                    <a:pt x="814" y="29449"/>
                  </a:lnTo>
                  <a:lnTo>
                    <a:pt x="1059" y="29503"/>
                  </a:lnTo>
                  <a:lnTo>
                    <a:pt x="1330" y="29530"/>
                  </a:lnTo>
                  <a:lnTo>
                    <a:pt x="39238" y="29530"/>
                  </a:lnTo>
                  <a:lnTo>
                    <a:pt x="39509" y="29503"/>
                  </a:lnTo>
                  <a:lnTo>
                    <a:pt x="39780" y="29449"/>
                  </a:lnTo>
                  <a:lnTo>
                    <a:pt x="39997" y="29314"/>
                  </a:lnTo>
                  <a:lnTo>
                    <a:pt x="40187" y="29151"/>
                  </a:lnTo>
                  <a:lnTo>
                    <a:pt x="40377" y="28961"/>
                  </a:lnTo>
                  <a:lnTo>
                    <a:pt x="40485" y="28717"/>
                  </a:lnTo>
                  <a:lnTo>
                    <a:pt x="40567" y="28473"/>
                  </a:lnTo>
                  <a:lnTo>
                    <a:pt x="40594" y="28202"/>
                  </a:lnTo>
                  <a:lnTo>
                    <a:pt x="40594" y="1330"/>
                  </a:lnTo>
                  <a:lnTo>
                    <a:pt x="40567" y="1059"/>
                  </a:lnTo>
                  <a:lnTo>
                    <a:pt x="40485" y="814"/>
                  </a:lnTo>
                  <a:lnTo>
                    <a:pt x="40377" y="598"/>
                  </a:lnTo>
                  <a:lnTo>
                    <a:pt x="40187" y="381"/>
                  </a:lnTo>
                  <a:lnTo>
                    <a:pt x="39997" y="218"/>
                  </a:lnTo>
                  <a:lnTo>
                    <a:pt x="39780" y="109"/>
                  </a:lnTo>
                  <a:lnTo>
                    <a:pt x="39509" y="28"/>
                  </a:lnTo>
                  <a:lnTo>
                    <a:pt x="39238" y="1"/>
                  </a:lnTo>
                  <a:lnTo>
                    <a:pt x="27280" y="1"/>
                  </a:lnTo>
                  <a:lnTo>
                    <a:pt x="27117" y="55"/>
                  </a:lnTo>
                  <a:lnTo>
                    <a:pt x="26982" y="137"/>
                  </a:lnTo>
                  <a:lnTo>
                    <a:pt x="26873" y="245"/>
                  </a:lnTo>
                  <a:lnTo>
                    <a:pt x="26765" y="353"/>
                  </a:lnTo>
                  <a:lnTo>
                    <a:pt x="26683" y="489"/>
                  </a:lnTo>
                  <a:lnTo>
                    <a:pt x="26656" y="652"/>
                  </a:lnTo>
                  <a:lnTo>
                    <a:pt x="26629" y="814"/>
                  </a:lnTo>
                  <a:lnTo>
                    <a:pt x="26629" y="6346"/>
                  </a:lnTo>
                  <a:lnTo>
                    <a:pt x="13966" y="6346"/>
                  </a:lnTo>
                  <a:lnTo>
                    <a:pt x="13966" y="814"/>
                  </a:lnTo>
                  <a:lnTo>
                    <a:pt x="13939" y="652"/>
                  </a:lnTo>
                  <a:lnTo>
                    <a:pt x="13884" y="489"/>
                  </a:lnTo>
                  <a:lnTo>
                    <a:pt x="13830" y="353"/>
                  </a:lnTo>
                  <a:lnTo>
                    <a:pt x="13722" y="245"/>
                  </a:lnTo>
                  <a:lnTo>
                    <a:pt x="13613" y="137"/>
                  </a:lnTo>
                  <a:lnTo>
                    <a:pt x="13451" y="55"/>
                  </a:lnTo>
                  <a:lnTo>
                    <a:pt x="133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3301;p71">
              <a:extLst>
                <a:ext uri="{FF2B5EF4-FFF2-40B4-BE49-F238E27FC236}">
                  <a16:creationId xmlns:a16="http://schemas.microsoft.com/office/drawing/2014/main" id="{C08F566A-A4C7-483F-B26B-6EECFF407D02}"/>
                </a:ext>
              </a:extLst>
            </p:cNvPr>
            <p:cNvSpPr/>
            <p:nvPr/>
          </p:nvSpPr>
          <p:spPr>
            <a:xfrm>
              <a:off x="8911400" y="3392850"/>
              <a:ext cx="271875" cy="271175"/>
            </a:xfrm>
            <a:custGeom>
              <a:avLst/>
              <a:gdLst/>
              <a:ahLst/>
              <a:cxnLst/>
              <a:rect l="l" t="t" r="r" b="b"/>
              <a:pathLst>
                <a:path w="10875" h="10847" extrusionOk="0">
                  <a:moveTo>
                    <a:pt x="3688" y="0"/>
                  </a:moveTo>
                  <a:lnTo>
                    <a:pt x="3526" y="55"/>
                  </a:lnTo>
                  <a:lnTo>
                    <a:pt x="3390" y="136"/>
                  </a:lnTo>
                  <a:lnTo>
                    <a:pt x="3282" y="244"/>
                  </a:lnTo>
                  <a:lnTo>
                    <a:pt x="3173" y="353"/>
                  </a:lnTo>
                  <a:lnTo>
                    <a:pt x="3119" y="488"/>
                  </a:lnTo>
                  <a:lnTo>
                    <a:pt x="3065" y="651"/>
                  </a:lnTo>
                  <a:lnTo>
                    <a:pt x="3038" y="814"/>
                  </a:lnTo>
                  <a:lnTo>
                    <a:pt x="3038" y="3037"/>
                  </a:lnTo>
                  <a:lnTo>
                    <a:pt x="814" y="3037"/>
                  </a:lnTo>
                  <a:lnTo>
                    <a:pt x="651" y="3064"/>
                  </a:lnTo>
                  <a:lnTo>
                    <a:pt x="489" y="3092"/>
                  </a:lnTo>
                  <a:lnTo>
                    <a:pt x="353" y="3173"/>
                  </a:lnTo>
                  <a:lnTo>
                    <a:pt x="245" y="3281"/>
                  </a:lnTo>
                  <a:lnTo>
                    <a:pt x="136" y="3390"/>
                  </a:lnTo>
                  <a:lnTo>
                    <a:pt x="82" y="3525"/>
                  </a:lnTo>
                  <a:lnTo>
                    <a:pt x="28" y="3688"/>
                  </a:lnTo>
                  <a:lnTo>
                    <a:pt x="1" y="3851"/>
                  </a:lnTo>
                  <a:lnTo>
                    <a:pt x="1" y="7023"/>
                  </a:lnTo>
                  <a:lnTo>
                    <a:pt x="28" y="7186"/>
                  </a:lnTo>
                  <a:lnTo>
                    <a:pt x="82" y="7322"/>
                  </a:lnTo>
                  <a:lnTo>
                    <a:pt x="136" y="7457"/>
                  </a:lnTo>
                  <a:lnTo>
                    <a:pt x="245" y="7593"/>
                  </a:lnTo>
                  <a:lnTo>
                    <a:pt x="353" y="7674"/>
                  </a:lnTo>
                  <a:lnTo>
                    <a:pt x="489" y="7756"/>
                  </a:lnTo>
                  <a:lnTo>
                    <a:pt x="651" y="7810"/>
                  </a:lnTo>
                  <a:lnTo>
                    <a:pt x="3038" y="7810"/>
                  </a:lnTo>
                  <a:lnTo>
                    <a:pt x="3038" y="10060"/>
                  </a:lnTo>
                  <a:lnTo>
                    <a:pt x="3065" y="10223"/>
                  </a:lnTo>
                  <a:lnTo>
                    <a:pt x="3119" y="10359"/>
                  </a:lnTo>
                  <a:lnTo>
                    <a:pt x="3173" y="10494"/>
                  </a:lnTo>
                  <a:lnTo>
                    <a:pt x="3282" y="10630"/>
                  </a:lnTo>
                  <a:lnTo>
                    <a:pt x="3390" y="10711"/>
                  </a:lnTo>
                  <a:lnTo>
                    <a:pt x="3526" y="10793"/>
                  </a:lnTo>
                  <a:lnTo>
                    <a:pt x="3688" y="10847"/>
                  </a:lnTo>
                  <a:lnTo>
                    <a:pt x="7186" y="10847"/>
                  </a:lnTo>
                  <a:lnTo>
                    <a:pt x="7322" y="10793"/>
                  </a:lnTo>
                  <a:lnTo>
                    <a:pt x="7458" y="10711"/>
                  </a:lnTo>
                  <a:lnTo>
                    <a:pt x="7593" y="10630"/>
                  </a:lnTo>
                  <a:lnTo>
                    <a:pt x="7675" y="10494"/>
                  </a:lnTo>
                  <a:lnTo>
                    <a:pt x="7756" y="10359"/>
                  </a:lnTo>
                  <a:lnTo>
                    <a:pt x="7810" y="10223"/>
                  </a:lnTo>
                  <a:lnTo>
                    <a:pt x="7837" y="10060"/>
                  </a:lnTo>
                  <a:lnTo>
                    <a:pt x="7837" y="7810"/>
                  </a:lnTo>
                  <a:lnTo>
                    <a:pt x="10223" y="7810"/>
                  </a:lnTo>
                  <a:lnTo>
                    <a:pt x="10386" y="7756"/>
                  </a:lnTo>
                  <a:lnTo>
                    <a:pt x="10522" y="7674"/>
                  </a:lnTo>
                  <a:lnTo>
                    <a:pt x="10630" y="7593"/>
                  </a:lnTo>
                  <a:lnTo>
                    <a:pt x="10739" y="7457"/>
                  </a:lnTo>
                  <a:lnTo>
                    <a:pt x="10793" y="7322"/>
                  </a:lnTo>
                  <a:lnTo>
                    <a:pt x="10847" y="7186"/>
                  </a:lnTo>
                  <a:lnTo>
                    <a:pt x="10874" y="7023"/>
                  </a:lnTo>
                  <a:lnTo>
                    <a:pt x="10874" y="3851"/>
                  </a:lnTo>
                  <a:lnTo>
                    <a:pt x="10847" y="3688"/>
                  </a:lnTo>
                  <a:lnTo>
                    <a:pt x="10793" y="3525"/>
                  </a:lnTo>
                  <a:lnTo>
                    <a:pt x="10739" y="3390"/>
                  </a:lnTo>
                  <a:lnTo>
                    <a:pt x="10630" y="3281"/>
                  </a:lnTo>
                  <a:lnTo>
                    <a:pt x="10522" y="3173"/>
                  </a:lnTo>
                  <a:lnTo>
                    <a:pt x="10386" y="3092"/>
                  </a:lnTo>
                  <a:lnTo>
                    <a:pt x="10223" y="3064"/>
                  </a:lnTo>
                  <a:lnTo>
                    <a:pt x="10061" y="3037"/>
                  </a:lnTo>
                  <a:lnTo>
                    <a:pt x="7837" y="3037"/>
                  </a:lnTo>
                  <a:lnTo>
                    <a:pt x="7837" y="814"/>
                  </a:lnTo>
                  <a:lnTo>
                    <a:pt x="7810" y="651"/>
                  </a:lnTo>
                  <a:lnTo>
                    <a:pt x="7756" y="488"/>
                  </a:lnTo>
                  <a:lnTo>
                    <a:pt x="7675" y="353"/>
                  </a:lnTo>
                  <a:lnTo>
                    <a:pt x="7593" y="244"/>
                  </a:lnTo>
                  <a:lnTo>
                    <a:pt x="7458" y="136"/>
                  </a:lnTo>
                  <a:lnTo>
                    <a:pt x="7322" y="55"/>
                  </a:lnTo>
                  <a:lnTo>
                    <a:pt x="71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302;p71">
              <a:extLst>
                <a:ext uri="{FF2B5EF4-FFF2-40B4-BE49-F238E27FC236}">
                  <a16:creationId xmlns:a16="http://schemas.microsoft.com/office/drawing/2014/main" id="{4ACE5532-F7AD-4493-9266-CAB74AA04FD8}"/>
                </a:ext>
              </a:extLst>
            </p:cNvPr>
            <p:cNvSpPr/>
            <p:nvPr/>
          </p:nvSpPr>
          <p:spPr>
            <a:xfrm>
              <a:off x="8609725" y="3089825"/>
              <a:ext cx="214925" cy="128150"/>
            </a:xfrm>
            <a:custGeom>
              <a:avLst/>
              <a:gdLst/>
              <a:ahLst/>
              <a:cxnLst/>
              <a:rect l="l" t="t" r="r" b="b"/>
              <a:pathLst>
                <a:path w="8597" h="5126" extrusionOk="0">
                  <a:moveTo>
                    <a:pt x="896" y="0"/>
                  </a:moveTo>
                  <a:lnTo>
                    <a:pt x="733" y="28"/>
                  </a:lnTo>
                  <a:lnTo>
                    <a:pt x="543" y="82"/>
                  </a:lnTo>
                  <a:lnTo>
                    <a:pt x="408" y="163"/>
                  </a:lnTo>
                  <a:lnTo>
                    <a:pt x="272" y="272"/>
                  </a:lnTo>
                  <a:lnTo>
                    <a:pt x="164" y="407"/>
                  </a:lnTo>
                  <a:lnTo>
                    <a:pt x="82" y="570"/>
                  </a:lnTo>
                  <a:lnTo>
                    <a:pt x="28" y="733"/>
                  </a:lnTo>
                  <a:lnTo>
                    <a:pt x="1" y="895"/>
                  </a:lnTo>
                  <a:lnTo>
                    <a:pt x="1" y="4231"/>
                  </a:lnTo>
                  <a:lnTo>
                    <a:pt x="28" y="4393"/>
                  </a:lnTo>
                  <a:lnTo>
                    <a:pt x="82" y="4556"/>
                  </a:lnTo>
                  <a:lnTo>
                    <a:pt x="164" y="4719"/>
                  </a:lnTo>
                  <a:lnTo>
                    <a:pt x="272" y="4854"/>
                  </a:lnTo>
                  <a:lnTo>
                    <a:pt x="408" y="4963"/>
                  </a:lnTo>
                  <a:lnTo>
                    <a:pt x="543" y="5044"/>
                  </a:lnTo>
                  <a:lnTo>
                    <a:pt x="733" y="5098"/>
                  </a:lnTo>
                  <a:lnTo>
                    <a:pt x="896" y="5125"/>
                  </a:lnTo>
                  <a:lnTo>
                    <a:pt x="7702" y="5125"/>
                  </a:lnTo>
                  <a:lnTo>
                    <a:pt x="7892" y="5098"/>
                  </a:lnTo>
                  <a:lnTo>
                    <a:pt x="8054" y="5044"/>
                  </a:lnTo>
                  <a:lnTo>
                    <a:pt x="8217" y="4963"/>
                  </a:lnTo>
                  <a:lnTo>
                    <a:pt x="8326" y="4854"/>
                  </a:lnTo>
                  <a:lnTo>
                    <a:pt x="8434" y="4719"/>
                  </a:lnTo>
                  <a:lnTo>
                    <a:pt x="8543" y="4556"/>
                  </a:lnTo>
                  <a:lnTo>
                    <a:pt x="8570" y="4393"/>
                  </a:lnTo>
                  <a:lnTo>
                    <a:pt x="8597" y="4231"/>
                  </a:lnTo>
                  <a:lnTo>
                    <a:pt x="8597" y="895"/>
                  </a:lnTo>
                  <a:lnTo>
                    <a:pt x="8570" y="733"/>
                  </a:lnTo>
                  <a:lnTo>
                    <a:pt x="8543" y="570"/>
                  </a:lnTo>
                  <a:lnTo>
                    <a:pt x="8434" y="407"/>
                  </a:lnTo>
                  <a:lnTo>
                    <a:pt x="8326" y="272"/>
                  </a:lnTo>
                  <a:lnTo>
                    <a:pt x="8217" y="163"/>
                  </a:lnTo>
                  <a:lnTo>
                    <a:pt x="8054" y="82"/>
                  </a:lnTo>
                  <a:lnTo>
                    <a:pt x="7892" y="28"/>
                  </a:lnTo>
                  <a:lnTo>
                    <a:pt x="77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303;p71">
              <a:extLst>
                <a:ext uri="{FF2B5EF4-FFF2-40B4-BE49-F238E27FC236}">
                  <a16:creationId xmlns:a16="http://schemas.microsoft.com/office/drawing/2014/main" id="{80807524-D4FF-496C-8F50-98A7E93FD6F5}"/>
                </a:ext>
              </a:extLst>
            </p:cNvPr>
            <p:cNvSpPr/>
            <p:nvPr/>
          </p:nvSpPr>
          <p:spPr>
            <a:xfrm>
              <a:off x="9270025" y="3089825"/>
              <a:ext cx="214900" cy="128150"/>
            </a:xfrm>
            <a:custGeom>
              <a:avLst/>
              <a:gdLst/>
              <a:ahLst/>
              <a:cxnLst/>
              <a:rect l="l" t="t" r="r" b="b"/>
              <a:pathLst>
                <a:path w="8596" h="5126" extrusionOk="0">
                  <a:moveTo>
                    <a:pt x="895" y="0"/>
                  </a:moveTo>
                  <a:lnTo>
                    <a:pt x="705" y="28"/>
                  </a:lnTo>
                  <a:lnTo>
                    <a:pt x="542" y="82"/>
                  </a:lnTo>
                  <a:lnTo>
                    <a:pt x="380" y="163"/>
                  </a:lnTo>
                  <a:lnTo>
                    <a:pt x="244" y="272"/>
                  </a:lnTo>
                  <a:lnTo>
                    <a:pt x="136" y="407"/>
                  </a:lnTo>
                  <a:lnTo>
                    <a:pt x="54" y="570"/>
                  </a:lnTo>
                  <a:lnTo>
                    <a:pt x="0" y="733"/>
                  </a:lnTo>
                  <a:lnTo>
                    <a:pt x="0" y="895"/>
                  </a:lnTo>
                  <a:lnTo>
                    <a:pt x="0" y="4231"/>
                  </a:lnTo>
                  <a:lnTo>
                    <a:pt x="0" y="4393"/>
                  </a:lnTo>
                  <a:lnTo>
                    <a:pt x="54" y="4556"/>
                  </a:lnTo>
                  <a:lnTo>
                    <a:pt x="136" y="4719"/>
                  </a:lnTo>
                  <a:lnTo>
                    <a:pt x="244" y="4854"/>
                  </a:lnTo>
                  <a:lnTo>
                    <a:pt x="380" y="4963"/>
                  </a:lnTo>
                  <a:lnTo>
                    <a:pt x="542" y="5044"/>
                  </a:lnTo>
                  <a:lnTo>
                    <a:pt x="705" y="5098"/>
                  </a:lnTo>
                  <a:lnTo>
                    <a:pt x="895" y="5125"/>
                  </a:lnTo>
                  <a:lnTo>
                    <a:pt x="7701" y="5125"/>
                  </a:lnTo>
                  <a:lnTo>
                    <a:pt x="7864" y="5098"/>
                  </a:lnTo>
                  <a:lnTo>
                    <a:pt x="8054" y="5044"/>
                  </a:lnTo>
                  <a:lnTo>
                    <a:pt x="8189" y="4963"/>
                  </a:lnTo>
                  <a:lnTo>
                    <a:pt x="8325" y="4854"/>
                  </a:lnTo>
                  <a:lnTo>
                    <a:pt x="8433" y="4719"/>
                  </a:lnTo>
                  <a:lnTo>
                    <a:pt x="8515" y="4556"/>
                  </a:lnTo>
                  <a:lnTo>
                    <a:pt x="8569" y="4393"/>
                  </a:lnTo>
                  <a:lnTo>
                    <a:pt x="8596" y="4231"/>
                  </a:lnTo>
                  <a:lnTo>
                    <a:pt x="8596" y="895"/>
                  </a:lnTo>
                  <a:lnTo>
                    <a:pt x="8569" y="733"/>
                  </a:lnTo>
                  <a:lnTo>
                    <a:pt x="8515" y="570"/>
                  </a:lnTo>
                  <a:lnTo>
                    <a:pt x="8433" y="407"/>
                  </a:lnTo>
                  <a:lnTo>
                    <a:pt x="8325" y="272"/>
                  </a:lnTo>
                  <a:lnTo>
                    <a:pt x="8189" y="163"/>
                  </a:lnTo>
                  <a:lnTo>
                    <a:pt x="8054" y="82"/>
                  </a:lnTo>
                  <a:lnTo>
                    <a:pt x="7864" y="28"/>
                  </a:lnTo>
                  <a:lnTo>
                    <a:pt x="77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304;p71">
              <a:extLst>
                <a:ext uri="{FF2B5EF4-FFF2-40B4-BE49-F238E27FC236}">
                  <a16:creationId xmlns:a16="http://schemas.microsoft.com/office/drawing/2014/main" id="{9E6E0FBD-DC2C-46BF-B64D-DC77BEDBF423}"/>
                </a:ext>
              </a:extLst>
            </p:cNvPr>
            <p:cNvSpPr/>
            <p:nvPr/>
          </p:nvSpPr>
          <p:spPr>
            <a:xfrm>
              <a:off x="8623300" y="3686375"/>
              <a:ext cx="207450" cy="88825"/>
            </a:xfrm>
            <a:custGeom>
              <a:avLst/>
              <a:gdLst/>
              <a:ahLst/>
              <a:cxnLst/>
              <a:rect l="l" t="t" r="r" b="b"/>
              <a:pathLst>
                <a:path w="8298" h="3553" extrusionOk="0">
                  <a:moveTo>
                    <a:pt x="651" y="1"/>
                  </a:moveTo>
                  <a:lnTo>
                    <a:pt x="488" y="55"/>
                  </a:lnTo>
                  <a:lnTo>
                    <a:pt x="353" y="136"/>
                  </a:lnTo>
                  <a:lnTo>
                    <a:pt x="244" y="245"/>
                  </a:lnTo>
                  <a:lnTo>
                    <a:pt x="136" y="353"/>
                  </a:lnTo>
                  <a:lnTo>
                    <a:pt x="55" y="489"/>
                  </a:lnTo>
                  <a:lnTo>
                    <a:pt x="27" y="651"/>
                  </a:lnTo>
                  <a:lnTo>
                    <a:pt x="0" y="814"/>
                  </a:lnTo>
                  <a:lnTo>
                    <a:pt x="0" y="2712"/>
                  </a:lnTo>
                  <a:lnTo>
                    <a:pt x="27" y="2875"/>
                  </a:lnTo>
                  <a:lnTo>
                    <a:pt x="55" y="3038"/>
                  </a:lnTo>
                  <a:lnTo>
                    <a:pt x="136" y="3173"/>
                  </a:lnTo>
                  <a:lnTo>
                    <a:pt x="244" y="3309"/>
                  </a:lnTo>
                  <a:lnTo>
                    <a:pt x="353" y="3390"/>
                  </a:lnTo>
                  <a:lnTo>
                    <a:pt x="488" y="3472"/>
                  </a:lnTo>
                  <a:lnTo>
                    <a:pt x="651" y="3526"/>
                  </a:lnTo>
                  <a:lnTo>
                    <a:pt x="814" y="3553"/>
                  </a:lnTo>
                  <a:lnTo>
                    <a:pt x="7484" y="3553"/>
                  </a:lnTo>
                  <a:lnTo>
                    <a:pt x="7647" y="3526"/>
                  </a:lnTo>
                  <a:lnTo>
                    <a:pt x="7810" y="3472"/>
                  </a:lnTo>
                  <a:lnTo>
                    <a:pt x="7945" y="3390"/>
                  </a:lnTo>
                  <a:lnTo>
                    <a:pt x="8054" y="3309"/>
                  </a:lnTo>
                  <a:lnTo>
                    <a:pt x="8162" y="3173"/>
                  </a:lnTo>
                  <a:lnTo>
                    <a:pt x="8244" y="3038"/>
                  </a:lnTo>
                  <a:lnTo>
                    <a:pt x="8298" y="2875"/>
                  </a:lnTo>
                  <a:lnTo>
                    <a:pt x="8298" y="2712"/>
                  </a:lnTo>
                  <a:lnTo>
                    <a:pt x="8298" y="814"/>
                  </a:lnTo>
                  <a:lnTo>
                    <a:pt x="8298" y="651"/>
                  </a:lnTo>
                  <a:lnTo>
                    <a:pt x="8244" y="489"/>
                  </a:lnTo>
                  <a:lnTo>
                    <a:pt x="8162" y="353"/>
                  </a:lnTo>
                  <a:lnTo>
                    <a:pt x="8054" y="245"/>
                  </a:lnTo>
                  <a:lnTo>
                    <a:pt x="7945" y="136"/>
                  </a:lnTo>
                  <a:lnTo>
                    <a:pt x="7810" y="55"/>
                  </a:lnTo>
                  <a:lnTo>
                    <a:pt x="76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305;p71">
              <a:extLst>
                <a:ext uri="{FF2B5EF4-FFF2-40B4-BE49-F238E27FC236}">
                  <a16:creationId xmlns:a16="http://schemas.microsoft.com/office/drawing/2014/main" id="{BE060DA0-A55D-495F-8257-AB29156B19BF}"/>
                </a:ext>
              </a:extLst>
            </p:cNvPr>
            <p:cNvSpPr/>
            <p:nvPr/>
          </p:nvSpPr>
          <p:spPr>
            <a:xfrm>
              <a:off x="9285600" y="3759600"/>
              <a:ext cx="214250" cy="30525"/>
            </a:xfrm>
            <a:custGeom>
              <a:avLst/>
              <a:gdLst/>
              <a:ahLst/>
              <a:cxnLst/>
              <a:rect l="l" t="t" r="r" b="b"/>
              <a:pathLst>
                <a:path w="8570" h="1221" extrusionOk="0">
                  <a:moveTo>
                    <a:pt x="489" y="0"/>
                  </a:moveTo>
                  <a:lnTo>
                    <a:pt x="380" y="54"/>
                  </a:lnTo>
                  <a:lnTo>
                    <a:pt x="272" y="109"/>
                  </a:lnTo>
                  <a:lnTo>
                    <a:pt x="191" y="190"/>
                  </a:lnTo>
                  <a:lnTo>
                    <a:pt x="109" y="271"/>
                  </a:lnTo>
                  <a:lnTo>
                    <a:pt x="55" y="380"/>
                  </a:lnTo>
                  <a:lnTo>
                    <a:pt x="28" y="488"/>
                  </a:lnTo>
                  <a:lnTo>
                    <a:pt x="1" y="624"/>
                  </a:lnTo>
                  <a:lnTo>
                    <a:pt x="28" y="732"/>
                  </a:lnTo>
                  <a:lnTo>
                    <a:pt x="55" y="841"/>
                  </a:lnTo>
                  <a:lnTo>
                    <a:pt x="109" y="949"/>
                  </a:lnTo>
                  <a:lnTo>
                    <a:pt x="191" y="1031"/>
                  </a:lnTo>
                  <a:lnTo>
                    <a:pt x="272" y="1112"/>
                  </a:lnTo>
                  <a:lnTo>
                    <a:pt x="380" y="1166"/>
                  </a:lnTo>
                  <a:lnTo>
                    <a:pt x="489" y="1220"/>
                  </a:lnTo>
                  <a:lnTo>
                    <a:pt x="8081" y="1220"/>
                  </a:lnTo>
                  <a:lnTo>
                    <a:pt x="8217" y="1166"/>
                  </a:lnTo>
                  <a:lnTo>
                    <a:pt x="8298" y="1112"/>
                  </a:lnTo>
                  <a:lnTo>
                    <a:pt x="8407" y="1031"/>
                  </a:lnTo>
                  <a:lnTo>
                    <a:pt x="8461" y="949"/>
                  </a:lnTo>
                  <a:lnTo>
                    <a:pt x="8542" y="841"/>
                  </a:lnTo>
                  <a:lnTo>
                    <a:pt x="8569" y="732"/>
                  </a:lnTo>
                  <a:lnTo>
                    <a:pt x="8569" y="624"/>
                  </a:lnTo>
                  <a:lnTo>
                    <a:pt x="8569" y="488"/>
                  </a:lnTo>
                  <a:lnTo>
                    <a:pt x="8542" y="380"/>
                  </a:lnTo>
                  <a:lnTo>
                    <a:pt x="8461" y="271"/>
                  </a:lnTo>
                  <a:lnTo>
                    <a:pt x="8407" y="190"/>
                  </a:lnTo>
                  <a:lnTo>
                    <a:pt x="8298" y="109"/>
                  </a:lnTo>
                  <a:lnTo>
                    <a:pt x="8217" y="54"/>
                  </a:lnTo>
                  <a:lnTo>
                    <a:pt x="80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306;p71">
              <a:extLst>
                <a:ext uri="{FF2B5EF4-FFF2-40B4-BE49-F238E27FC236}">
                  <a16:creationId xmlns:a16="http://schemas.microsoft.com/office/drawing/2014/main" id="{67F14F06-02B4-40EF-847C-DDB6553DD106}"/>
                </a:ext>
              </a:extLst>
            </p:cNvPr>
            <p:cNvSpPr/>
            <p:nvPr/>
          </p:nvSpPr>
          <p:spPr>
            <a:xfrm>
              <a:off x="9358825" y="3703325"/>
              <a:ext cx="141025" cy="30525"/>
            </a:xfrm>
            <a:custGeom>
              <a:avLst/>
              <a:gdLst/>
              <a:ahLst/>
              <a:cxnLst/>
              <a:rect l="l" t="t" r="r" b="b"/>
              <a:pathLst>
                <a:path w="5641" h="1221" extrusionOk="0">
                  <a:moveTo>
                    <a:pt x="624" y="1"/>
                  </a:moveTo>
                  <a:lnTo>
                    <a:pt x="516" y="28"/>
                  </a:lnTo>
                  <a:lnTo>
                    <a:pt x="380" y="55"/>
                  </a:lnTo>
                  <a:lnTo>
                    <a:pt x="271" y="109"/>
                  </a:lnTo>
                  <a:lnTo>
                    <a:pt x="190" y="190"/>
                  </a:lnTo>
                  <a:lnTo>
                    <a:pt x="109" y="272"/>
                  </a:lnTo>
                  <a:lnTo>
                    <a:pt x="55" y="380"/>
                  </a:lnTo>
                  <a:lnTo>
                    <a:pt x="27" y="489"/>
                  </a:lnTo>
                  <a:lnTo>
                    <a:pt x="0" y="624"/>
                  </a:lnTo>
                  <a:lnTo>
                    <a:pt x="27" y="733"/>
                  </a:lnTo>
                  <a:lnTo>
                    <a:pt x="55" y="868"/>
                  </a:lnTo>
                  <a:lnTo>
                    <a:pt x="109" y="950"/>
                  </a:lnTo>
                  <a:lnTo>
                    <a:pt x="190" y="1058"/>
                  </a:lnTo>
                  <a:lnTo>
                    <a:pt x="271" y="1139"/>
                  </a:lnTo>
                  <a:lnTo>
                    <a:pt x="380" y="1194"/>
                  </a:lnTo>
                  <a:lnTo>
                    <a:pt x="516" y="1221"/>
                  </a:lnTo>
                  <a:lnTo>
                    <a:pt x="5152" y="1221"/>
                  </a:lnTo>
                  <a:lnTo>
                    <a:pt x="5288" y="1194"/>
                  </a:lnTo>
                  <a:lnTo>
                    <a:pt x="5369" y="1139"/>
                  </a:lnTo>
                  <a:lnTo>
                    <a:pt x="5478" y="1058"/>
                  </a:lnTo>
                  <a:lnTo>
                    <a:pt x="5532" y="950"/>
                  </a:lnTo>
                  <a:lnTo>
                    <a:pt x="5613" y="868"/>
                  </a:lnTo>
                  <a:lnTo>
                    <a:pt x="5640" y="733"/>
                  </a:lnTo>
                  <a:lnTo>
                    <a:pt x="5640" y="624"/>
                  </a:lnTo>
                  <a:lnTo>
                    <a:pt x="5640" y="489"/>
                  </a:lnTo>
                  <a:lnTo>
                    <a:pt x="5613" y="380"/>
                  </a:lnTo>
                  <a:lnTo>
                    <a:pt x="5532" y="272"/>
                  </a:lnTo>
                  <a:lnTo>
                    <a:pt x="5478" y="190"/>
                  </a:lnTo>
                  <a:lnTo>
                    <a:pt x="5369" y="109"/>
                  </a:lnTo>
                  <a:lnTo>
                    <a:pt x="5288" y="55"/>
                  </a:lnTo>
                  <a:lnTo>
                    <a:pt x="5152" y="28"/>
                  </a:lnTo>
                  <a:lnTo>
                    <a:pt x="50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3295;p71">
            <a:extLst>
              <a:ext uri="{FF2B5EF4-FFF2-40B4-BE49-F238E27FC236}">
                <a16:creationId xmlns:a16="http://schemas.microsoft.com/office/drawing/2014/main" id="{7D07381C-2D28-4BD8-84A0-0351D4CAD256}"/>
              </a:ext>
            </a:extLst>
          </p:cNvPr>
          <p:cNvGrpSpPr/>
          <p:nvPr/>
        </p:nvGrpSpPr>
        <p:grpSpPr>
          <a:xfrm>
            <a:off x="1713691" y="226635"/>
            <a:ext cx="548628" cy="457162"/>
            <a:chOff x="8539900" y="3089825"/>
            <a:chExt cx="1014850" cy="841300"/>
          </a:xfrm>
        </p:grpSpPr>
        <p:sp>
          <p:nvSpPr>
            <p:cNvPr id="90" name="Google Shape;3296;p71">
              <a:extLst>
                <a:ext uri="{FF2B5EF4-FFF2-40B4-BE49-F238E27FC236}">
                  <a16:creationId xmlns:a16="http://schemas.microsoft.com/office/drawing/2014/main" id="{7E184BD9-C0E9-491D-A566-09168C5E6CEF}"/>
                </a:ext>
              </a:extLst>
            </p:cNvPr>
            <p:cNvSpPr/>
            <p:nvPr/>
          </p:nvSpPr>
          <p:spPr>
            <a:xfrm>
              <a:off x="8616525" y="3840275"/>
              <a:ext cx="114575" cy="90850"/>
            </a:xfrm>
            <a:custGeom>
              <a:avLst/>
              <a:gdLst/>
              <a:ahLst/>
              <a:cxnLst/>
              <a:rect l="l" t="t" r="r" b="b"/>
              <a:pathLst>
                <a:path w="4583" h="3634" extrusionOk="0">
                  <a:moveTo>
                    <a:pt x="0" y="0"/>
                  </a:moveTo>
                  <a:lnTo>
                    <a:pt x="407" y="2929"/>
                  </a:lnTo>
                  <a:lnTo>
                    <a:pt x="434" y="3064"/>
                  </a:lnTo>
                  <a:lnTo>
                    <a:pt x="488" y="3200"/>
                  </a:lnTo>
                  <a:lnTo>
                    <a:pt x="570" y="3308"/>
                  </a:lnTo>
                  <a:lnTo>
                    <a:pt x="678" y="3417"/>
                  </a:lnTo>
                  <a:lnTo>
                    <a:pt x="786" y="3498"/>
                  </a:lnTo>
                  <a:lnTo>
                    <a:pt x="922" y="3579"/>
                  </a:lnTo>
                  <a:lnTo>
                    <a:pt x="1058" y="3606"/>
                  </a:lnTo>
                  <a:lnTo>
                    <a:pt x="1193" y="3634"/>
                  </a:lnTo>
                  <a:lnTo>
                    <a:pt x="3390" y="3634"/>
                  </a:lnTo>
                  <a:lnTo>
                    <a:pt x="3525" y="3606"/>
                  </a:lnTo>
                  <a:lnTo>
                    <a:pt x="3688" y="3579"/>
                  </a:lnTo>
                  <a:lnTo>
                    <a:pt x="3796" y="3498"/>
                  </a:lnTo>
                  <a:lnTo>
                    <a:pt x="3932" y="3417"/>
                  </a:lnTo>
                  <a:lnTo>
                    <a:pt x="4013" y="3308"/>
                  </a:lnTo>
                  <a:lnTo>
                    <a:pt x="4095" y="3200"/>
                  </a:lnTo>
                  <a:lnTo>
                    <a:pt x="4176" y="3064"/>
                  </a:lnTo>
                  <a:lnTo>
                    <a:pt x="4203" y="2929"/>
                  </a:lnTo>
                  <a:lnTo>
                    <a:pt x="4583" y="0"/>
                  </a:lnTo>
                  <a:close/>
                </a:path>
              </a:pathLst>
            </a:custGeom>
            <a:solidFill>
              <a:srgbClr val="7A8D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297;p71">
              <a:extLst>
                <a:ext uri="{FF2B5EF4-FFF2-40B4-BE49-F238E27FC236}">
                  <a16:creationId xmlns:a16="http://schemas.microsoft.com/office/drawing/2014/main" id="{BA567B04-BF3A-4279-9575-203306AB5695}"/>
                </a:ext>
              </a:extLst>
            </p:cNvPr>
            <p:cNvSpPr/>
            <p:nvPr/>
          </p:nvSpPr>
          <p:spPr>
            <a:xfrm>
              <a:off x="9363575" y="3840275"/>
              <a:ext cx="114575" cy="90850"/>
            </a:xfrm>
            <a:custGeom>
              <a:avLst/>
              <a:gdLst/>
              <a:ahLst/>
              <a:cxnLst/>
              <a:rect l="l" t="t" r="r" b="b"/>
              <a:pathLst>
                <a:path w="4583" h="3634" extrusionOk="0">
                  <a:moveTo>
                    <a:pt x="0" y="0"/>
                  </a:moveTo>
                  <a:lnTo>
                    <a:pt x="380" y="2929"/>
                  </a:lnTo>
                  <a:lnTo>
                    <a:pt x="407" y="3064"/>
                  </a:lnTo>
                  <a:lnTo>
                    <a:pt x="461" y="3200"/>
                  </a:lnTo>
                  <a:lnTo>
                    <a:pt x="542" y="3308"/>
                  </a:lnTo>
                  <a:lnTo>
                    <a:pt x="651" y="3417"/>
                  </a:lnTo>
                  <a:lnTo>
                    <a:pt x="759" y="3498"/>
                  </a:lnTo>
                  <a:lnTo>
                    <a:pt x="895" y="3579"/>
                  </a:lnTo>
                  <a:lnTo>
                    <a:pt x="1031" y="3606"/>
                  </a:lnTo>
                  <a:lnTo>
                    <a:pt x="1193" y="3634"/>
                  </a:lnTo>
                  <a:lnTo>
                    <a:pt x="3363" y="3634"/>
                  </a:lnTo>
                  <a:lnTo>
                    <a:pt x="3525" y="3606"/>
                  </a:lnTo>
                  <a:lnTo>
                    <a:pt x="3661" y="3579"/>
                  </a:lnTo>
                  <a:lnTo>
                    <a:pt x="3796" y="3498"/>
                  </a:lnTo>
                  <a:lnTo>
                    <a:pt x="3905" y="3417"/>
                  </a:lnTo>
                  <a:lnTo>
                    <a:pt x="4013" y="3308"/>
                  </a:lnTo>
                  <a:lnTo>
                    <a:pt x="4095" y="3200"/>
                  </a:lnTo>
                  <a:lnTo>
                    <a:pt x="4149" y="3064"/>
                  </a:lnTo>
                  <a:lnTo>
                    <a:pt x="4176" y="2929"/>
                  </a:lnTo>
                  <a:lnTo>
                    <a:pt x="4583" y="0"/>
                  </a:lnTo>
                  <a:close/>
                </a:path>
              </a:pathLst>
            </a:custGeom>
            <a:solidFill>
              <a:srgbClr val="7A8D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298;p71">
              <a:extLst>
                <a:ext uri="{FF2B5EF4-FFF2-40B4-BE49-F238E27FC236}">
                  <a16:creationId xmlns:a16="http://schemas.microsoft.com/office/drawing/2014/main" id="{0D52A6B4-CD2E-4C38-81ED-9BCE0750BD7A}"/>
                </a:ext>
              </a:extLst>
            </p:cNvPr>
            <p:cNvSpPr/>
            <p:nvPr/>
          </p:nvSpPr>
          <p:spPr>
            <a:xfrm>
              <a:off x="8880225" y="3142700"/>
              <a:ext cx="333550" cy="68500"/>
            </a:xfrm>
            <a:custGeom>
              <a:avLst/>
              <a:gdLst/>
              <a:ahLst/>
              <a:cxnLst/>
              <a:rect l="l" t="t" r="r" b="b"/>
              <a:pathLst>
                <a:path w="13342" h="2740" extrusionOk="0">
                  <a:moveTo>
                    <a:pt x="0" y="1"/>
                  </a:moveTo>
                  <a:lnTo>
                    <a:pt x="0" y="2739"/>
                  </a:lnTo>
                  <a:lnTo>
                    <a:pt x="13341" y="2739"/>
                  </a:lnTo>
                  <a:lnTo>
                    <a:pt x="1334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299;p71">
              <a:extLst>
                <a:ext uri="{FF2B5EF4-FFF2-40B4-BE49-F238E27FC236}">
                  <a16:creationId xmlns:a16="http://schemas.microsoft.com/office/drawing/2014/main" id="{8C078697-A3F3-4022-B5A6-9414244677E4}"/>
                </a:ext>
              </a:extLst>
            </p:cNvPr>
            <p:cNvSpPr/>
            <p:nvPr/>
          </p:nvSpPr>
          <p:spPr>
            <a:xfrm>
              <a:off x="8988675" y="3130500"/>
              <a:ext cx="117300" cy="92900"/>
            </a:xfrm>
            <a:custGeom>
              <a:avLst/>
              <a:gdLst/>
              <a:ahLst/>
              <a:cxnLst/>
              <a:rect l="l" t="t" r="r" b="b"/>
              <a:pathLst>
                <a:path w="4692" h="3716" extrusionOk="0">
                  <a:moveTo>
                    <a:pt x="814" y="0"/>
                  </a:moveTo>
                  <a:lnTo>
                    <a:pt x="652" y="28"/>
                  </a:lnTo>
                  <a:lnTo>
                    <a:pt x="516" y="82"/>
                  </a:lnTo>
                  <a:lnTo>
                    <a:pt x="381" y="136"/>
                  </a:lnTo>
                  <a:lnTo>
                    <a:pt x="245" y="244"/>
                  </a:lnTo>
                  <a:lnTo>
                    <a:pt x="164" y="380"/>
                  </a:lnTo>
                  <a:lnTo>
                    <a:pt x="82" y="516"/>
                  </a:lnTo>
                  <a:lnTo>
                    <a:pt x="28" y="651"/>
                  </a:lnTo>
                  <a:lnTo>
                    <a:pt x="1" y="814"/>
                  </a:lnTo>
                  <a:lnTo>
                    <a:pt x="1" y="2902"/>
                  </a:lnTo>
                  <a:lnTo>
                    <a:pt x="28" y="3065"/>
                  </a:lnTo>
                  <a:lnTo>
                    <a:pt x="82" y="3227"/>
                  </a:lnTo>
                  <a:lnTo>
                    <a:pt x="164" y="3363"/>
                  </a:lnTo>
                  <a:lnTo>
                    <a:pt x="245" y="3471"/>
                  </a:lnTo>
                  <a:lnTo>
                    <a:pt x="381" y="3580"/>
                  </a:lnTo>
                  <a:lnTo>
                    <a:pt x="516" y="3661"/>
                  </a:lnTo>
                  <a:lnTo>
                    <a:pt x="652" y="3688"/>
                  </a:lnTo>
                  <a:lnTo>
                    <a:pt x="814" y="3715"/>
                  </a:lnTo>
                  <a:lnTo>
                    <a:pt x="3851" y="3715"/>
                  </a:lnTo>
                  <a:lnTo>
                    <a:pt x="4014" y="3688"/>
                  </a:lnTo>
                  <a:lnTo>
                    <a:pt x="4177" y="3661"/>
                  </a:lnTo>
                  <a:lnTo>
                    <a:pt x="4312" y="3580"/>
                  </a:lnTo>
                  <a:lnTo>
                    <a:pt x="4448" y="3471"/>
                  </a:lnTo>
                  <a:lnTo>
                    <a:pt x="4529" y="3363"/>
                  </a:lnTo>
                  <a:lnTo>
                    <a:pt x="4611" y="3227"/>
                  </a:lnTo>
                  <a:lnTo>
                    <a:pt x="4665" y="3065"/>
                  </a:lnTo>
                  <a:lnTo>
                    <a:pt x="4692" y="2902"/>
                  </a:lnTo>
                  <a:lnTo>
                    <a:pt x="4692" y="814"/>
                  </a:lnTo>
                  <a:lnTo>
                    <a:pt x="4665" y="651"/>
                  </a:lnTo>
                  <a:lnTo>
                    <a:pt x="4611" y="516"/>
                  </a:lnTo>
                  <a:lnTo>
                    <a:pt x="4529" y="380"/>
                  </a:lnTo>
                  <a:lnTo>
                    <a:pt x="4448" y="244"/>
                  </a:lnTo>
                  <a:lnTo>
                    <a:pt x="4312" y="136"/>
                  </a:lnTo>
                  <a:lnTo>
                    <a:pt x="4177" y="82"/>
                  </a:lnTo>
                  <a:lnTo>
                    <a:pt x="4014" y="28"/>
                  </a:lnTo>
                  <a:lnTo>
                    <a:pt x="38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300;p71">
              <a:extLst>
                <a:ext uri="{FF2B5EF4-FFF2-40B4-BE49-F238E27FC236}">
                  <a16:creationId xmlns:a16="http://schemas.microsoft.com/office/drawing/2014/main" id="{33F8A007-A0D3-481A-9C6D-390FA2997A7B}"/>
                </a:ext>
              </a:extLst>
            </p:cNvPr>
            <p:cNvSpPr/>
            <p:nvPr/>
          </p:nvSpPr>
          <p:spPr>
            <a:xfrm>
              <a:off x="8539900" y="3116250"/>
              <a:ext cx="1014850" cy="738275"/>
            </a:xfrm>
            <a:custGeom>
              <a:avLst/>
              <a:gdLst/>
              <a:ahLst/>
              <a:cxnLst/>
              <a:rect l="l" t="t" r="r" b="b"/>
              <a:pathLst>
                <a:path w="40594" h="29531" extrusionOk="0">
                  <a:moveTo>
                    <a:pt x="1330" y="1"/>
                  </a:moveTo>
                  <a:lnTo>
                    <a:pt x="1059" y="28"/>
                  </a:lnTo>
                  <a:lnTo>
                    <a:pt x="814" y="109"/>
                  </a:lnTo>
                  <a:lnTo>
                    <a:pt x="598" y="218"/>
                  </a:lnTo>
                  <a:lnTo>
                    <a:pt x="381" y="381"/>
                  </a:lnTo>
                  <a:lnTo>
                    <a:pt x="218" y="598"/>
                  </a:lnTo>
                  <a:lnTo>
                    <a:pt x="109" y="814"/>
                  </a:lnTo>
                  <a:lnTo>
                    <a:pt x="28" y="1059"/>
                  </a:lnTo>
                  <a:lnTo>
                    <a:pt x="1" y="1330"/>
                  </a:lnTo>
                  <a:lnTo>
                    <a:pt x="1" y="28202"/>
                  </a:lnTo>
                  <a:lnTo>
                    <a:pt x="28" y="28473"/>
                  </a:lnTo>
                  <a:lnTo>
                    <a:pt x="109" y="28717"/>
                  </a:lnTo>
                  <a:lnTo>
                    <a:pt x="218" y="28961"/>
                  </a:lnTo>
                  <a:lnTo>
                    <a:pt x="381" y="29151"/>
                  </a:lnTo>
                  <a:lnTo>
                    <a:pt x="598" y="29314"/>
                  </a:lnTo>
                  <a:lnTo>
                    <a:pt x="814" y="29449"/>
                  </a:lnTo>
                  <a:lnTo>
                    <a:pt x="1059" y="29503"/>
                  </a:lnTo>
                  <a:lnTo>
                    <a:pt x="1330" y="29530"/>
                  </a:lnTo>
                  <a:lnTo>
                    <a:pt x="39238" y="29530"/>
                  </a:lnTo>
                  <a:lnTo>
                    <a:pt x="39509" y="29503"/>
                  </a:lnTo>
                  <a:lnTo>
                    <a:pt x="39780" y="29449"/>
                  </a:lnTo>
                  <a:lnTo>
                    <a:pt x="39997" y="29314"/>
                  </a:lnTo>
                  <a:lnTo>
                    <a:pt x="40187" y="29151"/>
                  </a:lnTo>
                  <a:lnTo>
                    <a:pt x="40377" y="28961"/>
                  </a:lnTo>
                  <a:lnTo>
                    <a:pt x="40485" y="28717"/>
                  </a:lnTo>
                  <a:lnTo>
                    <a:pt x="40567" y="28473"/>
                  </a:lnTo>
                  <a:lnTo>
                    <a:pt x="40594" y="28202"/>
                  </a:lnTo>
                  <a:lnTo>
                    <a:pt x="40594" y="1330"/>
                  </a:lnTo>
                  <a:lnTo>
                    <a:pt x="40567" y="1059"/>
                  </a:lnTo>
                  <a:lnTo>
                    <a:pt x="40485" y="814"/>
                  </a:lnTo>
                  <a:lnTo>
                    <a:pt x="40377" y="598"/>
                  </a:lnTo>
                  <a:lnTo>
                    <a:pt x="40187" y="381"/>
                  </a:lnTo>
                  <a:lnTo>
                    <a:pt x="39997" y="218"/>
                  </a:lnTo>
                  <a:lnTo>
                    <a:pt x="39780" y="109"/>
                  </a:lnTo>
                  <a:lnTo>
                    <a:pt x="39509" y="28"/>
                  </a:lnTo>
                  <a:lnTo>
                    <a:pt x="39238" y="1"/>
                  </a:lnTo>
                  <a:lnTo>
                    <a:pt x="27280" y="1"/>
                  </a:lnTo>
                  <a:lnTo>
                    <a:pt x="27117" y="55"/>
                  </a:lnTo>
                  <a:lnTo>
                    <a:pt x="26982" y="137"/>
                  </a:lnTo>
                  <a:lnTo>
                    <a:pt x="26873" y="245"/>
                  </a:lnTo>
                  <a:lnTo>
                    <a:pt x="26765" y="353"/>
                  </a:lnTo>
                  <a:lnTo>
                    <a:pt x="26683" y="489"/>
                  </a:lnTo>
                  <a:lnTo>
                    <a:pt x="26656" y="652"/>
                  </a:lnTo>
                  <a:lnTo>
                    <a:pt x="26629" y="814"/>
                  </a:lnTo>
                  <a:lnTo>
                    <a:pt x="26629" y="6346"/>
                  </a:lnTo>
                  <a:lnTo>
                    <a:pt x="13966" y="6346"/>
                  </a:lnTo>
                  <a:lnTo>
                    <a:pt x="13966" y="814"/>
                  </a:lnTo>
                  <a:lnTo>
                    <a:pt x="13939" y="652"/>
                  </a:lnTo>
                  <a:lnTo>
                    <a:pt x="13884" y="489"/>
                  </a:lnTo>
                  <a:lnTo>
                    <a:pt x="13830" y="353"/>
                  </a:lnTo>
                  <a:lnTo>
                    <a:pt x="13722" y="245"/>
                  </a:lnTo>
                  <a:lnTo>
                    <a:pt x="13613" y="137"/>
                  </a:lnTo>
                  <a:lnTo>
                    <a:pt x="13451" y="55"/>
                  </a:lnTo>
                  <a:lnTo>
                    <a:pt x="133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301;p71">
              <a:extLst>
                <a:ext uri="{FF2B5EF4-FFF2-40B4-BE49-F238E27FC236}">
                  <a16:creationId xmlns:a16="http://schemas.microsoft.com/office/drawing/2014/main" id="{45E1C6B9-28FF-4B5E-B30C-347250468A5D}"/>
                </a:ext>
              </a:extLst>
            </p:cNvPr>
            <p:cNvSpPr/>
            <p:nvPr/>
          </p:nvSpPr>
          <p:spPr>
            <a:xfrm>
              <a:off x="8911400" y="3392850"/>
              <a:ext cx="271875" cy="271175"/>
            </a:xfrm>
            <a:custGeom>
              <a:avLst/>
              <a:gdLst/>
              <a:ahLst/>
              <a:cxnLst/>
              <a:rect l="l" t="t" r="r" b="b"/>
              <a:pathLst>
                <a:path w="10875" h="10847" extrusionOk="0">
                  <a:moveTo>
                    <a:pt x="3688" y="0"/>
                  </a:moveTo>
                  <a:lnTo>
                    <a:pt x="3526" y="55"/>
                  </a:lnTo>
                  <a:lnTo>
                    <a:pt x="3390" y="136"/>
                  </a:lnTo>
                  <a:lnTo>
                    <a:pt x="3282" y="244"/>
                  </a:lnTo>
                  <a:lnTo>
                    <a:pt x="3173" y="353"/>
                  </a:lnTo>
                  <a:lnTo>
                    <a:pt x="3119" y="488"/>
                  </a:lnTo>
                  <a:lnTo>
                    <a:pt x="3065" y="651"/>
                  </a:lnTo>
                  <a:lnTo>
                    <a:pt x="3038" y="814"/>
                  </a:lnTo>
                  <a:lnTo>
                    <a:pt x="3038" y="3037"/>
                  </a:lnTo>
                  <a:lnTo>
                    <a:pt x="814" y="3037"/>
                  </a:lnTo>
                  <a:lnTo>
                    <a:pt x="651" y="3064"/>
                  </a:lnTo>
                  <a:lnTo>
                    <a:pt x="489" y="3092"/>
                  </a:lnTo>
                  <a:lnTo>
                    <a:pt x="353" y="3173"/>
                  </a:lnTo>
                  <a:lnTo>
                    <a:pt x="245" y="3281"/>
                  </a:lnTo>
                  <a:lnTo>
                    <a:pt x="136" y="3390"/>
                  </a:lnTo>
                  <a:lnTo>
                    <a:pt x="82" y="3525"/>
                  </a:lnTo>
                  <a:lnTo>
                    <a:pt x="28" y="3688"/>
                  </a:lnTo>
                  <a:lnTo>
                    <a:pt x="1" y="3851"/>
                  </a:lnTo>
                  <a:lnTo>
                    <a:pt x="1" y="7023"/>
                  </a:lnTo>
                  <a:lnTo>
                    <a:pt x="28" y="7186"/>
                  </a:lnTo>
                  <a:lnTo>
                    <a:pt x="82" y="7322"/>
                  </a:lnTo>
                  <a:lnTo>
                    <a:pt x="136" y="7457"/>
                  </a:lnTo>
                  <a:lnTo>
                    <a:pt x="245" y="7593"/>
                  </a:lnTo>
                  <a:lnTo>
                    <a:pt x="353" y="7674"/>
                  </a:lnTo>
                  <a:lnTo>
                    <a:pt x="489" y="7756"/>
                  </a:lnTo>
                  <a:lnTo>
                    <a:pt x="651" y="7810"/>
                  </a:lnTo>
                  <a:lnTo>
                    <a:pt x="3038" y="7810"/>
                  </a:lnTo>
                  <a:lnTo>
                    <a:pt x="3038" y="10060"/>
                  </a:lnTo>
                  <a:lnTo>
                    <a:pt x="3065" y="10223"/>
                  </a:lnTo>
                  <a:lnTo>
                    <a:pt x="3119" y="10359"/>
                  </a:lnTo>
                  <a:lnTo>
                    <a:pt x="3173" y="10494"/>
                  </a:lnTo>
                  <a:lnTo>
                    <a:pt x="3282" y="10630"/>
                  </a:lnTo>
                  <a:lnTo>
                    <a:pt x="3390" y="10711"/>
                  </a:lnTo>
                  <a:lnTo>
                    <a:pt x="3526" y="10793"/>
                  </a:lnTo>
                  <a:lnTo>
                    <a:pt x="3688" y="10847"/>
                  </a:lnTo>
                  <a:lnTo>
                    <a:pt x="7186" y="10847"/>
                  </a:lnTo>
                  <a:lnTo>
                    <a:pt x="7322" y="10793"/>
                  </a:lnTo>
                  <a:lnTo>
                    <a:pt x="7458" y="10711"/>
                  </a:lnTo>
                  <a:lnTo>
                    <a:pt x="7593" y="10630"/>
                  </a:lnTo>
                  <a:lnTo>
                    <a:pt x="7675" y="10494"/>
                  </a:lnTo>
                  <a:lnTo>
                    <a:pt x="7756" y="10359"/>
                  </a:lnTo>
                  <a:lnTo>
                    <a:pt x="7810" y="10223"/>
                  </a:lnTo>
                  <a:lnTo>
                    <a:pt x="7837" y="10060"/>
                  </a:lnTo>
                  <a:lnTo>
                    <a:pt x="7837" y="7810"/>
                  </a:lnTo>
                  <a:lnTo>
                    <a:pt x="10223" y="7810"/>
                  </a:lnTo>
                  <a:lnTo>
                    <a:pt x="10386" y="7756"/>
                  </a:lnTo>
                  <a:lnTo>
                    <a:pt x="10522" y="7674"/>
                  </a:lnTo>
                  <a:lnTo>
                    <a:pt x="10630" y="7593"/>
                  </a:lnTo>
                  <a:lnTo>
                    <a:pt x="10739" y="7457"/>
                  </a:lnTo>
                  <a:lnTo>
                    <a:pt x="10793" y="7322"/>
                  </a:lnTo>
                  <a:lnTo>
                    <a:pt x="10847" y="7186"/>
                  </a:lnTo>
                  <a:lnTo>
                    <a:pt x="10874" y="7023"/>
                  </a:lnTo>
                  <a:lnTo>
                    <a:pt x="10874" y="3851"/>
                  </a:lnTo>
                  <a:lnTo>
                    <a:pt x="10847" y="3688"/>
                  </a:lnTo>
                  <a:lnTo>
                    <a:pt x="10793" y="3525"/>
                  </a:lnTo>
                  <a:lnTo>
                    <a:pt x="10739" y="3390"/>
                  </a:lnTo>
                  <a:lnTo>
                    <a:pt x="10630" y="3281"/>
                  </a:lnTo>
                  <a:lnTo>
                    <a:pt x="10522" y="3173"/>
                  </a:lnTo>
                  <a:lnTo>
                    <a:pt x="10386" y="3092"/>
                  </a:lnTo>
                  <a:lnTo>
                    <a:pt x="10223" y="3064"/>
                  </a:lnTo>
                  <a:lnTo>
                    <a:pt x="10061" y="3037"/>
                  </a:lnTo>
                  <a:lnTo>
                    <a:pt x="7837" y="3037"/>
                  </a:lnTo>
                  <a:lnTo>
                    <a:pt x="7837" y="814"/>
                  </a:lnTo>
                  <a:lnTo>
                    <a:pt x="7810" y="651"/>
                  </a:lnTo>
                  <a:lnTo>
                    <a:pt x="7756" y="488"/>
                  </a:lnTo>
                  <a:lnTo>
                    <a:pt x="7675" y="353"/>
                  </a:lnTo>
                  <a:lnTo>
                    <a:pt x="7593" y="244"/>
                  </a:lnTo>
                  <a:lnTo>
                    <a:pt x="7458" y="136"/>
                  </a:lnTo>
                  <a:lnTo>
                    <a:pt x="7322" y="55"/>
                  </a:lnTo>
                  <a:lnTo>
                    <a:pt x="71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302;p71">
              <a:extLst>
                <a:ext uri="{FF2B5EF4-FFF2-40B4-BE49-F238E27FC236}">
                  <a16:creationId xmlns:a16="http://schemas.microsoft.com/office/drawing/2014/main" id="{B9947BA7-07B7-486D-9A7E-7A3F6284EC49}"/>
                </a:ext>
              </a:extLst>
            </p:cNvPr>
            <p:cNvSpPr/>
            <p:nvPr/>
          </p:nvSpPr>
          <p:spPr>
            <a:xfrm>
              <a:off x="8609725" y="3089825"/>
              <a:ext cx="214925" cy="128150"/>
            </a:xfrm>
            <a:custGeom>
              <a:avLst/>
              <a:gdLst/>
              <a:ahLst/>
              <a:cxnLst/>
              <a:rect l="l" t="t" r="r" b="b"/>
              <a:pathLst>
                <a:path w="8597" h="5126" extrusionOk="0">
                  <a:moveTo>
                    <a:pt x="896" y="0"/>
                  </a:moveTo>
                  <a:lnTo>
                    <a:pt x="733" y="28"/>
                  </a:lnTo>
                  <a:lnTo>
                    <a:pt x="543" y="82"/>
                  </a:lnTo>
                  <a:lnTo>
                    <a:pt x="408" y="163"/>
                  </a:lnTo>
                  <a:lnTo>
                    <a:pt x="272" y="272"/>
                  </a:lnTo>
                  <a:lnTo>
                    <a:pt x="164" y="407"/>
                  </a:lnTo>
                  <a:lnTo>
                    <a:pt x="82" y="570"/>
                  </a:lnTo>
                  <a:lnTo>
                    <a:pt x="28" y="733"/>
                  </a:lnTo>
                  <a:lnTo>
                    <a:pt x="1" y="895"/>
                  </a:lnTo>
                  <a:lnTo>
                    <a:pt x="1" y="4231"/>
                  </a:lnTo>
                  <a:lnTo>
                    <a:pt x="28" y="4393"/>
                  </a:lnTo>
                  <a:lnTo>
                    <a:pt x="82" y="4556"/>
                  </a:lnTo>
                  <a:lnTo>
                    <a:pt x="164" y="4719"/>
                  </a:lnTo>
                  <a:lnTo>
                    <a:pt x="272" y="4854"/>
                  </a:lnTo>
                  <a:lnTo>
                    <a:pt x="408" y="4963"/>
                  </a:lnTo>
                  <a:lnTo>
                    <a:pt x="543" y="5044"/>
                  </a:lnTo>
                  <a:lnTo>
                    <a:pt x="733" y="5098"/>
                  </a:lnTo>
                  <a:lnTo>
                    <a:pt x="896" y="5125"/>
                  </a:lnTo>
                  <a:lnTo>
                    <a:pt x="7702" y="5125"/>
                  </a:lnTo>
                  <a:lnTo>
                    <a:pt x="7892" y="5098"/>
                  </a:lnTo>
                  <a:lnTo>
                    <a:pt x="8054" y="5044"/>
                  </a:lnTo>
                  <a:lnTo>
                    <a:pt x="8217" y="4963"/>
                  </a:lnTo>
                  <a:lnTo>
                    <a:pt x="8326" y="4854"/>
                  </a:lnTo>
                  <a:lnTo>
                    <a:pt x="8434" y="4719"/>
                  </a:lnTo>
                  <a:lnTo>
                    <a:pt x="8543" y="4556"/>
                  </a:lnTo>
                  <a:lnTo>
                    <a:pt x="8570" y="4393"/>
                  </a:lnTo>
                  <a:lnTo>
                    <a:pt x="8597" y="4231"/>
                  </a:lnTo>
                  <a:lnTo>
                    <a:pt x="8597" y="895"/>
                  </a:lnTo>
                  <a:lnTo>
                    <a:pt x="8570" y="733"/>
                  </a:lnTo>
                  <a:lnTo>
                    <a:pt x="8543" y="570"/>
                  </a:lnTo>
                  <a:lnTo>
                    <a:pt x="8434" y="407"/>
                  </a:lnTo>
                  <a:lnTo>
                    <a:pt x="8326" y="272"/>
                  </a:lnTo>
                  <a:lnTo>
                    <a:pt x="8217" y="163"/>
                  </a:lnTo>
                  <a:lnTo>
                    <a:pt x="8054" y="82"/>
                  </a:lnTo>
                  <a:lnTo>
                    <a:pt x="7892" y="28"/>
                  </a:lnTo>
                  <a:lnTo>
                    <a:pt x="77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303;p71">
              <a:extLst>
                <a:ext uri="{FF2B5EF4-FFF2-40B4-BE49-F238E27FC236}">
                  <a16:creationId xmlns:a16="http://schemas.microsoft.com/office/drawing/2014/main" id="{BC4122AF-2056-4279-A150-E58D16E0E3D2}"/>
                </a:ext>
              </a:extLst>
            </p:cNvPr>
            <p:cNvSpPr/>
            <p:nvPr/>
          </p:nvSpPr>
          <p:spPr>
            <a:xfrm>
              <a:off x="9270025" y="3089825"/>
              <a:ext cx="214900" cy="128150"/>
            </a:xfrm>
            <a:custGeom>
              <a:avLst/>
              <a:gdLst/>
              <a:ahLst/>
              <a:cxnLst/>
              <a:rect l="l" t="t" r="r" b="b"/>
              <a:pathLst>
                <a:path w="8596" h="5126" extrusionOk="0">
                  <a:moveTo>
                    <a:pt x="895" y="0"/>
                  </a:moveTo>
                  <a:lnTo>
                    <a:pt x="705" y="28"/>
                  </a:lnTo>
                  <a:lnTo>
                    <a:pt x="542" y="82"/>
                  </a:lnTo>
                  <a:lnTo>
                    <a:pt x="380" y="163"/>
                  </a:lnTo>
                  <a:lnTo>
                    <a:pt x="244" y="272"/>
                  </a:lnTo>
                  <a:lnTo>
                    <a:pt x="136" y="407"/>
                  </a:lnTo>
                  <a:lnTo>
                    <a:pt x="54" y="570"/>
                  </a:lnTo>
                  <a:lnTo>
                    <a:pt x="0" y="733"/>
                  </a:lnTo>
                  <a:lnTo>
                    <a:pt x="0" y="895"/>
                  </a:lnTo>
                  <a:lnTo>
                    <a:pt x="0" y="4231"/>
                  </a:lnTo>
                  <a:lnTo>
                    <a:pt x="0" y="4393"/>
                  </a:lnTo>
                  <a:lnTo>
                    <a:pt x="54" y="4556"/>
                  </a:lnTo>
                  <a:lnTo>
                    <a:pt x="136" y="4719"/>
                  </a:lnTo>
                  <a:lnTo>
                    <a:pt x="244" y="4854"/>
                  </a:lnTo>
                  <a:lnTo>
                    <a:pt x="380" y="4963"/>
                  </a:lnTo>
                  <a:lnTo>
                    <a:pt x="542" y="5044"/>
                  </a:lnTo>
                  <a:lnTo>
                    <a:pt x="705" y="5098"/>
                  </a:lnTo>
                  <a:lnTo>
                    <a:pt x="895" y="5125"/>
                  </a:lnTo>
                  <a:lnTo>
                    <a:pt x="7701" y="5125"/>
                  </a:lnTo>
                  <a:lnTo>
                    <a:pt x="7864" y="5098"/>
                  </a:lnTo>
                  <a:lnTo>
                    <a:pt x="8054" y="5044"/>
                  </a:lnTo>
                  <a:lnTo>
                    <a:pt x="8189" y="4963"/>
                  </a:lnTo>
                  <a:lnTo>
                    <a:pt x="8325" y="4854"/>
                  </a:lnTo>
                  <a:lnTo>
                    <a:pt x="8433" y="4719"/>
                  </a:lnTo>
                  <a:lnTo>
                    <a:pt x="8515" y="4556"/>
                  </a:lnTo>
                  <a:lnTo>
                    <a:pt x="8569" y="4393"/>
                  </a:lnTo>
                  <a:lnTo>
                    <a:pt x="8596" y="4231"/>
                  </a:lnTo>
                  <a:lnTo>
                    <a:pt x="8596" y="895"/>
                  </a:lnTo>
                  <a:lnTo>
                    <a:pt x="8569" y="733"/>
                  </a:lnTo>
                  <a:lnTo>
                    <a:pt x="8515" y="570"/>
                  </a:lnTo>
                  <a:lnTo>
                    <a:pt x="8433" y="407"/>
                  </a:lnTo>
                  <a:lnTo>
                    <a:pt x="8325" y="272"/>
                  </a:lnTo>
                  <a:lnTo>
                    <a:pt x="8189" y="163"/>
                  </a:lnTo>
                  <a:lnTo>
                    <a:pt x="8054" y="82"/>
                  </a:lnTo>
                  <a:lnTo>
                    <a:pt x="7864" y="28"/>
                  </a:lnTo>
                  <a:lnTo>
                    <a:pt x="77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304;p71">
              <a:extLst>
                <a:ext uri="{FF2B5EF4-FFF2-40B4-BE49-F238E27FC236}">
                  <a16:creationId xmlns:a16="http://schemas.microsoft.com/office/drawing/2014/main" id="{D845BEB0-0836-49BA-B801-40180F01425A}"/>
                </a:ext>
              </a:extLst>
            </p:cNvPr>
            <p:cNvSpPr/>
            <p:nvPr/>
          </p:nvSpPr>
          <p:spPr>
            <a:xfrm>
              <a:off x="8623300" y="3686375"/>
              <a:ext cx="207450" cy="88825"/>
            </a:xfrm>
            <a:custGeom>
              <a:avLst/>
              <a:gdLst/>
              <a:ahLst/>
              <a:cxnLst/>
              <a:rect l="l" t="t" r="r" b="b"/>
              <a:pathLst>
                <a:path w="8298" h="3553" extrusionOk="0">
                  <a:moveTo>
                    <a:pt x="651" y="1"/>
                  </a:moveTo>
                  <a:lnTo>
                    <a:pt x="488" y="55"/>
                  </a:lnTo>
                  <a:lnTo>
                    <a:pt x="353" y="136"/>
                  </a:lnTo>
                  <a:lnTo>
                    <a:pt x="244" y="245"/>
                  </a:lnTo>
                  <a:lnTo>
                    <a:pt x="136" y="353"/>
                  </a:lnTo>
                  <a:lnTo>
                    <a:pt x="55" y="489"/>
                  </a:lnTo>
                  <a:lnTo>
                    <a:pt x="27" y="651"/>
                  </a:lnTo>
                  <a:lnTo>
                    <a:pt x="0" y="814"/>
                  </a:lnTo>
                  <a:lnTo>
                    <a:pt x="0" y="2712"/>
                  </a:lnTo>
                  <a:lnTo>
                    <a:pt x="27" y="2875"/>
                  </a:lnTo>
                  <a:lnTo>
                    <a:pt x="55" y="3038"/>
                  </a:lnTo>
                  <a:lnTo>
                    <a:pt x="136" y="3173"/>
                  </a:lnTo>
                  <a:lnTo>
                    <a:pt x="244" y="3309"/>
                  </a:lnTo>
                  <a:lnTo>
                    <a:pt x="353" y="3390"/>
                  </a:lnTo>
                  <a:lnTo>
                    <a:pt x="488" y="3472"/>
                  </a:lnTo>
                  <a:lnTo>
                    <a:pt x="651" y="3526"/>
                  </a:lnTo>
                  <a:lnTo>
                    <a:pt x="814" y="3553"/>
                  </a:lnTo>
                  <a:lnTo>
                    <a:pt x="7484" y="3553"/>
                  </a:lnTo>
                  <a:lnTo>
                    <a:pt x="7647" y="3526"/>
                  </a:lnTo>
                  <a:lnTo>
                    <a:pt x="7810" y="3472"/>
                  </a:lnTo>
                  <a:lnTo>
                    <a:pt x="7945" y="3390"/>
                  </a:lnTo>
                  <a:lnTo>
                    <a:pt x="8054" y="3309"/>
                  </a:lnTo>
                  <a:lnTo>
                    <a:pt x="8162" y="3173"/>
                  </a:lnTo>
                  <a:lnTo>
                    <a:pt x="8244" y="3038"/>
                  </a:lnTo>
                  <a:lnTo>
                    <a:pt x="8298" y="2875"/>
                  </a:lnTo>
                  <a:lnTo>
                    <a:pt x="8298" y="2712"/>
                  </a:lnTo>
                  <a:lnTo>
                    <a:pt x="8298" y="814"/>
                  </a:lnTo>
                  <a:lnTo>
                    <a:pt x="8298" y="651"/>
                  </a:lnTo>
                  <a:lnTo>
                    <a:pt x="8244" y="489"/>
                  </a:lnTo>
                  <a:lnTo>
                    <a:pt x="8162" y="353"/>
                  </a:lnTo>
                  <a:lnTo>
                    <a:pt x="8054" y="245"/>
                  </a:lnTo>
                  <a:lnTo>
                    <a:pt x="7945" y="136"/>
                  </a:lnTo>
                  <a:lnTo>
                    <a:pt x="7810" y="55"/>
                  </a:lnTo>
                  <a:lnTo>
                    <a:pt x="76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305;p71">
              <a:extLst>
                <a:ext uri="{FF2B5EF4-FFF2-40B4-BE49-F238E27FC236}">
                  <a16:creationId xmlns:a16="http://schemas.microsoft.com/office/drawing/2014/main" id="{A6C70CFC-90D3-4588-B56C-94ED671A101E}"/>
                </a:ext>
              </a:extLst>
            </p:cNvPr>
            <p:cNvSpPr/>
            <p:nvPr/>
          </p:nvSpPr>
          <p:spPr>
            <a:xfrm>
              <a:off x="9285600" y="3759600"/>
              <a:ext cx="214250" cy="30525"/>
            </a:xfrm>
            <a:custGeom>
              <a:avLst/>
              <a:gdLst/>
              <a:ahLst/>
              <a:cxnLst/>
              <a:rect l="l" t="t" r="r" b="b"/>
              <a:pathLst>
                <a:path w="8570" h="1221" extrusionOk="0">
                  <a:moveTo>
                    <a:pt x="489" y="0"/>
                  </a:moveTo>
                  <a:lnTo>
                    <a:pt x="380" y="54"/>
                  </a:lnTo>
                  <a:lnTo>
                    <a:pt x="272" y="109"/>
                  </a:lnTo>
                  <a:lnTo>
                    <a:pt x="191" y="190"/>
                  </a:lnTo>
                  <a:lnTo>
                    <a:pt x="109" y="271"/>
                  </a:lnTo>
                  <a:lnTo>
                    <a:pt x="55" y="380"/>
                  </a:lnTo>
                  <a:lnTo>
                    <a:pt x="28" y="488"/>
                  </a:lnTo>
                  <a:lnTo>
                    <a:pt x="1" y="624"/>
                  </a:lnTo>
                  <a:lnTo>
                    <a:pt x="28" y="732"/>
                  </a:lnTo>
                  <a:lnTo>
                    <a:pt x="55" y="841"/>
                  </a:lnTo>
                  <a:lnTo>
                    <a:pt x="109" y="949"/>
                  </a:lnTo>
                  <a:lnTo>
                    <a:pt x="191" y="1031"/>
                  </a:lnTo>
                  <a:lnTo>
                    <a:pt x="272" y="1112"/>
                  </a:lnTo>
                  <a:lnTo>
                    <a:pt x="380" y="1166"/>
                  </a:lnTo>
                  <a:lnTo>
                    <a:pt x="489" y="1220"/>
                  </a:lnTo>
                  <a:lnTo>
                    <a:pt x="8081" y="1220"/>
                  </a:lnTo>
                  <a:lnTo>
                    <a:pt x="8217" y="1166"/>
                  </a:lnTo>
                  <a:lnTo>
                    <a:pt x="8298" y="1112"/>
                  </a:lnTo>
                  <a:lnTo>
                    <a:pt x="8407" y="1031"/>
                  </a:lnTo>
                  <a:lnTo>
                    <a:pt x="8461" y="949"/>
                  </a:lnTo>
                  <a:lnTo>
                    <a:pt x="8542" y="841"/>
                  </a:lnTo>
                  <a:lnTo>
                    <a:pt x="8569" y="732"/>
                  </a:lnTo>
                  <a:lnTo>
                    <a:pt x="8569" y="624"/>
                  </a:lnTo>
                  <a:lnTo>
                    <a:pt x="8569" y="488"/>
                  </a:lnTo>
                  <a:lnTo>
                    <a:pt x="8542" y="380"/>
                  </a:lnTo>
                  <a:lnTo>
                    <a:pt x="8461" y="271"/>
                  </a:lnTo>
                  <a:lnTo>
                    <a:pt x="8407" y="190"/>
                  </a:lnTo>
                  <a:lnTo>
                    <a:pt x="8298" y="109"/>
                  </a:lnTo>
                  <a:lnTo>
                    <a:pt x="8217" y="54"/>
                  </a:lnTo>
                  <a:lnTo>
                    <a:pt x="80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306;p71">
              <a:extLst>
                <a:ext uri="{FF2B5EF4-FFF2-40B4-BE49-F238E27FC236}">
                  <a16:creationId xmlns:a16="http://schemas.microsoft.com/office/drawing/2014/main" id="{BDF65CE7-647C-4AAB-B886-CFBFBDDBCA84}"/>
                </a:ext>
              </a:extLst>
            </p:cNvPr>
            <p:cNvSpPr/>
            <p:nvPr/>
          </p:nvSpPr>
          <p:spPr>
            <a:xfrm>
              <a:off x="9358825" y="3703325"/>
              <a:ext cx="141025" cy="30525"/>
            </a:xfrm>
            <a:custGeom>
              <a:avLst/>
              <a:gdLst/>
              <a:ahLst/>
              <a:cxnLst/>
              <a:rect l="l" t="t" r="r" b="b"/>
              <a:pathLst>
                <a:path w="5641" h="1221" extrusionOk="0">
                  <a:moveTo>
                    <a:pt x="624" y="1"/>
                  </a:moveTo>
                  <a:lnTo>
                    <a:pt x="516" y="28"/>
                  </a:lnTo>
                  <a:lnTo>
                    <a:pt x="380" y="55"/>
                  </a:lnTo>
                  <a:lnTo>
                    <a:pt x="271" y="109"/>
                  </a:lnTo>
                  <a:lnTo>
                    <a:pt x="190" y="190"/>
                  </a:lnTo>
                  <a:lnTo>
                    <a:pt x="109" y="272"/>
                  </a:lnTo>
                  <a:lnTo>
                    <a:pt x="55" y="380"/>
                  </a:lnTo>
                  <a:lnTo>
                    <a:pt x="27" y="489"/>
                  </a:lnTo>
                  <a:lnTo>
                    <a:pt x="0" y="624"/>
                  </a:lnTo>
                  <a:lnTo>
                    <a:pt x="27" y="733"/>
                  </a:lnTo>
                  <a:lnTo>
                    <a:pt x="55" y="868"/>
                  </a:lnTo>
                  <a:lnTo>
                    <a:pt x="109" y="950"/>
                  </a:lnTo>
                  <a:lnTo>
                    <a:pt x="190" y="1058"/>
                  </a:lnTo>
                  <a:lnTo>
                    <a:pt x="271" y="1139"/>
                  </a:lnTo>
                  <a:lnTo>
                    <a:pt x="380" y="1194"/>
                  </a:lnTo>
                  <a:lnTo>
                    <a:pt x="516" y="1221"/>
                  </a:lnTo>
                  <a:lnTo>
                    <a:pt x="5152" y="1221"/>
                  </a:lnTo>
                  <a:lnTo>
                    <a:pt x="5288" y="1194"/>
                  </a:lnTo>
                  <a:lnTo>
                    <a:pt x="5369" y="1139"/>
                  </a:lnTo>
                  <a:lnTo>
                    <a:pt x="5478" y="1058"/>
                  </a:lnTo>
                  <a:lnTo>
                    <a:pt x="5532" y="950"/>
                  </a:lnTo>
                  <a:lnTo>
                    <a:pt x="5613" y="868"/>
                  </a:lnTo>
                  <a:lnTo>
                    <a:pt x="5640" y="733"/>
                  </a:lnTo>
                  <a:lnTo>
                    <a:pt x="5640" y="624"/>
                  </a:lnTo>
                  <a:lnTo>
                    <a:pt x="5640" y="489"/>
                  </a:lnTo>
                  <a:lnTo>
                    <a:pt x="5613" y="380"/>
                  </a:lnTo>
                  <a:lnTo>
                    <a:pt x="5532" y="272"/>
                  </a:lnTo>
                  <a:lnTo>
                    <a:pt x="5478" y="190"/>
                  </a:lnTo>
                  <a:lnTo>
                    <a:pt x="5369" y="109"/>
                  </a:lnTo>
                  <a:lnTo>
                    <a:pt x="5288" y="55"/>
                  </a:lnTo>
                  <a:lnTo>
                    <a:pt x="5152" y="28"/>
                  </a:lnTo>
                  <a:lnTo>
                    <a:pt x="50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1" name="Picture 100">
            <a:extLst>
              <a:ext uri="{FF2B5EF4-FFF2-40B4-BE49-F238E27FC236}">
                <a16:creationId xmlns:a16="http://schemas.microsoft.com/office/drawing/2014/main" id="{0FADE5C9-0D10-4ED4-B17E-273CBAFB595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176175" y="174662"/>
            <a:ext cx="1785976" cy="462949"/>
          </a:xfrm>
          <a:prstGeom prst="rect">
            <a:avLst/>
          </a:prstGeom>
        </p:spPr>
      </p:pic>
    </p:spTree>
    <p:extLst>
      <p:ext uri="{BB962C8B-B14F-4D97-AF65-F5344CB8AC3E}">
        <p14:creationId xmlns:p14="http://schemas.microsoft.com/office/powerpoint/2010/main" val="1734786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1000"/>
                                        <p:tgtEl>
                                          <p:spTgt spid="77"/>
                                        </p:tgtEl>
                                      </p:cBhvr>
                                    </p:animEffect>
                                  </p:childTnLst>
                                </p:cTn>
                              </p:par>
                              <p:par>
                                <p:cTn id="8" presetID="10" presetClass="entr" presetSubtype="0" fill="hold" nodeType="withEffect">
                                  <p:stCondLst>
                                    <p:cond delay="0"/>
                                  </p:stCondLst>
                                  <p:childTnLst>
                                    <p:set>
                                      <p:cBhvr>
                                        <p:cTn id="9" dur="1" fill="hold">
                                          <p:stCondLst>
                                            <p:cond delay="0"/>
                                          </p:stCondLst>
                                        </p:cTn>
                                        <p:tgtEl>
                                          <p:spTgt spid="89"/>
                                        </p:tgtEl>
                                        <p:attrNameLst>
                                          <p:attrName>style.visibility</p:attrName>
                                        </p:attrNameLst>
                                      </p:cBhvr>
                                      <p:to>
                                        <p:strVal val="visible"/>
                                      </p:to>
                                    </p:set>
                                    <p:animEffect transition="in" filter="fade">
                                      <p:cBhvr>
                                        <p:cTn id="10" dur="10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CB8DF9-F6A9-413F-AC3B-525AF9698CD8}"/>
              </a:ext>
            </a:extLst>
          </p:cNvPr>
          <p:cNvSpPr txBox="1"/>
          <p:nvPr/>
        </p:nvSpPr>
        <p:spPr>
          <a:xfrm>
            <a:off x="-659220" y="313945"/>
            <a:ext cx="4572000" cy="523220"/>
          </a:xfrm>
          <a:prstGeom prst="rect">
            <a:avLst/>
          </a:prstGeom>
          <a:noFill/>
        </p:spPr>
        <p:txBody>
          <a:bodyPr wrap="square">
            <a:spAutoFit/>
          </a:bodyPr>
          <a:lstStyle/>
          <a:p>
            <a:pPr algn="ctr">
              <a:buClr>
                <a:schemeClr val="lt2"/>
              </a:buClr>
              <a:buSzPts val="2800"/>
            </a:pPr>
            <a:r>
              <a:rPr lang="en-US" sz="2800" dirty="0">
                <a:solidFill>
                  <a:schemeClr val="accent5">
                    <a:lumMod val="75000"/>
                  </a:schemeClr>
                </a:solidFill>
                <a:latin typeface="Lilita One"/>
              </a:rPr>
              <a:t>TRAIN TEST SPLIT</a:t>
            </a:r>
            <a:endParaRPr lang="en-IN" sz="2800" dirty="0">
              <a:solidFill>
                <a:schemeClr val="accent5">
                  <a:lumMod val="75000"/>
                </a:schemeClr>
              </a:solidFill>
              <a:latin typeface="Lilita One"/>
            </a:endParaRPr>
          </a:p>
        </p:txBody>
      </p:sp>
      <p:grpSp>
        <p:nvGrpSpPr>
          <p:cNvPr id="4" name="Google Shape;3259;p71">
            <a:extLst>
              <a:ext uri="{FF2B5EF4-FFF2-40B4-BE49-F238E27FC236}">
                <a16:creationId xmlns:a16="http://schemas.microsoft.com/office/drawing/2014/main" id="{98BD5EF4-2CC6-4254-808D-CED0EC074E40}"/>
              </a:ext>
            </a:extLst>
          </p:cNvPr>
          <p:cNvGrpSpPr/>
          <p:nvPr/>
        </p:nvGrpSpPr>
        <p:grpSpPr>
          <a:xfrm>
            <a:off x="3107435" y="313945"/>
            <a:ext cx="350090" cy="457199"/>
            <a:chOff x="1506100" y="2570963"/>
            <a:chExt cx="350090" cy="457199"/>
          </a:xfrm>
        </p:grpSpPr>
        <p:sp>
          <p:nvSpPr>
            <p:cNvPr id="5" name="Google Shape;3260;p71">
              <a:extLst>
                <a:ext uri="{FF2B5EF4-FFF2-40B4-BE49-F238E27FC236}">
                  <a16:creationId xmlns:a16="http://schemas.microsoft.com/office/drawing/2014/main" id="{32920EC4-4215-43A5-8628-75FC9127A8C8}"/>
                </a:ext>
              </a:extLst>
            </p:cNvPr>
            <p:cNvSpPr/>
            <p:nvPr/>
          </p:nvSpPr>
          <p:spPr>
            <a:xfrm>
              <a:off x="1717195" y="2570963"/>
              <a:ext cx="131944" cy="253800"/>
            </a:xfrm>
            <a:custGeom>
              <a:avLst/>
              <a:gdLst/>
              <a:ahLst/>
              <a:cxnLst/>
              <a:rect l="l" t="t" r="r" b="b"/>
              <a:pathLst>
                <a:path w="11661" h="22535" extrusionOk="0">
                  <a:moveTo>
                    <a:pt x="8515" y="1"/>
                  </a:moveTo>
                  <a:lnTo>
                    <a:pt x="8217" y="28"/>
                  </a:lnTo>
                  <a:lnTo>
                    <a:pt x="7919" y="82"/>
                  </a:lnTo>
                  <a:lnTo>
                    <a:pt x="7648" y="164"/>
                  </a:lnTo>
                  <a:lnTo>
                    <a:pt x="7377" y="272"/>
                  </a:lnTo>
                  <a:lnTo>
                    <a:pt x="7105" y="408"/>
                  </a:lnTo>
                  <a:lnTo>
                    <a:pt x="6834" y="543"/>
                  </a:lnTo>
                  <a:lnTo>
                    <a:pt x="6617" y="733"/>
                  </a:lnTo>
                  <a:lnTo>
                    <a:pt x="6400" y="950"/>
                  </a:lnTo>
                  <a:lnTo>
                    <a:pt x="6211" y="1167"/>
                  </a:lnTo>
                  <a:lnTo>
                    <a:pt x="6021" y="1438"/>
                  </a:lnTo>
                  <a:lnTo>
                    <a:pt x="5885" y="1709"/>
                  </a:lnTo>
                  <a:lnTo>
                    <a:pt x="5750" y="2007"/>
                  </a:lnTo>
                  <a:lnTo>
                    <a:pt x="5668" y="2252"/>
                  </a:lnTo>
                  <a:lnTo>
                    <a:pt x="5614" y="2523"/>
                  </a:lnTo>
                  <a:lnTo>
                    <a:pt x="5587" y="2767"/>
                  </a:lnTo>
                  <a:lnTo>
                    <a:pt x="5560" y="3038"/>
                  </a:lnTo>
                  <a:lnTo>
                    <a:pt x="5587" y="3282"/>
                  </a:lnTo>
                  <a:lnTo>
                    <a:pt x="5614" y="3553"/>
                  </a:lnTo>
                  <a:lnTo>
                    <a:pt x="5668" y="3797"/>
                  </a:lnTo>
                  <a:lnTo>
                    <a:pt x="5722" y="4041"/>
                  </a:lnTo>
                  <a:lnTo>
                    <a:pt x="5804" y="4258"/>
                  </a:lnTo>
                  <a:lnTo>
                    <a:pt x="5831" y="4475"/>
                  </a:lnTo>
                  <a:lnTo>
                    <a:pt x="5831" y="4692"/>
                  </a:lnTo>
                  <a:lnTo>
                    <a:pt x="5804" y="4909"/>
                  </a:lnTo>
                  <a:lnTo>
                    <a:pt x="5777" y="5099"/>
                  </a:lnTo>
                  <a:lnTo>
                    <a:pt x="5695" y="5316"/>
                  </a:lnTo>
                  <a:lnTo>
                    <a:pt x="5614" y="5505"/>
                  </a:lnTo>
                  <a:lnTo>
                    <a:pt x="5478" y="5695"/>
                  </a:lnTo>
                  <a:lnTo>
                    <a:pt x="4909" y="6509"/>
                  </a:lnTo>
                  <a:lnTo>
                    <a:pt x="4312" y="7431"/>
                  </a:lnTo>
                  <a:lnTo>
                    <a:pt x="3716" y="8407"/>
                  </a:lnTo>
                  <a:lnTo>
                    <a:pt x="3146" y="9464"/>
                  </a:lnTo>
                  <a:lnTo>
                    <a:pt x="2604" y="10549"/>
                  </a:lnTo>
                  <a:lnTo>
                    <a:pt x="2089" y="11661"/>
                  </a:lnTo>
                  <a:lnTo>
                    <a:pt x="1601" y="12800"/>
                  </a:lnTo>
                  <a:lnTo>
                    <a:pt x="1167" y="13911"/>
                  </a:lnTo>
                  <a:lnTo>
                    <a:pt x="842" y="14861"/>
                  </a:lnTo>
                  <a:lnTo>
                    <a:pt x="570" y="15755"/>
                  </a:lnTo>
                  <a:lnTo>
                    <a:pt x="353" y="16569"/>
                  </a:lnTo>
                  <a:lnTo>
                    <a:pt x="191" y="17355"/>
                  </a:lnTo>
                  <a:lnTo>
                    <a:pt x="82" y="18060"/>
                  </a:lnTo>
                  <a:lnTo>
                    <a:pt x="28" y="18738"/>
                  </a:lnTo>
                  <a:lnTo>
                    <a:pt x="1" y="19335"/>
                  </a:lnTo>
                  <a:lnTo>
                    <a:pt x="28" y="19877"/>
                  </a:lnTo>
                  <a:lnTo>
                    <a:pt x="82" y="20365"/>
                  </a:lnTo>
                  <a:lnTo>
                    <a:pt x="191" y="20826"/>
                  </a:lnTo>
                  <a:lnTo>
                    <a:pt x="353" y="21206"/>
                  </a:lnTo>
                  <a:lnTo>
                    <a:pt x="516" y="21558"/>
                  </a:lnTo>
                  <a:lnTo>
                    <a:pt x="733" y="21829"/>
                  </a:lnTo>
                  <a:lnTo>
                    <a:pt x="977" y="22073"/>
                  </a:lnTo>
                  <a:lnTo>
                    <a:pt x="1248" y="22263"/>
                  </a:lnTo>
                  <a:lnTo>
                    <a:pt x="1574" y="22399"/>
                  </a:lnTo>
                  <a:lnTo>
                    <a:pt x="1872" y="22480"/>
                  </a:lnTo>
                  <a:lnTo>
                    <a:pt x="2224" y="22534"/>
                  </a:lnTo>
                  <a:lnTo>
                    <a:pt x="2550" y="22507"/>
                  </a:lnTo>
                  <a:lnTo>
                    <a:pt x="2902" y="22426"/>
                  </a:lnTo>
                  <a:lnTo>
                    <a:pt x="3255" y="22263"/>
                  </a:lnTo>
                  <a:lnTo>
                    <a:pt x="3634" y="22073"/>
                  </a:lnTo>
                  <a:lnTo>
                    <a:pt x="3987" y="21802"/>
                  </a:lnTo>
                  <a:lnTo>
                    <a:pt x="4367" y="21450"/>
                  </a:lnTo>
                  <a:lnTo>
                    <a:pt x="4719" y="21043"/>
                  </a:lnTo>
                  <a:lnTo>
                    <a:pt x="5099" y="20582"/>
                  </a:lnTo>
                  <a:lnTo>
                    <a:pt x="5478" y="20040"/>
                  </a:lnTo>
                  <a:lnTo>
                    <a:pt x="5858" y="19416"/>
                  </a:lnTo>
                  <a:lnTo>
                    <a:pt x="6211" y="18711"/>
                  </a:lnTo>
                  <a:lnTo>
                    <a:pt x="6590" y="17925"/>
                  </a:lnTo>
                  <a:lnTo>
                    <a:pt x="6943" y="17084"/>
                  </a:lnTo>
                  <a:lnTo>
                    <a:pt x="7295" y="16135"/>
                  </a:lnTo>
                  <a:lnTo>
                    <a:pt x="7702" y="14996"/>
                  </a:lnTo>
                  <a:lnTo>
                    <a:pt x="8054" y="13830"/>
                  </a:lnTo>
                  <a:lnTo>
                    <a:pt x="8380" y="12637"/>
                  </a:lnTo>
                  <a:lnTo>
                    <a:pt x="8651" y="11444"/>
                  </a:lnTo>
                  <a:lnTo>
                    <a:pt x="8895" y="10278"/>
                  </a:lnTo>
                  <a:lnTo>
                    <a:pt x="9085" y="9166"/>
                  </a:lnTo>
                  <a:lnTo>
                    <a:pt x="9220" y="8081"/>
                  </a:lnTo>
                  <a:lnTo>
                    <a:pt x="9302" y="7078"/>
                  </a:lnTo>
                  <a:lnTo>
                    <a:pt x="9329" y="6861"/>
                  </a:lnTo>
                  <a:lnTo>
                    <a:pt x="9383" y="6644"/>
                  </a:lnTo>
                  <a:lnTo>
                    <a:pt x="9437" y="6455"/>
                  </a:lnTo>
                  <a:lnTo>
                    <a:pt x="9546" y="6265"/>
                  </a:lnTo>
                  <a:lnTo>
                    <a:pt x="9681" y="6075"/>
                  </a:lnTo>
                  <a:lnTo>
                    <a:pt x="9817" y="5912"/>
                  </a:lnTo>
                  <a:lnTo>
                    <a:pt x="9980" y="5777"/>
                  </a:lnTo>
                  <a:lnTo>
                    <a:pt x="10169" y="5641"/>
                  </a:lnTo>
                  <a:lnTo>
                    <a:pt x="10386" y="5505"/>
                  </a:lnTo>
                  <a:lnTo>
                    <a:pt x="10603" y="5343"/>
                  </a:lnTo>
                  <a:lnTo>
                    <a:pt x="10793" y="5153"/>
                  </a:lnTo>
                  <a:lnTo>
                    <a:pt x="10983" y="4936"/>
                  </a:lnTo>
                  <a:lnTo>
                    <a:pt x="11146" y="4719"/>
                  </a:lnTo>
                  <a:lnTo>
                    <a:pt x="11281" y="4475"/>
                  </a:lnTo>
                  <a:lnTo>
                    <a:pt x="11417" y="4231"/>
                  </a:lnTo>
                  <a:lnTo>
                    <a:pt x="11525" y="3933"/>
                  </a:lnTo>
                  <a:lnTo>
                    <a:pt x="11580" y="3662"/>
                  </a:lnTo>
                  <a:lnTo>
                    <a:pt x="11634" y="3363"/>
                  </a:lnTo>
                  <a:lnTo>
                    <a:pt x="11661" y="3092"/>
                  </a:lnTo>
                  <a:lnTo>
                    <a:pt x="11634" y="2821"/>
                  </a:lnTo>
                  <a:lnTo>
                    <a:pt x="11607" y="2523"/>
                  </a:lnTo>
                  <a:lnTo>
                    <a:pt x="11552" y="2252"/>
                  </a:lnTo>
                  <a:lnTo>
                    <a:pt x="11471" y="1980"/>
                  </a:lnTo>
                  <a:lnTo>
                    <a:pt x="11363" y="1736"/>
                  </a:lnTo>
                  <a:lnTo>
                    <a:pt x="11227" y="1492"/>
                  </a:lnTo>
                  <a:lnTo>
                    <a:pt x="11064" y="1248"/>
                  </a:lnTo>
                  <a:lnTo>
                    <a:pt x="10902" y="1031"/>
                  </a:lnTo>
                  <a:lnTo>
                    <a:pt x="10712" y="841"/>
                  </a:lnTo>
                  <a:lnTo>
                    <a:pt x="10495" y="652"/>
                  </a:lnTo>
                  <a:lnTo>
                    <a:pt x="10251" y="489"/>
                  </a:lnTo>
                  <a:lnTo>
                    <a:pt x="10007" y="326"/>
                  </a:lnTo>
                  <a:lnTo>
                    <a:pt x="9736" y="218"/>
                  </a:lnTo>
                  <a:lnTo>
                    <a:pt x="9437" y="109"/>
                  </a:lnTo>
                  <a:lnTo>
                    <a:pt x="9139" y="28"/>
                  </a:lnTo>
                  <a:lnTo>
                    <a:pt x="88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261;p71">
              <a:extLst>
                <a:ext uri="{FF2B5EF4-FFF2-40B4-BE49-F238E27FC236}">
                  <a16:creationId xmlns:a16="http://schemas.microsoft.com/office/drawing/2014/main" id="{5F617122-8B91-495B-AD0C-415B2FDBFCEB}"/>
                </a:ext>
              </a:extLst>
            </p:cNvPr>
            <p:cNvSpPr/>
            <p:nvPr/>
          </p:nvSpPr>
          <p:spPr>
            <a:xfrm>
              <a:off x="1769054" y="2617388"/>
              <a:ext cx="65672" cy="40016"/>
            </a:xfrm>
            <a:custGeom>
              <a:avLst/>
              <a:gdLst/>
              <a:ahLst/>
              <a:cxnLst/>
              <a:rect l="l" t="t" r="r" b="b"/>
              <a:pathLst>
                <a:path w="5804" h="3553" extrusionOk="0">
                  <a:moveTo>
                    <a:pt x="895" y="1"/>
                  </a:moveTo>
                  <a:lnTo>
                    <a:pt x="760" y="28"/>
                  </a:lnTo>
                  <a:lnTo>
                    <a:pt x="624" y="55"/>
                  </a:lnTo>
                  <a:lnTo>
                    <a:pt x="489" y="136"/>
                  </a:lnTo>
                  <a:lnTo>
                    <a:pt x="380" y="245"/>
                  </a:lnTo>
                  <a:lnTo>
                    <a:pt x="299" y="353"/>
                  </a:lnTo>
                  <a:lnTo>
                    <a:pt x="245" y="489"/>
                  </a:lnTo>
                  <a:lnTo>
                    <a:pt x="28" y="1031"/>
                  </a:lnTo>
                  <a:lnTo>
                    <a:pt x="1" y="1194"/>
                  </a:lnTo>
                  <a:lnTo>
                    <a:pt x="1" y="1329"/>
                  </a:lnTo>
                  <a:lnTo>
                    <a:pt x="1" y="1492"/>
                  </a:lnTo>
                  <a:lnTo>
                    <a:pt x="55" y="1627"/>
                  </a:lnTo>
                  <a:lnTo>
                    <a:pt x="136" y="1736"/>
                  </a:lnTo>
                  <a:lnTo>
                    <a:pt x="245" y="1844"/>
                  </a:lnTo>
                  <a:lnTo>
                    <a:pt x="353" y="1953"/>
                  </a:lnTo>
                  <a:lnTo>
                    <a:pt x="489" y="2007"/>
                  </a:lnTo>
                  <a:lnTo>
                    <a:pt x="4583" y="3499"/>
                  </a:lnTo>
                  <a:lnTo>
                    <a:pt x="4719" y="3526"/>
                  </a:lnTo>
                  <a:lnTo>
                    <a:pt x="4881" y="3553"/>
                  </a:lnTo>
                  <a:lnTo>
                    <a:pt x="5017" y="3526"/>
                  </a:lnTo>
                  <a:lnTo>
                    <a:pt x="5153" y="3471"/>
                  </a:lnTo>
                  <a:lnTo>
                    <a:pt x="5288" y="3390"/>
                  </a:lnTo>
                  <a:lnTo>
                    <a:pt x="5397" y="3309"/>
                  </a:lnTo>
                  <a:lnTo>
                    <a:pt x="5478" y="3173"/>
                  </a:lnTo>
                  <a:lnTo>
                    <a:pt x="5559" y="3038"/>
                  </a:lnTo>
                  <a:lnTo>
                    <a:pt x="5749" y="2495"/>
                  </a:lnTo>
                  <a:lnTo>
                    <a:pt x="5776" y="2360"/>
                  </a:lnTo>
                  <a:lnTo>
                    <a:pt x="5803" y="2197"/>
                  </a:lnTo>
                  <a:lnTo>
                    <a:pt x="5776" y="2061"/>
                  </a:lnTo>
                  <a:lnTo>
                    <a:pt x="5722" y="1926"/>
                  </a:lnTo>
                  <a:lnTo>
                    <a:pt x="5641" y="1790"/>
                  </a:lnTo>
                  <a:lnTo>
                    <a:pt x="5559" y="1682"/>
                  </a:lnTo>
                  <a:lnTo>
                    <a:pt x="5424" y="1600"/>
                  </a:lnTo>
                  <a:lnTo>
                    <a:pt x="5288" y="1519"/>
                  </a:lnTo>
                  <a:lnTo>
                    <a:pt x="1194" y="28"/>
                  </a:lnTo>
                  <a:lnTo>
                    <a:pt x="10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262;p71">
              <a:extLst>
                <a:ext uri="{FF2B5EF4-FFF2-40B4-BE49-F238E27FC236}">
                  <a16:creationId xmlns:a16="http://schemas.microsoft.com/office/drawing/2014/main" id="{413A4B74-0258-49CD-A26A-6E3D657DF599}"/>
                </a:ext>
              </a:extLst>
            </p:cNvPr>
            <p:cNvSpPr/>
            <p:nvPr/>
          </p:nvSpPr>
          <p:spPr>
            <a:xfrm>
              <a:off x="1568687" y="2694965"/>
              <a:ext cx="287503" cy="333190"/>
            </a:xfrm>
            <a:custGeom>
              <a:avLst/>
              <a:gdLst/>
              <a:ahLst/>
              <a:cxnLst/>
              <a:rect l="l" t="t" r="r" b="b"/>
              <a:pathLst>
                <a:path w="25409" h="29584" extrusionOk="0">
                  <a:moveTo>
                    <a:pt x="950" y="0"/>
                  </a:moveTo>
                  <a:lnTo>
                    <a:pt x="733" y="27"/>
                  </a:lnTo>
                  <a:lnTo>
                    <a:pt x="516" y="108"/>
                  </a:lnTo>
                  <a:lnTo>
                    <a:pt x="353" y="217"/>
                  </a:lnTo>
                  <a:lnTo>
                    <a:pt x="218" y="353"/>
                  </a:lnTo>
                  <a:lnTo>
                    <a:pt x="109" y="542"/>
                  </a:lnTo>
                  <a:lnTo>
                    <a:pt x="28" y="732"/>
                  </a:lnTo>
                  <a:lnTo>
                    <a:pt x="1" y="949"/>
                  </a:lnTo>
                  <a:lnTo>
                    <a:pt x="28" y="1166"/>
                  </a:lnTo>
                  <a:lnTo>
                    <a:pt x="407" y="2712"/>
                  </a:lnTo>
                  <a:lnTo>
                    <a:pt x="868" y="4854"/>
                  </a:lnTo>
                  <a:lnTo>
                    <a:pt x="1112" y="6128"/>
                  </a:lnTo>
                  <a:lnTo>
                    <a:pt x="1384" y="7538"/>
                  </a:lnTo>
                  <a:lnTo>
                    <a:pt x="1655" y="9084"/>
                  </a:lnTo>
                  <a:lnTo>
                    <a:pt x="1899" y="10738"/>
                  </a:lnTo>
                  <a:lnTo>
                    <a:pt x="2170" y="12528"/>
                  </a:lnTo>
                  <a:lnTo>
                    <a:pt x="2387" y="14399"/>
                  </a:lnTo>
                  <a:lnTo>
                    <a:pt x="2631" y="16405"/>
                  </a:lnTo>
                  <a:lnTo>
                    <a:pt x="2821" y="18493"/>
                  </a:lnTo>
                  <a:lnTo>
                    <a:pt x="3011" y="20663"/>
                  </a:lnTo>
                  <a:lnTo>
                    <a:pt x="3146" y="22940"/>
                  </a:lnTo>
                  <a:lnTo>
                    <a:pt x="3228" y="25299"/>
                  </a:lnTo>
                  <a:lnTo>
                    <a:pt x="3309" y="27740"/>
                  </a:lnTo>
                  <a:lnTo>
                    <a:pt x="3309" y="27930"/>
                  </a:lnTo>
                  <a:lnTo>
                    <a:pt x="3336" y="28119"/>
                  </a:lnTo>
                  <a:lnTo>
                    <a:pt x="3390" y="28282"/>
                  </a:lnTo>
                  <a:lnTo>
                    <a:pt x="3444" y="28472"/>
                  </a:lnTo>
                  <a:lnTo>
                    <a:pt x="3526" y="28635"/>
                  </a:lnTo>
                  <a:lnTo>
                    <a:pt x="3634" y="28770"/>
                  </a:lnTo>
                  <a:lnTo>
                    <a:pt x="3743" y="28906"/>
                  </a:lnTo>
                  <a:lnTo>
                    <a:pt x="3851" y="29041"/>
                  </a:lnTo>
                  <a:lnTo>
                    <a:pt x="3987" y="29150"/>
                  </a:lnTo>
                  <a:lnTo>
                    <a:pt x="4122" y="29258"/>
                  </a:lnTo>
                  <a:lnTo>
                    <a:pt x="4285" y="29367"/>
                  </a:lnTo>
                  <a:lnTo>
                    <a:pt x="4448" y="29448"/>
                  </a:lnTo>
                  <a:lnTo>
                    <a:pt x="4610" y="29502"/>
                  </a:lnTo>
                  <a:lnTo>
                    <a:pt x="4773" y="29529"/>
                  </a:lnTo>
                  <a:lnTo>
                    <a:pt x="4963" y="29557"/>
                  </a:lnTo>
                  <a:lnTo>
                    <a:pt x="5153" y="29584"/>
                  </a:lnTo>
                  <a:lnTo>
                    <a:pt x="20256" y="29584"/>
                  </a:lnTo>
                  <a:lnTo>
                    <a:pt x="20446" y="29557"/>
                  </a:lnTo>
                  <a:lnTo>
                    <a:pt x="20636" y="29529"/>
                  </a:lnTo>
                  <a:lnTo>
                    <a:pt x="20799" y="29502"/>
                  </a:lnTo>
                  <a:lnTo>
                    <a:pt x="20989" y="29448"/>
                  </a:lnTo>
                  <a:lnTo>
                    <a:pt x="21124" y="29367"/>
                  </a:lnTo>
                  <a:lnTo>
                    <a:pt x="21287" y="29258"/>
                  </a:lnTo>
                  <a:lnTo>
                    <a:pt x="21422" y="29150"/>
                  </a:lnTo>
                  <a:lnTo>
                    <a:pt x="21558" y="29041"/>
                  </a:lnTo>
                  <a:lnTo>
                    <a:pt x="21667" y="28906"/>
                  </a:lnTo>
                  <a:lnTo>
                    <a:pt x="21775" y="28770"/>
                  </a:lnTo>
                  <a:lnTo>
                    <a:pt x="21883" y="28635"/>
                  </a:lnTo>
                  <a:lnTo>
                    <a:pt x="21965" y="28472"/>
                  </a:lnTo>
                  <a:lnTo>
                    <a:pt x="22019" y="28282"/>
                  </a:lnTo>
                  <a:lnTo>
                    <a:pt x="22073" y="28119"/>
                  </a:lnTo>
                  <a:lnTo>
                    <a:pt x="22100" y="27930"/>
                  </a:lnTo>
                  <a:lnTo>
                    <a:pt x="22100" y="27740"/>
                  </a:lnTo>
                  <a:lnTo>
                    <a:pt x="22182" y="25299"/>
                  </a:lnTo>
                  <a:lnTo>
                    <a:pt x="22263" y="22940"/>
                  </a:lnTo>
                  <a:lnTo>
                    <a:pt x="22426" y="20663"/>
                  </a:lnTo>
                  <a:lnTo>
                    <a:pt x="22588" y="18493"/>
                  </a:lnTo>
                  <a:lnTo>
                    <a:pt x="22778" y="16405"/>
                  </a:lnTo>
                  <a:lnTo>
                    <a:pt x="23022" y="14399"/>
                  </a:lnTo>
                  <a:lnTo>
                    <a:pt x="23239" y="12528"/>
                  </a:lnTo>
                  <a:lnTo>
                    <a:pt x="23510" y="10738"/>
                  </a:lnTo>
                  <a:lnTo>
                    <a:pt x="23754" y="9084"/>
                  </a:lnTo>
                  <a:lnTo>
                    <a:pt x="24026" y="7538"/>
                  </a:lnTo>
                  <a:lnTo>
                    <a:pt x="24297" y="6128"/>
                  </a:lnTo>
                  <a:lnTo>
                    <a:pt x="24541" y="4854"/>
                  </a:lnTo>
                  <a:lnTo>
                    <a:pt x="25002" y="2712"/>
                  </a:lnTo>
                  <a:lnTo>
                    <a:pt x="25381" y="1166"/>
                  </a:lnTo>
                  <a:lnTo>
                    <a:pt x="25409" y="949"/>
                  </a:lnTo>
                  <a:lnTo>
                    <a:pt x="25381" y="732"/>
                  </a:lnTo>
                  <a:lnTo>
                    <a:pt x="25300" y="542"/>
                  </a:lnTo>
                  <a:lnTo>
                    <a:pt x="25192" y="353"/>
                  </a:lnTo>
                  <a:lnTo>
                    <a:pt x="25056" y="217"/>
                  </a:lnTo>
                  <a:lnTo>
                    <a:pt x="24893" y="108"/>
                  </a:lnTo>
                  <a:lnTo>
                    <a:pt x="24704" y="27"/>
                  </a:lnTo>
                  <a:lnTo>
                    <a:pt x="244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263;p71">
              <a:extLst>
                <a:ext uri="{FF2B5EF4-FFF2-40B4-BE49-F238E27FC236}">
                  <a16:creationId xmlns:a16="http://schemas.microsoft.com/office/drawing/2014/main" id="{EAACA008-ABE5-4E4A-8F8A-0C42D0D13739}"/>
                </a:ext>
              </a:extLst>
            </p:cNvPr>
            <p:cNvSpPr/>
            <p:nvPr/>
          </p:nvSpPr>
          <p:spPr>
            <a:xfrm>
              <a:off x="1582187" y="2813765"/>
              <a:ext cx="260505" cy="50400"/>
            </a:xfrm>
            <a:custGeom>
              <a:avLst/>
              <a:gdLst/>
              <a:ahLst/>
              <a:cxnLst/>
              <a:rect l="l" t="t" r="r" b="b"/>
              <a:pathLst>
                <a:path w="23023" h="4475" extrusionOk="0">
                  <a:moveTo>
                    <a:pt x="923" y="0"/>
                  </a:moveTo>
                  <a:lnTo>
                    <a:pt x="706" y="27"/>
                  </a:lnTo>
                  <a:lnTo>
                    <a:pt x="543" y="82"/>
                  </a:lnTo>
                  <a:lnTo>
                    <a:pt x="353" y="190"/>
                  </a:lnTo>
                  <a:lnTo>
                    <a:pt x="218" y="326"/>
                  </a:lnTo>
                  <a:lnTo>
                    <a:pt x="109" y="488"/>
                  </a:lnTo>
                  <a:lnTo>
                    <a:pt x="28" y="651"/>
                  </a:lnTo>
                  <a:lnTo>
                    <a:pt x="1" y="841"/>
                  </a:lnTo>
                  <a:lnTo>
                    <a:pt x="1" y="1058"/>
                  </a:lnTo>
                  <a:lnTo>
                    <a:pt x="353" y="3661"/>
                  </a:lnTo>
                  <a:lnTo>
                    <a:pt x="380" y="3824"/>
                  </a:lnTo>
                  <a:lnTo>
                    <a:pt x="462" y="3986"/>
                  </a:lnTo>
                  <a:lnTo>
                    <a:pt x="543" y="4122"/>
                  </a:lnTo>
                  <a:lnTo>
                    <a:pt x="652" y="4230"/>
                  </a:lnTo>
                  <a:lnTo>
                    <a:pt x="787" y="4339"/>
                  </a:lnTo>
                  <a:lnTo>
                    <a:pt x="923" y="4420"/>
                  </a:lnTo>
                  <a:lnTo>
                    <a:pt x="1085" y="4447"/>
                  </a:lnTo>
                  <a:lnTo>
                    <a:pt x="1275" y="4474"/>
                  </a:lnTo>
                  <a:lnTo>
                    <a:pt x="21748" y="4474"/>
                  </a:lnTo>
                  <a:lnTo>
                    <a:pt x="21938" y="4447"/>
                  </a:lnTo>
                  <a:lnTo>
                    <a:pt x="22100" y="4420"/>
                  </a:lnTo>
                  <a:lnTo>
                    <a:pt x="22236" y="4339"/>
                  </a:lnTo>
                  <a:lnTo>
                    <a:pt x="22372" y="4230"/>
                  </a:lnTo>
                  <a:lnTo>
                    <a:pt x="22480" y="4122"/>
                  </a:lnTo>
                  <a:lnTo>
                    <a:pt x="22561" y="3986"/>
                  </a:lnTo>
                  <a:lnTo>
                    <a:pt x="22643" y="3824"/>
                  </a:lnTo>
                  <a:lnTo>
                    <a:pt x="22670" y="3661"/>
                  </a:lnTo>
                  <a:lnTo>
                    <a:pt x="23022" y="1058"/>
                  </a:lnTo>
                  <a:lnTo>
                    <a:pt x="23022" y="841"/>
                  </a:lnTo>
                  <a:lnTo>
                    <a:pt x="22995" y="651"/>
                  </a:lnTo>
                  <a:lnTo>
                    <a:pt x="22914" y="488"/>
                  </a:lnTo>
                  <a:lnTo>
                    <a:pt x="22805" y="326"/>
                  </a:lnTo>
                  <a:lnTo>
                    <a:pt x="22670" y="190"/>
                  </a:lnTo>
                  <a:lnTo>
                    <a:pt x="22507" y="82"/>
                  </a:lnTo>
                  <a:lnTo>
                    <a:pt x="22317" y="27"/>
                  </a:lnTo>
                  <a:lnTo>
                    <a:pt x="221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264;p71">
              <a:extLst>
                <a:ext uri="{FF2B5EF4-FFF2-40B4-BE49-F238E27FC236}">
                  <a16:creationId xmlns:a16="http://schemas.microsoft.com/office/drawing/2014/main" id="{49090D48-3698-45A9-A0DC-9CEE2FD88037}"/>
                </a:ext>
              </a:extLst>
            </p:cNvPr>
            <p:cNvSpPr/>
            <p:nvPr/>
          </p:nvSpPr>
          <p:spPr>
            <a:xfrm>
              <a:off x="1594770" y="2982650"/>
              <a:ext cx="235341" cy="45512"/>
            </a:xfrm>
            <a:custGeom>
              <a:avLst/>
              <a:gdLst/>
              <a:ahLst/>
              <a:cxnLst/>
              <a:rect l="l" t="t" r="r" b="b"/>
              <a:pathLst>
                <a:path w="20799" h="4041" extrusionOk="0">
                  <a:moveTo>
                    <a:pt x="923" y="0"/>
                  </a:moveTo>
                  <a:lnTo>
                    <a:pt x="733" y="28"/>
                  </a:lnTo>
                  <a:lnTo>
                    <a:pt x="570" y="82"/>
                  </a:lnTo>
                  <a:lnTo>
                    <a:pt x="407" y="163"/>
                  </a:lnTo>
                  <a:lnTo>
                    <a:pt x="272" y="299"/>
                  </a:lnTo>
                  <a:lnTo>
                    <a:pt x="136" y="434"/>
                  </a:lnTo>
                  <a:lnTo>
                    <a:pt x="55" y="597"/>
                  </a:lnTo>
                  <a:lnTo>
                    <a:pt x="1" y="760"/>
                  </a:lnTo>
                  <a:lnTo>
                    <a:pt x="1" y="949"/>
                  </a:lnTo>
                  <a:lnTo>
                    <a:pt x="28" y="2197"/>
                  </a:lnTo>
                  <a:lnTo>
                    <a:pt x="28" y="2387"/>
                  </a:lnTo>
                  <a:lnTo>
                    <a:pt x="55" y="2576"/>
                  </a:lnTo>
                  <a:lnTo>
                    <a:pt x="109" y="2766"/>
                  </a:lnTo>
                  <a:lnTo>
                    <a:pt x="163" y="2929"/>
                  </a:lnTo>
                  <a:lnTo>
                    <a:pt x="245" y="3092"/>
                  </a:lnTo>
                  <a:lnTo>
                    <a:pt x="353" y="3227"/>
                  </a:lnTo>
                  <a:lnTo>
                    <a:pt x="462" y="3363"/>
                  </a:lnTo>
                  <a:lnTo>
                    <a:pt x="570" y="3498"/>
                  </a:lnTo>
                  <a:lnTo>
                    <a:pt x="706" y="3607"/>
                  </a:lnTo>
                  <a:lnTo>
                    <a:pt x="841" y="3715"/>
                  </a:lnTo>
                  <a:lnTo>
                    <a:pt x="1004" y="3824"/>
                  </a:lnTo>
                  <a:lnTo>
                    <a:pt x="1167" y="3905"/>
                  </a:lnTo>
                  <a:lnTo>
                    <a:pt x="1329" y="3959"/>
                  </a:lnTo>
                  <a:lnTo>
                    <a:pt x="1492" y="3986"/>
                  </a:lnTo>
                  <a:lnTo>
                    <a:pt x="1682" y="4014"/>
                  </a:lnTo>
                  <a:lnTo>
                    <a:pt x="1872" y="4041"/>
                  </a:lnTo>
                  <a:lnTo>
                    <a:pt x="18928" y="4041"/>
                  </a:lnTo>
                  <a:lnTo>
                    <a:pt x="19117" y="4014"/>
                  </a:lnTo>
                  <a:lnTo>
                    <a:pt x="19307" y="3986"/>
                  </a:lnTo>
                  <a:lnTo>
                    <a:pt x="19470" y="3959"/>
                  </a:lnTo>
                  <a:lnTo>
                    <a:pt x="19633" y="3905"/>
                  </a:lnTo>
                  <a:lnTo>
                    <a:pt x="19795" y="3824"/>
                  </a:lnTo>
                  <a:lnTo>
                    <a:pt x="19958" y="3715"/>
                  </a:lnTo>
                  <a:lnTo>
                    <a:pt x="20094" y="3607"/>
                  </a:lnTo>
                  <a:lnTo>
                    <a:pt x="20229" y="3498"/>
                  </a:lnTo>
                  <a:lnTo>
                    <a:pt x="20338" y="3363"/>
                  </a:lnTo>
                  <a:lnTo>
                    <a:pt x="20446" y="3227"/>
                  </a:lnTo>
                  <a:lnTo>
                    <a:pt x="20555" y="3092"/>
                  </a:lnTo>
                  <a:lnTo>
                    <a:pt x="20636" y="2929"/>
                  </a:lnTo>
                  <a:lnTo>
                    <a:pt x="20690" y="2766"/>
                  </a:lnTo>
                  <a:lnTo>
                    <a:pt x="20744" y="2576"/>
                  </a:lnTo>
                  <a:lnTo>
                    <a:pt x="20772" y="2387"/>
                  </a:lnTo>
                  <a:lnTo>
                    <a:pt x="20772" y="2197"/>
                  </a:lnTo>
                  <a:lnTo>
                    <a:pt x="20799" y="949"/>
                  </a:lnTo>
                  <a:lnTo>
                    <a:pt x="20799" y="760"/>
                  </a:lnTo>
                  <a:lnTo>
                    <a:pt x="20744" y="597"/>
                  </a:lnTo>
                  <a:lnTo>
                    <a:pt x="20663" y="434"/>
                  </a:lnTo>
                  <a:lnTo>
                    <a:pt x="20527" y="299"/>
                  </a:lnTo>
                  <a:lnTo>
                    <a:pt x="20392" y="163"/>
                  </a:lnTo>
                  <a:lnTo>
                    <a:pt x="20256" y="82"/>
                  </a:lnTo>
                  <a:lnTo>
                    <a:pt x="20067" y="28"/>
                  </a:lnTo>
                  <a:lnTo>
                    <a:pt x="198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65;p71">
              <a:extLst>
                <a:ext uri="{FF2B5EF4-FFF2-40B4-BE49-F238E27FC236}">
                  <a16:creationId xmlns:a16="http://schemas.microsoft.com/office/drawing/2014/main" id="{43A09EBD-6483-43BF-845B-1E404D768837}"/>
                </a:ext>
              </a:extLst>
            </p:cNvPr>
            <p:cNvSpPr/>
            <p:nvPr/>
          </p:nvSpPr>
          <p:spPr>
            <a:xfrm>
              <a:off x="1579426" y="2753599"/>
              <a:ext cx="160175" cy="14056"/>
            </a:xfrm>
            <a:custGeom>
              <a:avLst/>
              <a:gdLst/>
              <a:ahLst/>
              <a:cxnLst/>
              <a:rect l="l" t="t" r="r" b="b"/>
              <a:pathLst>
                <a:path w="14156" h="1248" extrusionOk="0">
                  <a:moveTo>
                    <a:pt x="1" y="0"/>
                  </a:moveTo>
                  <a:lnTo>
                    <a:pt x="245" y="1248"/>
                  </a:lnTo>
                  <a:lnTo>
                    <a:pt x="13532" y="1248"/>
                  </a:lnTo>
                  <a:lnTo>
                    <a:pt x="13667" y="1221"/>
                  </a:lnTo>
                  <a:lnTo>
                    <a:pt x="13776" y="1193"/>
                  </a:lnTo>
                  <a:lnTo>
                    <a:pt x="13884" y="1139"/>
                  </a:lnTo>
                  <a:lnTo>
                    <a:pt x="13966" y="1058"/>
                  </a:lnTo>
                  <a:lnTo>
                    <a:pt x="14047" y="976"/>
                  </a:lnTo>
                  <a:lnTo>
                    <a:pt x="14101" y="868"/>
                  </a:lnTo>
                  <a:lnTo>
                    <a:pt x="14128" y="760"/>
                  </a:lnTo>
                  <a:lnTo>
                    <a:pt x="14155" y="624"/>
                  </a:lnTo>
                  <a:lnTo>
                    <a:pt x="14128" y="488"/>
                  </a:lnTo>
                  <a:lnTo>
                    <a:pt x="14101" y="380"/>
                  </a:lnTo>
                  <a:lnTo>
                    <a:pt x="14047" y="271"/>
                  </a:lnTo>
                  <a:lnTo>
                    <a:pt x="13966" y="190"/>
                  </a:lnTo>
                  <a:lnTo>
                    <a:pt x="13884" y="109"/>
                  </a:lnTo>
                  <a:lnTo>
                    <a:pt x="13776" y="55"/>
                  </a:lnTo>
                  <a:lnTo>
                    <a:pt x="13667" y="27"/>
                  </a:lnTo>
                  <a:lnTo>
                    <a:pt x="135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266;p71">
              <a:extLst>
                <a:ext uri="{FF2B5EF4-FFF2-40B4-BE49-F238E27FC236}">
                  <a16:creationId xmlns:a16="http://schemas.microsoft.com/office/drawing/2014/main" id="{1CF141AA-A430-4DFD-90C9-F2B658BB7CBD}"/>
                </a:ext>
              </a:extLst>
            </p:cNvPr>
            <p:cNvSpPr/>
            <p:nvPr/>
          </p:nvSpPr>
          <p:spPr>
            <a:xfrm>
              <a:off x="1745733" y="2778332"/>
              <a:ext cx="49107" cy="13752"/>
            </a:xfrm>
            <a:custGeom>
              <a:avLst/>
              <a:gdLst/>
              <a:ahLst/>
              <a:cxnLst/>
              <a:rect l="l" t="t" r="r" b="b"/>
              <a:pathLst>
                <a:path w="4340" h="1221" extrusionOk="0">
                  <a:moveTo>
                    <a:pt x="489" y="1"/>
                  </a:moveTo>
                  <a:lnTo>
                    <a:pt x="380" y="28"/>
                  </a:lnTo>
                  <a:lnTo>
                    <a:pt x="272" y="109"/>
                  </a:lnTo>
                  <a:lnTo>
                    <a:pt x="163" y="163"/>
                  </a:lnTo>
                  <a:lnTo>
                    <a:pt x="109" y="272"/>
                  </a:lnTo>
                  <a:lnTo>
                    <a:pt x="55" y="380"/>
                  </a:lnTo>
                  <a:lnTo>
                    <a:pt x="1" y="489"/>
                  </a:lnTo>
                  <a:lnTo>
                    <a:pt x="1" y="597"/>
                  </a:lnTo>
                  <a:lnTo>
                    <a:pt x="1" y="733"/>
                  </a:lnTo>
                  <a:lnTo>
                    <a:pt x="55" y="841"/>
                  </a:lnTo>
                  <a:lnTo>
                    <a:pt x="109" y="950"/>
                  </a:lnTo>
                  <a:lnTo>
                    <a:pt x="163" y="1031"/>
                  </a:lnTo>
                  <a:lnTo>
                    <a:pt x="272" y="1112"/>
                  </a:lnTo>
                  <a:lnTo>
                    <a:pt x="380" y="1167"/>
                  </a:lnTo>
                  <a:lnTo>
                    <a:pt x="489" y="1194"/>
                  </a:lnTo>
                  <a:lnTo>
                    <a:pt x="597" y="1221"/>
                  </a:lnTo>
                  <a:lnTo>
                    <a:pt x="3716" y="1221"/>
                  </a:lnTo>
                  <a:lnTo>
                    <a:pt x="3851" y="1194"/>
                  </a:lnTo>
                  <a:lnTo>
                    <a:pt x="3960" y="1167"/>
                  </a:lnTo>
                  <a:lnTo>
                    <a:pt x="4068" y="1112"/>
                  </a:lnTo>
                  <a:lnTo>
                    <a:pt x="4149" y="1031"/>
                  </a:lnTo>
                  <a:lnTo>
                    <a:pt x="4231" y="950"/>
                  </a:lnTo>
                  <a:lnTo>
                    <a:pt x="4285" y="841"/>
                  </a:lnTo>
                  <a:lnTo>
                    <a:pt x="4312" y="733"/>
                  </a:lnTo>
                  <a:lnTo>
                    <a:pt x="4339" y="597"/>
                  </a:lnTo>
                  <a:lnTo>
                    <a:pt x="4312" y="489"/>
                  </a:lnTo>
                  <a:lnTo>
                    <a:pt x="4285" y="380"/>
                  </a:lnTo>
                  <a:lnTo>
                    <a:pt x="4231" y="272"/>
                  </a:lnTo>
                  <a:lnTo>
                    <a:pt x="4149" y="163"/>
                  </a:lnTo>
                  <a:lnTo>
                    <a:pt x="4068" y="109"/>
                  </a:lnTo>
                  <a:lnTo>
                    <a:pt x="3960" y="28"/>
                  </a:lnTo>
                  <a:lnTo>
                    <a:pt x="38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267;p71">
              <a:extLst>
                <a:ext uri="{FF2B5EF4-FFF2-40B4-BE49-F238E27FC236}">
                  <a16:creationId xmlns:a16="http://schemas.microsoft.com/office/drawing/2014/main" id="{4A4F141E-E56F-4F0A-AA3A-59FF668BFBC2}"/>
                </a:ext>
              </a:extLst>
            </p:cNvPr>
            <p:cNvSpPr/>
            <p:nvPr/>
          </p:nvSpPr>
          <p:spPr>
            <a:xfrm>
              <a:off x="1767210" y="2726107"/>
              <a:ext cx="84082" cy="13763"/>
            </a:xfrm>
            <a:custGeom>
              <a:avLst/>
              <a:gdLst/>
              <a:ahLst/>
              <a:cxnLst/>
              <a:rect l="l" t="t" r="r" b="b"/>
              <a:pathLst>
                <a:path w="7431" h="1222" extrusionOk="0">
                  <a:moveTo>
                    <a:pt x="597" y="1"/>
                  </a:moveTo>
                  <a:lnTo>
                    <a:pt x="489" y="28"/>
                  </a:lnTo>
                  <a:lnTo>
                    <a:pt x="353" y="55"/>
                  </a:lnTo>
                  <a:lnTo>
                    <a:pt x="245" y="109"/>
                  </a:lnTo>
                  <a:lnTo>
                    <a:pt x="164" y="191"/>
                  </a:lnTo>
                  <a:lnTo>
                    <a:pt x="82" y="272"/>
                  </a:lnTo>
                  <a:lnTo>
                    <a:pt x="28" y="380"/>
                  </a:lnTo>
                  <a:lnTo>
                    <a:pt x="1" y="489"/>
                  </a:lnTo>
                  <a:lnTo>
                    <a:pt x="1" y="625"/>
                  </a:lnTo>
                  <a:lnTo>
                    <a:pt x="1" y="733"/>
                  </a:lnTo>
                  <a:lnTo>
                    <a:pt x="28" y="869"/>
                  </a:lnTo>
                  <a:lnTo>
                    <a:pt x="82" y="977"/>
                  </a:lnTo>
                  <a:lnTo>
                    <a:pt x="164" y="1058"/>
                  </a:lnTo>
                  <a:lnTo>
                    <a:pt x="245" y="1140"/>
                  </a:lnTo>
                  <a:lnTo>
                    <a:pt x="353" y="1194"/>
                  </a:lnTo>
                  <a:lnTo>
                    <a:pt x="489" y="1221"/>
                  </a:lnTo>
                  <a:lnTo>
                    <a:pt x="7187" y="1221"/>
                  </a:lnTo>
                  <a:lnTo>
                    <a:pt x="74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268;p71">
              <a:extLst>
                <a:ext uri="{FF2B5EF4-FFF2-40B4-BE49-F238E27FC236}">
                  <a16:creationId xmlns:a16="http://schemas.microsoft.com/office/drawing/2014/main" id="{0AAE1A13-E896-49FD-B29B-EB92BBB6DD6D}"/>
                </a:ext>
              </a:extLst>
            </p:cNvPr>
            <p:cNvSpPr/>
            <p:nvPr/>
          </p:nvSpPr>
          <p:spPr>
            <a:xfrm>
              <a:off x="1638030" y="2899272"/>
              <a:ext cx="140849" cy="13752"/>
            </a:xfrm>
            <a:custGeom>
              <a:avLst/>
              <a:gdLst/>
              <a:ahLst/>
              <a:cxnLst/>
              <a:rect l="l" t="t" r="r" b="b"/>
              <a:pathLst>
                <a:path w="12448" h="1221" extrusionOk="0">
                  <a:moveTo>
                    <a:pt x="489" y="1"/>
                  </a:moveTo>
                  <a:lnTo>
                    <a:pt x="353" y="55"/>
                  </a:lnTo>
                  <a:lnTo>
                    <a:pt x="272" y="109"/>
                  </a:lnTo>
                  <a:lnTo>
                    <a:pt x="164" y="191"/>
                  </a:lnTo>
                  <a:lnTo>
                    <a:pt x="109" y="272"/>
                  </a:lnTo>
                  <a:lnTo>
                    <a:pt x="28" y="380"/>
                  </a:lnTo>
                  <a:lnTo>
                    <a:pt x="1" y="489"/>
                  </a:lnTo>
                  <a:lnTo>
                    <a:pt x="1" y="597"/>
                  </a:lnTo>
                  <a:lnTo>
                    <a:pt x="1" y="733"/>
                  </a:lnTo>
                  <a:lnTo>
                    <a:pt x="28" y="841"/>
                  </a:lnTo>
                  <a:lnTo>
                    <a:pt x="109" y="950"/>
                  </a:lnTo>
                  <a:lnTo>
                    <a:pt x="164" y="1031"/>
                  </a:lnTo>
                  <a:lnTo>
                    <a:pt x="272" y="1112"/>
                  </a:lnTo>
                  <a:lnTo>
                    <a:pt x="353" y="1167"/>
                  </a:lnTo>
                  <a:lnTo>
                    <a:pt x="489" y="1221"/>
                  </a:lnTo>
                  <a:lnTo>
                    <a:pt x="11959" y="1221"/>
                  </a:lnTo>
                  <a:lnTo>
                    <a:pt x="12068" y="1167"/>
                  </a:lnTo>
                  <a:lnTo>
                    <a:pt x="12176" y="1112"/>
                  </a:lnTo>
                  <a:lnTo>
                    <a:pt x="12257" y="1031"/>
                  </a:lnTo>
                  <a:lnTo>
                    <a:pt x="12339" y="950"/>
                  </a:lnTo>
                  <a:lnTo>
                    <a:pt x="12393" y="841"/>
                  </a:lnTo>
                  <a:lnTo>
                    <a:pt x="12447" y="733"/>
                  </a:lnTo>
                  <a:lnTo>
                    <a:pt x="12447" y="597"/>
                  </a:lnTo>
                  <a:lnTo>
                    <a:pt x="12447" y="489"/>
                  </a:lnTo>
                  <a:lnTo>
                    <a:pt x="12393" y="380"/>
                  </a:lnTo>
                  <a:lnTo>
                    <a:pt x="12339" y="272"/>
                  </a:lnTo>
                  <a:lnTo>
                    <a:pt x="12257" y="191"/>
                  </a:lnTo>
                  <a:lnTo>
                    <a:pt x="12176" y="109"/>
                  </a:lnTo>
                  <a:lnTo>
                    <a:pt x="12068" y="55"/>
                  </a:lnTo>
                  <a:lnTo>
                    <a:pt x="119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269;p71">
              <a:extLst>
                <a:ext uri="{FF2B5EF4-FFF2-40B4-BE49-F238E27FC236}">
                  <a16:creationId xmlns:a16="http://schemas.microsoft.com/office/drawing/2014/main" id="{6C147A37-5364-4E21-8E03-3D3F50643B0C}"/>
                </a:ext>
              </a:extLst>
            </p:cNvPr>
            <p:cNvSpPr/>
            <p:nvPr/>
          </p:nvSpPr>
          <p:spPr>
            <a:xfrm>
              <a:off x="1745733" y="2926460"/>
              <a:ext cx="76716" cy="14056"/>
            </a:xfrm>
            <a:custGeom>
              <a:avLst/>
              <a:gdLst/>
              <a:ahLst/>
              <a:cxnLst/>
              <a:rect l="l" t="t" r="r" b="b"/>
              <a:pathLst>
                <a:path w="6780" h="1248" extrusionOk="0">
                  <a:moveTo>
                    <a:pt x="597" y="0"/>
                  </a:moveTo>
                  <a:lnTo>
                    <a:pt x="489" y="27"/>
                  </a:lnTo>
                  <a:lnTo>
                    <a:pt x="380" y="54"/>
                  </a:lnTo>
                  <a:lnTo>
                    <a:pt x="272" y="109"/>
                  </a:lnTo>
                  <a:lnTo>
                    <a:pt x="163" y="190"/>
                  </a:lnTo>
                  <a:lnTo>
                    <a:pt x="109" y="271"/>
                  </a:lnTo>
                  <a:lnTo>
                    <a:pt x="55" y="380"/>
                  </a:lnTo>
                  <a:lnTo>
                    <a:pt x="1" y="488"/>
                  </a:lnTo>
                  <a:lnTo>
                    <a:pt x="1" y="624"/>
                  </a:lnTo>
                  <a:lnTo>
                    <a:pt x="1" y="759"/>
                  </a:lnTo>
                  <a:lnTo>
                    <a:pt x="55" y="868"/>
                  </a:lnTo>
                  <a:lnTo>
                    <a:pt x="109" y="976"/>
                  </a:lnTo>
                  <a:lnTo>
                    <a:pt x="163" y="1058"/>
                  </a:lnTo>
                  <a:lnTo>
                    <a:pt x="272" y="1139"/>
                  </a:lnTo>
                  <a:lnTo>
                    <a:pt x="380" y="1193"/>
                  </a:lnTo>
                  <a:lnTo>
                    <a:pt x="489" y="1220"/>
                  </a:lnTo>
                  <a:lnTo>
                    <a:pt x="597" y="1247"/>
                  </a:lnTo>
                  <a:lnTo>
                    <a:pt x="6698" y="1247"/>
                  </a:lnTo>
                  <a:lnTo>
                    <a:pt x="67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270;p71">
              <a:extLst>
                <a:ext uri="{FF2B5EF4-FFF2-40B4-BE49-F238E27FC236}">
                  <a16:creationId xmlns:a16="http://schemas.microsoft.com/office/drawing/2014/main" id="{F8F2C77F-E2CD-468E-9A6C-920D3750B58D}"/>
                </a:ext>
              </a:extLst>
            </p:cNvPr>
            <p:cNvSpPr/>
            <p:nvPr/>
          </p:nvSpPr>
          <p:spPr>
            <a:xfrm>
              <a:off x="1602442" y="2926460"/>
              <a:ext cx="40813" cy="14056"/>
            </a:xfrm>
            <a:custGeom>
              <a:avLst/>
              <a:gdLst/>
              <a:ahLst/>
              <a:cxnLst/>
              <a:rect l="l" t="t" r="r" b="b"/>
              <a:pathLst>
                <a:path w="3607" h="1248" extrusionOk="0">
                  <a:moveTo>
                    <a:pt x="0" y="0"/>
                  </a:moveTo>
                  <a:lnTo>
                    <a:pt x="82" y="1247"/>
                  </a:lnTo>
                  <a:lnTo>
                    <a:pt x="3010" y="1247"/>
                  </a:lnTo>
                  <a:lnTo>
                    <a:pt x="3119" y="1220"/>
                  </a:lnTo>
                  <a:lnTo>
                    <a:pt x="3227" y="1193"/>
                  </a:lnTo>
                  <a:lnTo>
                    <a:pt x="3336" y="1139"/>
                  </a:lnTo>
                  <a:lnTo>
                    <a:pt x="3444" y="1058"/>
                  </a:lnTo>
                  <a:lnTo>
                    <a:pt x="3498" y="976"/>
                  </a:lnTo>
                  <a:lnTo>
                    <a:pt x="3553" y="868"/>
                  </a:lnTo>
                  <a:lnTo>
                    <a:pt x="3607" y="759"/>
                  </a:lnTo>
                  <a:lnTo>
                    <a:pt x="3607" y="624"/>
                  </a:lnTo>
                  <a:lnTo>
                    <a:pt x="3607" y="488"/>
                  </a:lnTo>
                  <a:lnTo>
                    <a:pt x="3553" y="380"/>
                  </a:lnTo>
                  <a:lnTo>
                    <a:pt x="3498" y="271"/>
                  </a:lnTo>
                  <a:lnTo>
                    <a:pt x="3444" y="190"/>
                  </a:lnTo>
                  <a:lnTo>
                    <a:pt x="3336" y="109"/>
                  </a:lnTo>
                  <a:lnTo>
                    <a:pt x="3227" y="54"/>
                  </a:lnTo>
                  <a:lnTo>
                    <a:pt x="3119" y="27"/>
                  </a:lnTo>
                  <a:lnTo>
                    <a:pt x="30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271;p71">
              <a:extLst>
                <a:ext uri="{FF2B5EF4-FFF2-40B4-BE49-F238E27FC236}">
                  <a16:creationId xmlns:a16="http://schemas.microsoft.com/office/drawing/2014/main" id="{26280ABE-E6FF-427D-9564-675DAA3741A5}"/>
                </a:ext>
              </a:extLst>
            </p:cNvPr>
            <p:cNvSpPr/>
            <p:nvPr/>
          </p:nvSpPr>
          <p:spPr>
            <a:xfrm>
              <a:off x="1679151" y="2939592"/>
              <a:ext cx="40202" cy="13752"/>
            </a:xfrm>
            <a:custGeom>
              <a:avLst/>
              <a:gdLst/>
              <a:ahLst/>
              <a:cxnLst/>
              <a:rect l="l" t="t" r="r" b="b"/>
              <a:pathLst>
                <a:path w="3553" h="1221" extrusionOk="0">
                  <a:moveTo>
                    <a:pt x="489" y="0"/>
                  </a:moveTo>
                  <a:lnTo>
                    <a:pt x="380" y="54"/>
                  </a:lnTo>
                  <a:lnTo>
                    <a:pt x="272" y="109"/>
                  </a:lnTo>
                  <a:lnTo>
                    <a:pt x="163" y="190"/>
                  </a:lnTo>
                  <a:lnTo>
                    <a:pt x="109" y="271"/>
                  </a:lnTo>
                  <a:lnTo>
                    <a:pt x="55" y="380"/>
                  </a:lnTo>
                  <a:lnTo>
                    <a:pt x="1" y="488"/>
                  </a:lnTo>
                  <a:lnTo>
                    <a:pt x="1" y="624"/>
                  </a:lnTo>
                  <a:lnTo>
                    <a:pt x="1" y="732"/>
                  </a:lnTo>
                  <a:lnTo>
                    <a:pt x="55" y="841"/>
                  </a:lnTo>
                  <a:lnTo>
                    <a:pt x="109" y="949"/>
                  </a:lnTo>
                  <a:lnTo>
                    <a:pt x="163" y="1058"/>
                  </a:lnTo>
                  <a:lnTo>
                    <a:pt x="272" y="1112"/>
                  </a:lnTo>
                  <a:lnTo>
                    <a:pt x="380" y="1166"/>
                  </a:lnTo>
                  <a:lnTo>
                    <a:pt x="489" y="1220"/>
                  </a:lnTo>
                  <a:lnTo>
                    <a:pt x="3065" y="1220"/>
                  </a:lnTo>
                  <a:lnTo>
                    <a:pt x="3173" y="1166"/>
                  </a:lnTo>
                  <a:lnTo>
                    <a:pt x="3282" y="1112"/>
                  </a:lnTo>
                  <a:lnTo>
                    <a:pt x="3390" y="1058"/>
                  </a:lnTo>
                  <a:lnTo>
                    <a:pt x="3444" y="949"/>
                  </a:lnTo>
                  <a:lnTo>
                    <a:pt x="3498" y="841"/>
                  </a:lnTo>
                  <a:lnTo>
                    <a:pt x="3553" y="732"/>
                  </a:lnTo>
                  <a:lnTo>
                    <a:pt x="3553" y="624"/>
                  </a:lnTo>
                  <a:lnTo>
                    <a:pt x="3553" y="488"/>
                  </a:lnTo>
                  <a:lnTo>
                    <a:pt x="3498" y="380"/>
                  </a:lnTo>
                  <a:lnTo>
                    <a:pt x="3444" y="271"/>
                  </a:lnTo>
                  <a:lnTo>
                    <a:pt x="3390" y="190"/>
                  </a:lnTo>
                  <a:lnTo>
                    <a:pt x="3282" y="109"/>
                  </a:lnTo>
                  <a:lnTo>
                    <a:pt x="3173" y="54"/>
                  </a:lnTo>
                  <a:lnTo>
                    <a:pt x="30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272;p71">
              <a:extLst>
                <a:ext uri="{FF2B5EF4-FFF2-40B4-BE49-F238E27FC236}">
                  <a16:creationId xmlns:a16="http://schemas.microsoft.com/office/drawing/2014/main" id="{405B3A51-CE4C-497B-8267-F6B6D8510122}"/>
                </a:ext>
              </a:extLst>
            </p:cNvPr>
            <p:cNvSpPr/>
            <p:nvPr/>
          </p:nvSpPr>
          <p:spPr>
            <a:xfrm>
              <a:off x="1578204" y="2957917"/>
              <a:ext cx="89603" cy="70244"/>
            </a:xfrm>
            <a:custGeom>
              <a:avLst/>
              <a:gdLst/>
              <a:ahLst/>
              <a:cxnLst/>
              <a:rect l="l" t="t" r="r" b="b"/>
              <a:pathLst>
                <a:path w="7919" h="6237" extrusionOk="0">
                  <a:moveTo>
                    <a:pt x="4339" y="0"/>
                  </a:moveTo>
                  <a:lnTo>
                    <a:pt x="3905" y="27"/>
                  </a:lnTo>
                  <a:lnTo>
                    <a:pt x="3471" y="108"/>
                  </a:lnTo>
                  <a:lnTo>
                    <a:pt x="3064" y="190"/>
                  </a:lnTo>
                  <a:lnTo>
                    <a:pt x="2658" y="353"/>
                  </a:lnTo>
                  <a:lnTo>
                    <a:pt x="2278" y="542"/>
                  </a:lnTo>
                  <a:lnTo>
                    <a:pt x="1926" y="759"/>
                  </a:lnTo>
                  <a:lnTo>
                    <a:pt x="1600" y="1003"/>
                  </a:lnTo>
                  <a:lnTo>
                    <a:pt x="1275" y="1274"/>
                  </a:lnTo>
                  <a:lnTo>
                    <a:pt x="1004" y="1573"/>
                  </a:lnTo>
                  <a:lnTo>
                    <a:pt x="760" y="1925"/>
                  </a:lnTo>
                  <a:lnTo>
                    <a:pt x="543" y="2278"/>
                  </a:lnTo>
                  <a:lnTo>
                    <a:pt x="353" y="2657"/>
                  </a:lnTo>
                  <a:lnTo>
                    <a:pt x="217" y="3064"/>
                  </a:lnTo>
                  <a:lnTo>
                    <a:pt x="109" y="3471"/>
                  </a:lnTo>
                  <a:lnTo>
                    <a:pt x="27" y="3905"/>
                  </a:lnTo>
                  <a:lnTo>
                    <a:pt x="0" y="4339"/>
                  </a:lnTo>
                  <a:lnTo>
                    <a:pt x="0" y="4989"/>
                  </a:lnTo>
                  <a:lnTo>
                    <a:pt x="27" y="5233"/>
                  </a:lnTo>
                  <a:lnTo>
                    <a:pt x="109" y="5477"/>
                  </a:lnTo>
                  <a:lnTo>
                    <a:pt x="217" y="5667"/>
                  </a:lnTo>
                  <a:lnTo>
                    <a:pt x="380" y="5857"/>
                  </a:lnTo>
                  <a:lnTo>
                    <a:pt x="570" y="6020"/>
                  </a:lnTo>
                  <a:lnTo>
                    <a:pt x="787" y="6128"/>
                  </a:lnTo>
                  <a:lnTo>
                    <a:pt x="1004" y="6210"/>
                  </a:lnTo>
                  <a:lnTo>
                    <a:pt x="1275" y="6237"/>
                  </a:lnTo>
                  <a:lnTo>
                    <a:pt x="3580" y="6237"/>
                  </a:lnTo>
                  <a:lnTo>
                    <a:pt x="4041" y="6210"/>
                  </a:lnTo>
                  <a:lnTo>
                    <a:pt x="4474" y="6155"/>
                  </a:lnTo>
                  <a:lnTo>
                    <a:pt x="4881" y="6047"/>
                  </a:lnTo>
                  <a:lnTo>
                    <a:pt x="5288" y="5884"/>
                  </a:lnTo>
                  <a:lnTo>
                    <a:pt x="5668" y="5694"/>
                  </a:lnTo>
                  <a:lnTo>
                    <a:pt x="6020" y="5477"/>
                  </a:lnTo>
                  <a:lnTo>
                    <a:pt x="6345" y="5233"/>
                  </a:lnTo>
                  <a:lnTo>
                    <a:pt x="6671" y="4962"/>
                  </a:lnTo>
                  <a:lnTo>
                    <a:pt x="6942" y="4664"/>
                  </a:lnTo>
                  <a:lnTo>
                    <a:pt x="7186" y="4311"/>
                  </a:lnTo>
                  <a:lnTo>
                    <a:pt x="7403" y="3959"/>
                  </a:lnTo>
                  <a:lnTo>
                    <a:pt x="7593" y="3579"/>
                  </a:lnTo>
                  <a:lnTo>
                    <a:pt x="7728" y="3173"/>
                  </a:lnTo>
                  <a:lnTo>
                    <a:pt x="7837" y="2766"/>
                  </a:lnTo>
                  <a:lnTo>
                    <a:pt x="7918" y="2332"/>
                  </a:lnTo>
                  <a:lnTo>
                    <a:pt x="7918" y="1898"/>
                  </a:lnTo>
                  <a:lnTo>
                    <a:pt x="7918" y="624"/>
                  </a:lnTo>
                  <a:lnTo>
                    <a:pt x="7918" y="515"/>
                  </a:lnTo>
                  <a:lnTo>
                    <a:pt x="7891" y="380"/>
                  </a:lnTo>
                  <a:lnTo>
                    <a:pt x="7810" y="271"/>
                  </a:lnTo>
                  <a:lnTo>
                    <a:pt x="7756" y="190"/>
                  </a:lnTo>
                  <a:lnTo>
                    <a:pt x="7647" y="108"/>
                  </a:lnTo>
                  <a:lnTo>
                    <a:pt x="7539" y="54"/>
                  </a:lnTo>
                  <a:lnTo>
                    <a:pt x="7430" y="27"/>
                  </a:lnTo>
                  <a:lnTo>
                    <a:pt x="7295" y="0"/>
                  </a:lnTo>
                  <a:close/>
                </a:path>
              </a:pathLst>
            </a:custGeom>
            <a:solidFill>
              <a:srgbClr val="9BD7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273;p71">
              <a:extLst>
                <a:ext uri="{FF2B5EF4-FFF2-40B4-BE49-F238E27FC236}">
                  <a16:creationId xmlns:a16="http://schemas.microsoft.com/office/drawing/2014/main" id="{44360A19-E4CE-407A-AC37-6DA2726CF9B5}"/>
                </a:ext>
              </a:extLst>
            </p:cNvPr>
            <p:cNvSpPr/>
            <p:nvPr/>
          </p:nvSpPr>
          <p:spPr>
            <a:xfrm>
              <a:off x="1578815" y="2981737"/>
              <a:ext cx="57084" cy="45816"/>
            </a:xfrm>
            <a:custGeom>
              <a:avLst/>
              <a:gdLst/>
              <a:ahLst/>
              <a:cxnLst/>
              <a:rect l="l" t="t" r="r" b="b"/>
              <a:pathLst>
                <a:path w="5045" h="4068" extrusionOk="0">
                  <a:moveTo>
                    <a:pt x="4366" y="0"/>
                  </a:moveTo>
                  <a:lnTo>
                    <a:pt x="4258" y="27"/>
                  </a:lnTo>
                  <a:lnTo>
                    <a:pt x="3770" y="190"/>
                  </a:lnTo>
                  <a:lnTo>
                    <a:pt x="3336" y="380"/>
                  </a:lnTo>
                  <a:lnTo>
                    <a:pt x="2929" y="597"/>
                  </a:lnTo>
                  <a:lnTo>
                    <a:pt x="2522" y="786"/>
                  </a:lnTo>
                  <a:lnTo>
                    <a:pt x="2170" y="1030"/>
                  </a:lnTo>
                  <a:lnTo>
                    <a:pt x="1844" y="1247"/>
                  </a:lnTo>
                  <a:lnTo>
                    <a:pt x="1546" y="1491"/>
                  </a:lnTo>
                  <a:lnTo>
                    <a:pt x="1275" y="1708"/>
                  </a:lnTo>
                  <a:lnTo>
                    <a:pt x="814" y="2169"/>
                  </a:lnTo>
                  <a:lnTo>
                    <a:pt x="462" y="2576"/>
                  </a:lnTo>
                  <a:lnTo>
                    <a:pt x="190" y="2929"/>
                  </a:lnTo>
                  <a:lnTo>
                    <a:pt x="1" y="3200"/>
                  </a:lnTo>
                  <a:lnTo>
                    <a:pt x="55" y="3362"/>
                  </a:lnTo>
                  <a:lnTo>
                    <a:pt x="136" y="3498"/>
                  </a:lnTo>
                  <a:lnTo>
                    <a:pt x="217" y="3634"/>
                  </a:lnTo>
                  <a:lnTo>
                    <a:pt x="326" y="3742"/>
                  </a:lnTo>
                  <a:lnTo>
                    <a:pt x="462" y="3851"/>
                  </a:lnTo>
                  <a:lnTo>
                    <a:pt x="597" y="3959"/>
                  </a:lnTo>
                  <a:lnTo>
                    <a:pt x="733" y="4013"/>
                  </a:lnTo>
                  <a:lnTo>
                    <a:pt x="895" y="4067"/>
                  </a:lnTo>
                  <a:lnTo>
                    <a:pt x="977" y="3959"/>
                  </a:lnTo>
                  <a:lnTo>
                    <a:pt x="1031" y="3851"/>
                  </a:lnTo>
                  <a:lnTo>
                    <a:pt x="1194" y="3634"/>
                  </a:lnTo>
                  <a:lnTo>
                    <a:pt x="1438" y="3308"/>
                  </a:lnTo>
                  <a:lnTo>
                    <a:pt x="1817" y="2874"/>
                  </a:lnTo>
                  <a:lnTo>
                    <a:pt x="2116" y="2603"/>
                  </a:lnTo>
                  <a:lnTo>
                    <a:pt x="2441" y="2332"/>
                  </a:lnTo>
                  <a:lnTo>
                    <a:pt x="2766" y="2115"/>
                  </a:lnTo>
                  <a:lnTo>
                    <a:pt x="3119" y="1871"/>
                  </a:lnTo>
                  <a:lnTo>
                    <a:pt x="3471" y="1681"/>
                  </a:lnTo>
                  <a:lnTo>
                    <a:pt x="3851" y="1491"/>
                  </a:lnTo>
                  <a:lnTo>
                    <a:pt x="4231" y="1329"/>
                  </a:lnTo>
                  <a:lnTo>
                    <a:pt x="4637" y="1193"/>
                  </a:lnTo>
                  <a:lnTo>
                    <a:pt x="4746" y="1139"/>
                  </a:lnTo>
                  <a:lnTo>
                    <a:pt x="4854" y="1058"/>
                  </a:lnTo>
                  <a:lnTo>
                    <a:pt x="4936" y="976"/>
                  </a:lnTo>
                  <a:lnTo>
                    <a:pt x="4990" y="868"/>
                  </a:lnTo>
                  <a:lnTo>
                    <a:pt x="5044" y="759"/>
                  </a:lnTo>
                  <a:lnTo>
                    <a:pt x="5044" y="651"/>
                  </a:lnTo>
                  <a:lnTo>
                    <a:pt x="5044" y="542"/>
                  </a:lnTo>
                  <a:lnTo>
                    <a:pt x="5017" y="407"/>
                  </a:lnTo>
                  <a:lnTo>
                    <a:pt x="4963" y="298"/>
                  </a:lnTo>
                  <a:lnTo>
                    <a:pt x="4909" y="190"/>
                  </a:lnTo>
                  <a:lnTo>
                    <a:pt x="4827" y="109"/>
                  </a:lnTo>
                  <a:lnTo>
                    <a:pt x="4719" y="54"/>
                  </a:lnTo>
                  <a:lnTo>
                    <a:pt x="4610" y="0"/>
                  </a:lnTo>
                  <a:close/>
                </a:path>
              </a:pathLst>
            </a:custGeom>
            <a:solidFill>
              <a:schemeClr val="dk2">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274;p71">
              <a:extLst>
                <a:ext uri="{FF2B5EF4-FFF2-40B4-BE49-F238E27FC236}">
                  <a16:creationId xmlns:a16="http://schemas.microsoft.com/office/drawing/2014/main" id="{332050F6-D4AE-4AE1-94F3-AF7934E215ED}"/>
                </a:ext>
              </a:extLst>
            </p:cNvPr>
            <p:cNvSpPr/>
            <p:nvPr/>
          </p:nvSpPr>
          <p:spPr>
            <a:xfrm>
              <a:off x="1548127" y="2880643"/>
              <a:ext cx="72427" cy="103852"/>
            </a:xfrm>
            <a:custGeom>
              <a:avLst/>
              <a:gdLst/>
              <a:ahLst/>
              <a:cxnLst/>
              <a:rect l="l" t="t" r="r" b="b"/>
              <a:pathLst>
                <a:path w="6401" h="9221" extrusionOk="0">
                  <a:moveTo>
                    <a:pt x="2468" y="1"/>
                  </a:moveTo>
                  <a:lnTo>
                    <a:pt x="2360" y="55"/>
                  </a:lnTo>
                  <a:lnTo>
                    <a:pt x="2252" y="109"/>
                  </a:lnTo>
                  <a:lnTo>
                    <a:pt x="2170" y="190"/>
                  </a:lnTo>
                  <a:lnTo>
                    <a:pt x="1275" y="1085"/>
                  </a:lnTo>
                  <a:lnTo>
                    <a:pt x="977" y="1411"/>
                  </a:lnTo>
                  <a:lnTo>
                    <a:pt x="706" y="1763"/>
                  </a:lnTo>
                  <a:lnTo>
                    <a:pt x="489" y="2116"/>
                  </a:lnTo>
                  <a:lnTo>
                    <a:pt x="326" y="2522"/>
                  </a:lnTo>
                  <a:lnTo>
                    <a:pt x="164" y="2902"/>
                  </a:lnTo>
                  <a:lnTo>
                    <a:pt x="82" y="3309"/>
                  </a:lnTo>
                  <a:lnTo>
                    <a:pt x="28" y="3716"/>
                  </a:lnTo>
                  <a:lnTo>
                    <a:pt x="1" y="4149"/>
                  </a:lnTo>
                  <a:lnTo>
                    <a:pt x="28" y="4556"/>
                  </a:lnTo>
                  <a:lnTo>
                    <a:pt x="82" y="4963"/>
                  </a:lnTo>
                  <a:lnTo>
                    <a:pt x="164" y="5370"/>
                  </a:lnTo>
                  <a:lnTo>
                    <a:pt x="326" y="5776"/>
                  </a:lnTo>
                  <a:lnTo>
                    <a:pt x="489" y="6156"/>
                  </a:lnTo>
                  <a:lnTo>
                    <a:pt x="706" y="6536"/>
                  </a:lnTo>
                  <a:lnTo>
                    <a:pt x="977" y="6888"/>
                  </a:lnTo>
                  <a:lnTo>
                    <a:pt x="1275" y="7214"/>
                  </a:lnTo>
                  <a:lnTo>
                    <a:pt x="2902" y="8868"/>
                  </a:lnTo>
                  <a:lnTo>
                    <a:pt x="3119" y="9003"/>
                  </a:lnTo>
                  <a:lnTo>
                    <a:pt x="3336" y="9139"/>
                  </a:lnTo>
                  <a:lnTo>
                    <a:pt x="3553" y="9193"/>
                  </a:lnTo>
                  <a:lnTo>
                    <a:pt x="3797" y="9220"/>
                  </a:lnTo>
                  <a:lnTo>
                    <a:pt x="4041" y="9193"/>
                  </a:lnTo>
                  <a:lnTo>
                    <a:pt x="4258" y="9139"/>
                  </a:lnTo>
                  <a:lnTo>
                    <a:pt x="4475" y="9003"/>
                  </a:lnTo>
                  <a:lnTo>
                    <a:pt x="4692" y="8868"/>
                  </a:lnTo>
                  <a:lnTo>
                    <a:pt x="5126" y="8407"/>
                  </a:lnTo>
                  <a:lnTo>
                    <a:pt x="5424" y="8081"/>
                  </a:lnTo>
                  <a:lnTo>
                    <a:pt x="5695" y="7729"/>
                  </a:lnTo>
                  <a:lnTo>
                    <a:pt x="5912" y="7349"/>
                  </a:lnTo>
                  <a:lnTo>
                    <a:pt x="6075" y="6969"/>
                  </a:lnTo>
                  <a:lnTo>
                    <a:pt x="6211" y="6563"/>
                  </a:lnTo>
                  <a:lnTo>
                    <a:pt x="6319" y="6156"/>
                  </a:lnTo>
                  <a:lnTo>
                    <a:pt x="6373" y="5749"/>
                  </a:lnTo>
                  <a:lnTo>
                    <a:pt x="6400" y="5343"/>
                  </a:lnTo>
                  <a:lnTo>
                    <a:pt x="6373" y="4936"/>
                  </a:lnTo>
                  <a:lnTo>
                    <a:pt x="6319" y="4502"/>
                  </a:lnTo>
                  <a:lnTo>
                    <a:pt x="6211" y="4095"/>
                  </a:lnTo>
                  <a:lnTo>
                    <a:pt x="6075" y="3716"/>
                  </a:lnTo>
                  <a:lnTo>
                    <a:pt x="5912" y="3336"/>
                  </a:lnTo>
                  <a:lnTo>
                    <a:pt x="5695" y="2956"/>
                  </a:lnTo>
                  <a:lnTo>
                    <a:pt x="5424" y="2604"/>
                  </a:lnTo>
                  <a:lnTo>
                    <a:pt x="5126" y="2278"/>
                  </a:lnTo>
                  <a:lnTo>
                    <a:pt x="3038" y="190"/>
                  </a:lnTo>
                  <a:lnTo>
                    <a:pt x="2957" y="109"/>
                  </a:lnTo>
                  <a:lnTo>
                    <a:pt x="2848" y="55"/>
                  </a:lnTo>
                  <a:lnTo>
                    <a:pt x="2713" y="1"/>
                  </a:lnTo>
                  <a:close/>
                </a:path>
              </a:pathLst>
            </a:custGeom>
            <a:solidFill>
              <a:srgbClr val="9BD7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275;p71">
              <a:extLst>
                <a:ext uri="{FF2B5EF4-FFF2-40B4-BE49-F238E27FC236}">
                  <a16:creationId xmlns:a16="http://schemas.microsoft.com/office/drawing/2014/main" id="{9A349959-44AE-45A6-85AB-AE6206FC6EA4}"/>
                </a:ext>
              </a:extLst>
            </p:cNvPr>
            <p:cNvSpPr/>
            <p:nvPr/>
          </p:nvSpPr>
          <p:spPr>
            <a:xfrm>
              <a:off x="1576359" y="2919736"/>
              <a:ext cx="23637" cy="69951"/>
            </a:xfrm>
            <a:custGeom>
              <a:avLst/>
              <a:gdLst/>
              <a:ahLst/>
              <a:cxnLst/>
              <a:rect l="l" t="t" r="r" b="b"/>
              <a:pathLst>
                <a:path w="2089" h="6211" extrusionOk="0">
                  <a:moveTo>
                    <a:pt x="570" y="0"/>
                  </a:moveTo>
                  <a:lnTo>
                    <a:pt x="462" y="28"/>
                  </a:lnTo>
                  <a:lnTo>
                    <a:pt x="353" y="55"/>
                  </a:lnTo>
                  <a:lnTo>
                    <a:pt x="245" y="136"/>
                  </a:lnTo>
                  <a:lnTo>
                    <a:pt x="136" y="217"/>
                  </a:lnTo>
                  <a:lnTo>
                    <a:pt x="82" y="299"/>
                  </a:lnTo>
                  <a:lnTo>
                    <a:pt x="28" y="407"/>
                  </a:lnTo>
                  <a:lnTo>
                    <a:pt x="1" y="543"/>
                  </a:lnTo>
                  <a:lnTo>
                    <a:pt x="1" y="651"/>
                  </a:lnTo>
                  <a:lnTo>
                    <a:pt x="28" y="760"/>
                  </a:lnTo>
                  <a:lnTo>
                    <a:pt x="82" y="895"/>
                  </a:lnTo>
                  <a:lnTo>
                    <a:pt x="245" y="1275"/>
                  </a:lnTo>
                  <a:lnTo>
                    <a:pt x="407" y="1655"/>
                  </a:lnTo>
                  <a:lnTo>
                    <a:pt x="543" y="2061"/>
                  </a:lnTo>
                  <a:lnTo>
                    <a:pt x="651" y="2468"/>
                  </a:lnTo>
                  <a:lnTo>
                    <a:pt x="733" y="2848"/>
                  </a:lnTo>
                  <a:lnTo>
                    <a:pt x="814" y="3254"/>
                  </a:lnTo>
                  <a:lnTo>
                    <a:pt x="841" y="3661"/>
                  </a:lnTo>
                  <a:lnTo>
                    <a:pt x="841" y="4068"/>
                  </a:lnTo>
                  <a:lnTo>
                    <a:pt x="841" y="4637"/>
                  </a:lnTo>
                  <a:lnTo>
                    <a:pt x="787" y="5044"/>
                  </a:lnTo>
                  <a:lnTo>
                    <a:pt x="733" y="5315"/>
                  </a:lnTo>
                  <a:lnTo>
                    <a:pt x="706" y="5424"/>
                  </a:lnTo>
                  <a:lnTo>
                    <a:pt x="679" y="5559"/>
                  </a:lnTo>
                  <a:lnTo>
                    <a:pt x="679" y="5668"/>
                  </a:lnTo>
                  <a:lnTo>
                    <a:pt x="706" y="5776"/>
                  </a:lnTo>
                  <a:lnTo>
                    <a:pt x="733" y="5885"/>
                  </a:lnTo>
                  <a:lnTo>
                    <a:pt x="814" y="5993"/>
                  </a:lnTo>
                  <a:lnTo>
                    <a:pt x="895" y="6075"/>
                  </a:lnTo>
                  <a:lnTo>
                    <a:pt x="977" y="6156"/>
                  </a:lnTo>
                  <a:lnTo>
                    <a:pt x="1085" y="6183"/>
                  </a:lnTo>
                  <a:lnTo>
                    <a:pt x="1275" y="6210"/>
                  </a:lnTo>
                  <a:lnTo>
                    <a:pt x="1465" y="6183"/>
                  </a:lnTo>
                  <a:lnTo>
                    <a:pt x="1628" y="6102"/>
                  </a:lnTo>
                  <a:lnTo>
                    <a:pt x="1763" y="5966"/>
                  </a:lnTo>
                  <a:lnTo>
                    <a:pt x="1817" y="5885"/>
                  </a:lnTo>
                  <a:lnTo>
                    <a:pt x="1872" y="5803"/>
                  </a:lnTo>
                  <a:lnTo>
                    <a:pt x="1899" y="5641"/>
                  </a:lnTo>
                  <a:lnTo>
                    <a:pt x="1980" y="5315"/>
                  </a:lnTo>
                  <a:lnTo>
                    <a:pt x="2034" y="4800"/>
                  </a:lnTo>
                  <a:lnTo>
                    <a:pt x="2061" y="4475"/>
                  </a:lnTo>
                  <a:lnTo>
                    <a:pt x="2089" y="4122"/>
                  </a:lnTo>
                  <a:lnTo>
                    <a:pt x="2061" y="3743"/>
                  </a:lnTo>
                  <a:lnTo>
                    <a:pt x="2034" y="3309"/>
                  </a:lnTo>
                  <a:lnTo>
                    <a:pt x="1980" y="2875"/>
                  </a:lnTo>
                  <a:lnTo>
                    <a:pt x="1899" y="2414"/>
                  </a:lnTo>
                  <a:lnTo>
                    <a:pt x="1763" y="1899"/>
                  </a:lnTo>
                  <a:lnTo>
                    <a:pt x="1628" y="1411"/>
                  </a:lnTo>
                  <a:lnTo>
                    <a:pt x="1411" y="868"/>
                  </a:lnTo>
                  <a:lnTo>
                    <a:pt x="1167" y="326"/>
                  </a:lnTo>
                  <a:lnTo>
                    <a:pt x="1085" y="217"/>
                  </a:lnTo>
                  <a:lnTo>
                    <a:pt x="1004" y="136"/>
                  </a:lnTo>
                  <a:lnTo>
                    <a:pt x="923" y="82"/>
                  </a:lnTo>
                  <a:lnTo>
                    <a:pt x="814" y="28"/>
                  </a:lnTo>
                  <a:lnTo>
                    <a:pt x="706" y="0"/>
                  </a:lnTo>
                  <a:close/>
                </a:path>
              </a:pathLst>
            </a:custGeom>
            <a:solidFill>
              <a:schemeClr val="dk2">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276;p71">
              <a:extLst>
                <a:ext uri="{FF2B5EF4-FFF2-40B4-BE49-F238E27FC236}">
                  <a16:creationId xmlns:a16="http://schemas.microsoft.com/office/drawing/2014/main" id="{88B626E2-D980-43A7-93E1-33B0C0ADA7B9}"/>
                </a:ext>
              </a:extLst>
            </p:cNvPr>
            <p:cNvSpPr/>
            <p:nvPr/>
          </p:nvSpPr>
          <p:spPr>
            <a:xfrm>
              <a:off x="1506100" y="2957917"/>
              <a:ext cx="89592" cy="70244"/>
            </a:xfrm>
            <a:custGeom>
              <a:avLst/>
              <a:gdLst/>
              <a:ahLst/>
              <a:cxnLst/>
              <a:rect l="l" t="t" r="r" b="b"/>
              <a:pathLst>
                <a:path w="7918" h="6237" extrusionOk="0">
                  <a:moveTo>
                    <a:pt x="624" y="0"/>
                  </a:moveTo>
                  <a:lnTo>
                    <a:pt x="488" y="27"/>
                  </a:lnTo>
                  <a:lnTo>
                    <a:pt x="380" y="54"/>
                  </a:lnTo>
                  <a:lnTo>
                    <a:pt x="271" y="108"/>
                  </a:lnTo>
                  <a:lnTo>
                    <a:pt x="190" y="190"/>
                  </a:lnTo>
                  <a:lnTo>
                    <a:pt x="108" y="271"/>
                  </a:lnTo>
                  <a:lnTo>
                    <a:pt x="54" y="380"/>
                  </a:lnTo>
                  <a:lnTo>
                    <a:pt x="27" y="515"/>
                  </a:lnTo>
                  <a:lnTo>
                    <a:pt x="0" y="624"/>
                  </a:lnTo>
                  <a:lnTo>
                    <a:pt x="0" y="1898"/>
                  </a:lnTo>
                  <a:lnTo>
                    <a:pt x="27" y="2332"/>
                  </a:lnTo>
                  <a:lnTo>
                    <a:pt x="81" y="2766"/>
                  </a:lnTo>
                  <a:lnTo>
                    <a:pt x="190" y="3173"/>
                  </a:lnTo>
                  <a:lnTo>
                    <a:pt x="353" y="3579"/>
                  </a:lnTo>
                  <a:lnTo>
                    <a:pt x="515" y="3959"/>
                  </a:lnTo>
                  <a:lnTo>
                    <a:pt x="732" y="4311"/>
                  </a:lnTo>
                  <a:lnTo>
                    <a:pt x="1003" y="4664"/>
                  </a:lnTo>
                  <a:lnTo>
                    <a:pt x="1274" y="4962"/>
                  </a:lnTo>
                  <a:lnTo>
                    <a:pt x="1573" y="5233"/>
                  </a:lnTo>
                  <a:lnTo>
                    <a:pt x="1925" y="5477"/>
                  </a:lnTo>
                  <a:lnTo>
                    <a:pt x="2278" y="5694"/>
                  </a:lnTo>
                  <a:lnTo>
                    <a:pt x="2657" y="5884"/>
                  </a:lnTo>
                  <a:lnTo>
                    <a:pt x="3037" y="6047"/>
                  </a:lnTo>
                  <a:lnTo>
                    <a:pt x="3471" y="6155"/>
                  </a:lnTo>
                  <a:lnTo>
                    <a:pt x="3905" y="6210"/>
                  </a:lnTo>
                  <a:lnTo>
                    <a:pt x="4339" y="6237"/>
                  </a:lnTo>
                  <a:lnTo>
                    <a:pt x="6671" y="6237"/>
                  </a:lnTo>
                  <a:lnTo>
                    <a:pt x="6915" y="6210"/>
                  </a:lnTo>
                  <a:lnTo>
                    <a:pt x="7159" y="6128"/>
                  </a:lnTo>
                  <a:lnTo>
                    <a:pt x="7376" y="6020"/>
                  </a:lnTo>
                  <a:lnTo>
                    <a:pt x="7538" y="5857"/>
                  </a:lnTo>
                  <a:lnTo>
                    <a:pt x="7701" y="5667"/>
                  </a:lnTo>
                  <a:lnTo>
                    <a:pt x="7809" y="5477"/>
                  </a:lnTo>
                  <a:lnTo>
                    <a:pt x="7891" y="5233"/>
                  </a:lnTo>
                  <a:lnTo>
                    <a:pt x="7918" y="4989"/>
                  </a:lnTo>
                  <a:lnTo>
                    <a:pt x="7918" y="4339"/>
                  </a:lnTo>
                  <a:lnTo>
                    <a:pt x="7891" y="3905"/>
                  </a:lnTo>
                  <a:lnTo>
                    <a:pt x="7837" y="3471"/>
                  </a:lnTo>
                  <a:lnTo>
                    <a:pt x="7728" y="3064"/>
                  </a:lnTo>
                  <a:lnTo>
                    <a:pt x="7565" y="2657"/>
                  </a:lnTo>
                  <a:lnTo>
                    <a:pt x="7403" y="2278"/>
                  </a:lnTo>
                  <a:lnTo>
                    <a:pt x="7186" y="1925"/>
                  </a:lnTo>
                  <a:lnTo>
                    <a:pt x="6915" y="1573"/>
                  </a:lnTo>
                  <a:lnTo>
                    <a:pt x="6643" y="1274"/>
                  </a:lnTo>
                  <a:lnTo>
                    <a:pt x="6345" y="1003"/>
                  </a:lnTo>
                  <a:lnTo>
                    <a:pt x="5993" y="759"/>
                  </a:lnTo>
                  <a:lnTo>
                    <a:pt x="5640" y="542"/>
                  </a:lnTo>
                  <a:lnTo>
                    <a:pt x="5261" y="353"/>
                  </a:lnTo>
                  <a:lnTo>
                    <a:pt x="4881" y="190"/>
                  </a:lnTo>
                  <a:lnTo>
                    <a:pt x="4447" y="108"/>
                  </a:lnTo>
                  <a:lnTo>
                    <a:pt x="4013" y="27"/>
                  </a:lnTo>
                  <a:lnTo>
                    <a:pt x="3579" y="0"/>
                  </a:lnTo>
                  <a:close/>
                </a:path>
              </a:pathLst>
            </a:custGeom>
            <a:solidFill>
              <a:srgbClr val="9BD7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277;p71">
              <a:extLst>
                <a:ext uri="{FF2B5EF4-FFF2-40B4-BE49-F238E27FC236}">
                  <a16:creationId xmlns:a16="http://schemas.microsoft.com/office/drawing/2014/main" id="{06F6356E-9F15-4BA0-BDAD-4B05489D8613}"/>
                </a:ext>
              </a:extLst>
            </p:cNvPr>
            <p:cNvSpPr/>
            <p:nvPr/>
          </p:nvSpPr>
          <p:spPr>
            <a:xfrm>
              <a:off x="1538010" y="2981737"/>
              <a:ext cx="57073" cy="45816"/>
            </a:xfrm>
            <a:custGeom>
              <a:avLst/>
              <a:gdLst/>
              <a:ahLst/>
              <a:cxnLst/>
              <a:rect l="l" t="t" r="r" b="b"/>
              <a:pathLst>
                <a:path w="5044" h="4068" extrusionOk="0">
                  <a:moveTo>
                    <a:pt x="434" y="0"/>
                  </a:moveTo>
                  <a:lnTo>
                    <a:pt x="325" y="54"/>
                  </a:lnTo>
                  <a:lnTo>
                    <a:pt x="244" y="109"/>
                  </a:lnTo>
                  <a:lnTo>
                    <a:pt x="136" y="190"/>
                  </a:lnTo>
                  <a:lnTo>
                    <a:pt x="81" y="298"/>
                  </a:lnTo>
                  <a:lnTo>
                    <a:pt x="27" y="407"/>
                  </a:lnTo>
                  <a:lnTo>
                    <a:pt x="0" y="542"/>
                  </a:lnTo>
                  <a:lnTo>
                    <a:pt x="0" y="651"/>
                  </a:lnTo>
                  <a:lnTo>
                    <a:pt x="27" y="759"/>
                  </a:lnTo>
                  <a:lnTo>
                    <a:pt x="54" y="868"/>
                  </a:lnTo>
                  <a:lnTo>
                    <a:pt x="136" y="976"/>
                  </a:lnTo>
                  <a:lnTo>
                    <a:pt x="217" y="1058"/>
                  </a:lnTo>
                  <a:lnTo>
                    <a:pt x="298" y="1139"/>
                  </a:lnTo>
                  <a:lnTo>
                    <a:pt x="407" y="1193"/>
                  </a:lnTo>
                  <a:lnTo>
                    <a:pt x="814" y="1329"/>
                  </a:lnTo>
                  <a:lnTo>
                    <a:pt x="1220" y="1491"/>
                  </a:lnTo>
                  <a:lnTo>
                    <a:pt x="1573" y="1681"/>
                  </a:lnTo>
                  <a:lnTo>
                    <a:pt x="1952" y="1871"/>
                  </a:lnTo>
                  <a:lnTo>
                    <a:pt x="2278" y="2115"/>
                  </a:lnTo>
                  <a:lnTo>
                    <a:pt x="2603" y="2332"/>
                  </a:lnTo>
                  <a:lnTo>
                    <a:pt x="2929" y="2603"/>
                  </a:lnTo>
                  <a:lnTo>
                    <a:pt x="3227" y="2874"/>
                  </a:lnTo>
                  <a:lnTo>
                    <a:pt x="3607" y="3281"/>
                  </a:lnTo>
                  <a:lnTo>
                    <a:pt x="3878" y="3634"/>
                  </a:lnTo>
                  <a:lnTo>
                    <a:pt x="4013" y="3851"/>
                  </a:lnTo>
                  <a:lnTo>
                    <a:pt x="4068" y="3959"/>
                  </a:lnTo>
                  <a:lnTo>
                    <a:pt x="4149" y="4067"/>
                  </a:lnTo>
                  <a:lnTo>
                    <a:pt x="4312" y="4013"/>
                  </a:lnTo>
                  <a:lnTo>
                    <a:pt x="4474" y="3959"/>
                  </a:lnTo>
                  <a:lnTo>
                    <a:pt x="4610" y="3851"/>
                  </a:lnTo>
                  <a:lnTo>
                    <a:pt x="4718" y="3742"/>
                  </a:lnTo>
                  <a:lnTo>
                    <a:pt x="4827" y="3634"/>
                  </a:lnTo>
                  <a:lnTo>
                    <a:pt x="4935" y="3498"/>
                  </a:lnTo>
                  <a:lnTo>
                    <a:pt x="4989" y="3362"/>
                  </a:lnTo>
                  <a:lnTo>
                    <a:pt x="5044" y="3200"/>
                  </a:lnTo>
                  <a:lnTo>
                    <a:pt x="4881" y="2929"/>
                  </a:lnTo>
                  <a:lnTo>
                    <a:pt x="4610" y="2576"/>
                  </a:lnTo>
                  <a:lnTo>
                    <a:pt x="4230" y="2169"/>
                  </a:lnTo>
                  <a:lnTo>
                    <a:pt x="3769" y="1708"/>
                  </a:lnTo>
                  <a:lnTo>
                    <a:pt x="3498" y="1491"/>
                  </a:lnTo>
                  <a:lnTo>
                    <a:pt x="3200" y="1247"/>
                  </a:lnTo>
                  <a:lnTo>
                    <a:pt x="2874" y="1030"/>
                  </a:lnTo>
                  <a:lnTo>
                    <a:pt x="2522" y="786"/>
                  </a:lnTo>
                  <a:lnTo>
                    <a:pt x="2142" y="597"/>
                  </a:lnTo>
                  <a:lnTo>
                    <a:pt x="1736" y="380"/>
                  </a:lnTo>
                  <a:lnTo>
                    <a:pt x="1275" y="190"/>
                  </a:lnTo>
                  <a:lnTo>
                    <a:pt x="814" y="27"/>
                  </a:lnTo>
                  <a:lnTo>
                    <a:pt x="678" y="0"/>
                  </a:lnTo>
                  <a:close/>
                </a:path>
              </a:pathLst>
            </a:custGeom>
            <a:solidFill>
              <a:schemeClr val="dk2">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TextBox 23">
            <a:extLst>
              <a:ext uri="{FF2B5EF4-FFF2-40B4-BE49-F238E27FC236}">
                <a16:creationId xmlns:a16="http://schemas.microsoft.com/office/drawing/2014/main" id="{F2D36048-23C9-4117-B297-2D48431F3646}"/>
              </a:ext>
            </a:extLst>
          </p:cNvPr>
          <p:cNvSpPr txBox="1"/>
          <p:nvPr/>
        </p:nvSpPr>
        <p:spPr>
          <a:xfrm>
            <a:off x="224" y="904960"/>
            <a:ext cx="5295349" cy="1594214"/>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solidFill>
                  <a:schemeClr val="accent6">
                    <a:lumMod val="25000"/>
                  </a:schemeClr>
                </a:solidFill>
                <a:effectLst/>
                <a:latin typeface="Rockwell" panose="02060603020205020403" pitchFamily="18" charset="0"/>
              </a:rPr>
              <a:t>We divided the data into training (</a:t>
            </a:r>
            <a:r>
              <a:rPr lang="en-US" sz="1600" b="1" i="0" dirty="0">
                <a:solidFill>
                  <a:schemeClr val="accent6">
                    <a:lumMod val="25000"/>
                  </a:schemeClr>
                </a:solidFill>
                <a:effectLst/>
                <a:latin typeface="Rockwell" panose="02060603020205020403" pitchFamily="18" charset="0"/>
              </a:rPr>
              <a:t>80%)</a:t>
            </a:r>
            <a:r>
              <a:rPr lang="en-US" sz="1600" b="0" i="0" dirty="0">
                <a:solidFill>
                  <a:schemeClr val="accent6">
                    <a:lumMod val="25000"/>
                  </a:schemeClr>
                </a:solidFill>
                <a:effectLst/>
                <a:latin typeface="Rockwell" panose="02060603020205020403" pitchFamily="18" charset="0"/>
              </a:rPr>
              <a:t> and testing (</a:t>
            </a:r>
            <a:r>
              <a:rPr lang="en-US" sz="1600" b="1" i="0" dirty="0">
                <a:solidFill>
                  <a:schemeClr val="accent6">
                    <a:lumMod val="25000"/>
                  </a:schemeClr>
                </a:solidFill>
                <a:effectLst/>
                <a:latin typeface="Rockwell" panose="02060603020205020403" pitchFamily="18" charset="0"/>
              </a:rPr>
              <a:t>20%)</a:t>
            </a:r>
            <a:r>
              <a:rPr lang="en-US" sz="1600" b="0" i="0" dirty="0">
                <a:solidFill>
                  <a:schemeClr val="accent6">
                    <a:lumMod val="25000"/>
                  </a:schemeClr>
                </a:solidFill>
                <a:effectLst/>
                <a:latin typeface="Rockwell" panose="02060603020205020403" pitchFamily="18" charset="0"/>
              </a:rPr>
              <a:t> sets.</a:t>
            </a:r>
          </a:p>
          <a:p>
            <a:endParaRPr lang="en-US" sz="1600" b="0" i="0" dirty="0">
              <a:solidFill>
                <a:schemeClr val="accent6">
                  <a:lumMod val="25000"/>
                </a:schemeClr>
              </a:solidFill>
              <a:effectLst/>
              <a:latin typeface="Rockwell" panose="02060603020205020403" pitchFamily="18" charset="0"/>
            </a:endParaRPr>
          </a:p>
          <a:p>
            <a:pPr marL="285750" indent="-285750">
              <a:buFont typeface="Arial" panose="020B0604020202020204" pitchFamily="34" charset="0"/>
              <a:buChar char="•"/>
            </a:pPr>
            <a:r>
              <a:rPr lang="en-US" sz="1600" b="0" i="0" dirty="0">
                <a:solidFill>
                  <a:schemeClr val="accent6">
                    <a:lumMod val="25000"/>
                  </a:schemeClr>
                </a:solidFill>
                <a:effectLst/>
                <a:latin typeface="Rockwell" panose="02060603020205020403" pitchFamily="18" charset="0"/>
              </a:rPr>
              <a:t>Setting a random state ensures </a:t>
            </a:r>
            <a:r>
              <a:rPr lang="en-US" sz="1600" b="1" i="0" dirty="0">
                <a:solidFill>
                  <a:schemeClr val="accent6">
                    <a:lumMod val="25000"/>
                  </a:schemeClr>
                </a:solidFill>
                <a:effectLst/>
                <a:latin typeface="Rockwell" panose="02060603020205020403" pitchFamily="18" charset="0"/>
              </a:rPr>
              <a:t>consistent</a:t>
            </a:r>
            <a:r>
              <a:rPr lang="en-US" sz="1600" b="0" i="0" dirty="0">
                <a:solidFill>
                  <a:schemeClr val="accent6">
                    <a:lumMod val="25000"/>
                  </a:schemeClr>
                </a:solidFill>
                <a:effectLst/>
                <a:latin typeface="Rockwell" panose="02060603020205020403" pitchFamily="18" charset="0"/>
              </a:rPr>
              <a:t> </a:t>
            </a:r>
            <a:r>
              <a:rPr lang="en-US" sz="1600" b="1" i="0" dirty="0">
                <a:solidFill>
                  <a:schemeClr val="accent6">
                    <a:lumMod val="25000"/>
                  </a:schemeClr>
                </a:solidFill>
                <a:effectLst/>
                <a:latin typeface="Rockwell" panose="02060603020205020403" pitchFamily="18" charset="0"/>
              </a:rPr>
              <a:t>results and</a:t>
            </a:r>
            <a:r>
              <a:rPr lang="en-US" sz="1600" b="0" i="0" dirty="0">
                <a:solidFill>
                  <a:schemeClr val="accent6">
                    <a:lumMod val="25000"/>
                  </a:schemeClr>
                </a:solidFill>
                <a:effectLst/>
                <a:latin typeface="Rockwell" panose="02060603020205020403" pitchFamily="18" charset="0"/>
              </a:rPr>
              <a:t> using stratify=</a:t>
            </a:r>
            <a:r>
              <a:rPr lang="en-US" sz="1600" b="1" i="0" dirty="0">
                <a:solidFill>
                  <a:schemeClr val="accent6">
                    <a:lumMod val="25000"/>
                  </a:schemeClr>
                </a:solidFill>
                <a:effectLst/>
                <a:latin typeface="Rockwell" panose="02060603020205020403" pitchFamily="18" charset="0"/>
              </a:rPr>
              <a:t>y</a:t>
            </a:r>
            <a:r>
              <a:rPr lang="en-US" sz="1600" b="0" i="0" dirty="0">
                <a:solidFill>
                  <a:schemeClr val="accent6">
                    <a:lumMod val="25000"/>
                  </a:schemeClr>
                </a:solidFill>
                <a:effectLst/>
                <a:latin typeface="Rockwell" panose="02060603020205020403" pitchFamily="18" charset="0"/>
              </a:rPr>
              <a:t> maintains a proportional </a:t>
            </a:r>
            <a:r>
              <a:rPr lang="en-US" sz="1600" b="1" i="0" dirty="0">
                <a:solidFill>
                  <a:schemeClr val="accent6">
                    <a:lumMod val="25000"/>
                  </a:schemeClr>
                </a:solidFill>
                <a:effectLst/>
                <a:latin typeface="Rockwell" panose="02060603020205020403" pitchFamily="18" charset="0"/>
              </a:rPr>
              <a:t>distribution</a:t>
            </a:r>
            <a:r>
              <a:rPr lang="en-US" sz="1600" b="0" i="0" dirty="0">
                <a:solidFill>
                  <a:schemeClr val="accent6">
                    <a:lumMod val="25000"/>
                  </a:schemeClr>
                </a:solidFill>
                <a:effectLst/>
                <a:latin typeface="Rockwell" panose="02060603020205020403" pitchFamily="18" charset="0"/>
              </a:rPr>
              <a:t> of the </a:t>
            </a:r>
            <a:r>
              <a:rPr lang="en-US" sz="1600" b="1" i="0" dirty="0">
                <a:solidFill>
                  <a:schemeClr val="accent6">
                    <a:lumMod val="25000"/>
                  </a:schemeClr>
                </a:solidFill>
                <a:effectLst/>
                <a:latin typeface="Rockwell" panose="02060603020205020403" pitchFamily="18" charset="0"/>
              </a:rPr>
              <a:t>target</a:t>
            </a:r>
            <a:r>
              <a:rPr lang="en-US" sz="1600" b="0" i="0" dirty="0">
                <a:solidFill>
                  <a:schemeClr val="accent6">
                    <a:lumMod val="25000"/>
                  </a:schemeClr>
                </a:solidFill>
                <a:effectLst/>
                <a:latin typeface="Rockwell" panose="02060603020205020403" pitchFamily="18" charset="0"/>
              </a:rPr>
              <a:t> </a:t>
            </a:r>
            <a:r>
              <a:rPr lang="en-US" sz="1600" b="1" i="0" dirty="0">
                <a:solidFill>
                  <a:schemeClr val="accent6">
                    <a:lumMod val="25000"/>
                  </a:schemeClr>
                </a:solidFill>
                <a:effectLst/>
                <a:latin typeface="Rockwell" panose="02060603020205020403" pitchFamily="18" charset="0"/>
              </a:rPr>
              <a:t>variable</a:t>
            </a:r>
            <a:r>
              <a:rPr lang="en-US" sz="1600" b="0" i="0" dirty="0">
                <a:solidFill>
                  <a:schemeClr val="accent6">
                    <a:lumMod val="25000"/>
                  </a:schemeClr>
                </a:solidFill>
                <a:effectLst/>
                <a:latin typeface="Rockwell" panose="02060603020205020403" pitchFamily="18" charset="0"/>
              </a:rPr>
              <a:t> in both sets.</a:t>
            </a:r>
            <a:endParaRPr lang="en-IN" sz="1600" dirty="0">
              <a:solidFill>
                <a:schemeClr val="accent6">
                  <a:lumMod val="25000"/>
                </a:schemeClr>
              </a:solidFill>
              <a:latin typeface="Rockwell" panose="02060603020205020403" pitchFamily="18" charset="0"/>
            </a:endParaRPr>
          </a:p>
        </p:txBody>
      </p:sp>
      <p:sp>
        <p:nvSpPr>
          <p:cNvPr id="25" name="TextBox 24">
            <a:extLst>
              <a:ext uri="{FF2B5EF4-FFF2-40B4-BE49-F238E27FC236}">
                <a16:creationId xmlns:a16="http://schemas.microsoft.com/office/drawing/2014/main" id="{C0C9077F-D111-4EE0-8E78-6D51E1A7129C}"/>
              </a:ext>
            </a:extLst>
          </p:cNvPr>
          <p:cNvSpPr txBox="1"/>
          <p:nvPr/>
        </p:nvSpPr>
        <p:spPr>
          <a:xfrm>
            <a:off x="0" y="2566969"/>
            <a:ext cx="5135526" cy="738664"/>
          </a:xfrm>
          <a:prstGeom prst="rect">
            <a:avLst/>
          </a:prstGeom>
          <a:noFill/>
        </p:spPr>
        <p:txBody>
          <a:bodyPr wrap="square" rtlCol="0">
            <a:spAutoFit/>
          </a:bodyPr>
          <a:lstStyle/>
          <a:p>
            <a:pPr algn="ctr">
              <a:buClr>
                <a:schemeClr val="lt2"/>
              </a:buClr>
              <a:buSzPts val="2800"/>
            </a:pPr>
            <a:r>
              <a:rPr lang="en-US" sz="2800" dirty="0">
                <a:solidFill>
                  <a:schemeClr val="accent5">
                    <a:lumMod val="75000"/>
                  </a:schemeClr>
                </a:solidFill>
                <a:latin typeface="Lilita One"/>
              </a:rPr>
              <a:t>SPLITING THE DATA INTO X &amp; Y</a:t>
            </a:r>
            <a:endParaRPr lang="en-IN" sz="2800" dirty="0">
              <a:solidFill>
                <a:schemeClr val="accent5">
                  <a:lumMod val="75000"/>
                </a:schemeClr>
              </a:solidFill>
              <a:latin typeface="Lilita One"/>
            </a:endParaRPr>
          </a:p>
          <a:p>
            <a:endParaRPr lang="en-US" dirty="0"/>
          </a:p>
        </p:txBody>
      </p:sp>
      <p:grpSp>
        <p:nvGrpSpPr>
          <p:cNvPr id="26" name="Google Shape;3226;p71">
            <a:extLst>
              <a:ext uri="{FF2B5EF4-FFF2-40B4-BE49-F238E27FC236}">
                <a16:creationId xmlns:a16="http://schemas.microsoft.com/office/drawing/2014/main" id="{45995E56-F8B9-4DE6-9068-35454DC21D16}"/>
              </a:ext>
            </a:extLst>
          </p:cNvPr>
          <p:cNvGrpSpPr/>
          <p:nvPr/>
        </p:nvGrpSpPr>
        <p:grpSpPr>
          <a:xfrm>
            <a:off x="5135526" y="2566969"/>
            <a:ext cx="464818" cy="457196"/>
            <a:chOff x="1444550" y="1355188"/>
            <a:chExt cx="464818" cy="457196"/>
          </a:xfrm>
        </p:grpSpPr>
        <p:sp>
          <p:nvSpPr>
            <p:cNvPr id="27" name="Google Shape;3227;p71">
              <a:extLst>
                <a:ext uri="{FF2B5EF4-FFF2-40B4-BE49-F238E27FC236}">
                  <a16:creationId xmlns:a16="http://schemas.microsoft.com/office/drawing/2014/main" id="{5CB191D6-FB7B-469A-8F5D-8D17076CC8B2}"/>
                </a:ext>
              </a:extLst>
            </p:cNvPr>
            <p:cNvSpPr/>
            <p:nvPr/>
          </p:nvSpPr>
          <p:spPr>
            <a:xfrm>
              <a:off x="1733313" y="1355188"/>
              <a:ext cx="176055" cy="337797"/>
            </a:xfrm>
            <a:custGeom>
              <a:avLst/>
              <a:gdLst/>
              <a:ahLst/>
              <a:cxnLst/>
              <a:rect l="l" t="t" r="r" b="b"/>
              <a:pathLst>
                <a:path w="15376" h="29775" extrusionOk="0">
                  <a:moveTo>
                    <a:pt x="11253" y="1"/>
                  </a:moveTo>
                  <a:lnTo>
                    <a:pt x="10847" y="28"/>
                  </a:lnTo>
                  <a:lnTo>
                    <a:pt x="10467" y="109"/>
                  </a:lnTo>
                  <a:lnTo>
                    <a:pt x="10087" y="218"/>
                  </a:lnTo>
                  <a:lnTo>
                    <a:pt x="9708" y="353"/>
                  </a:lnTo>
                  <a:lnTo>
                    <a:pt x="9355" y="543"/>
                  </a:lnTo>
                  <a:lnTo>
                    <a:pt x="9030" y="760"/>
                  </a:lnTo>
                  <a:lnTo>
                    <a:pt x="8732" y="1004"/>
                  </a:lnTo>
                  <a:lnTo>
                    <a:pt x="8433" y="1275"/>
                  </a:lnTo>
                  <a:lnTo>
                    <a:pt x="8189" y="1573"/>
                  </a:lnTo>
                  <a:lnTo>
                    <a:pt x="7945" y="1899"/>
                  </a:lnTo>
                  <a:lnTo>
                    <a:pt x="7755" y="2278"/>
                  </a:lnTo>
                  <a:lnTo>
                    <a:pt x="7593" y="2658"/>
                  </a:lnTo>
                  <a:lnTo>
                    <a:pt x="7484" y="2983"/>
                  </a:lnTo>
                  <a:lnTo>
                    <a:pt x="7403" y="3336"/>
                  </a:lnTo>
                  <a:lnTo>
                    <a:pt x="7349" y="3688"/>
                  </a:lnTo>
                  <a:lnTo>
                    <a:pt x="7349" y="4014"/>
                  </a:lnTo>
                  <a:lnTo>
                    <a:pt x="7349" y="4366"/>
                  </a:lnTo>
                  <a:lnTo>
                    <a:pt x="7403" y="4692"/>
                  </a:lnTo>
                  <a:lnTo>
                    <a:pt x="7457" y="5017"/>
                  </a:lnTo>
                  <a:lnTo>
                    <a:pt x="7566" y="5343"/>
                  </a:lnTo>
                  <a:lnTo>
                    <a:pt x="7647" y="5641"/>
                  </a:lnTo>
                  <a:lnTo>
                    <a:pt x="7701" y="5912"/>
                  </a:lnTo>
                  <a:lnTo>
                    <a:pt x="7701" y="6210"/>
                  </a:lnTo>
                  <a:lnTo>
                    <a:pt x="7674" y="6481"/>
                  </a:lnTo>
                  <a:lnTo>
                    <a:pt x="7620" y="6780"/>
                  </a:lnTo>
                  <a:lnTo>
                    <a:pt x="7511" y="7051"/>
                  </a:lnTo>
                  <a:lnTo>
                    <a:pt x="7403" y="7295"/>
                  </a:lnTo>
                  <a:lnTo>
                    <a:pt x="7240" y="7539"/>
                  </a:lnTo>
                  <a:lnTo>
                    <a:pt x="6861" y="8054"/>
                  </a:lnTo>
                  <a:lnTo>
                    <a:pt x="6454" y="8624"/>
                  </a:lnTo>
                  <a:lnTo>
                    <a:pt x="5695" y="9817"/>
                  </a:lnTo>
                  <a:lnTo>
                    <a:pt x="4908" y="11118"/>
                  </a:lnTo>
                  <a:lnTo>
                    <a:pt x="4176" y="12501"/>
                  </a:lnTo>
                  <a:lnTo>
                    <a:pt x="3444" y="13938"/>
                  </a:lnTo>
                  <a:lnTo>
                    <a:pt x="2766" y="15403"/>
                  </a:lnTo>
                  <a:lnTo>
                    <a:pt x="2115" y="16921"/>
                  </a:lnTo>
                  <a:lnTo>
                    <a:pt x="1546" y="18385"/>
                  </a:lnTo>
                  <a:lnTo>
                    <a:pt x="1112" y="19660"/>
                  </a:lnTo>
                  <a:lnTo>
                    <a:pt x="759" y="20826"/>
                  </a:lnTo>
                  <a:lnTo>
                    <a:pt x="461" y="21910"/>
                  </a:lnTo>
                  <a:lnTo>
                    <a:pt x="244" y="22941"/>
                  </a:lnTo>
                  <a:lnTo>
                    <a:pt x="109" y="23890"/>
                  </a:lnTo>
                  <a:lnTo>
                    <a:pt x="27" y="24758"/>
                  </a:lnTo>
                  <a:lnTo>
                    <a:pt x="0" y="25544"/>
                  </a:lnTo>
                  <a:lnTo>
                    <a:pt x="27" y="26276"/>
                  </a:lnTo>
                  <a:lnTo>
                    <a:pt x="109" y="26927"/>
                  </a:lnTo>
                  <a:lnTo>
                    <a:pt x="163" y="27225"/>
                  </a:lnTo>
                  <a:lnTo>
                    <a:pt x="244" y="27524"/>
                  </a:lnTo>
                  <a:lnTo>
                    <a:pt x="353" y="27795"/>
                  </a:lnTo>
                  <a:lnTo>
                    <a:pt x="434" y="28039"/>
                  </a:lnTo>
                  <a:lnTo>
                    <a:pt x="543" y="28256"/>
                  </a:lnTo>
                  <a:lnTo>
                    <a:pt x="678" y="28473"/>
                  </a:lnTo>
                  <a:lnTo>
                    <a:pt x="814" y="28690"/>
                  </a:lnTo>
                  <a:lnTo>
                    <a:pt x="949" y="28852"/>
                  </a:lnTo>
                  <a:lnTo>
                    <a:pt x="1112" y="29015"/>
                  </a:lnTo>
                  <a:lnTo>
                    <a:pt x="1275" y="29178"/>
                  </a:lnTo>
                  <a:lnTo>
                    <a:pt x="1465" y="29313"/>
                  </a:lnTo>
                  <a:lnTo>
                    <a:pt x="1654" y="29422"/>
                  </a:lnTo>
                  <a:lnTo>
                    <a:pt x="1844" y="29530"/>
                  </a:lnTo>
                  <a:lnTo>
                    <a:pt x="2061" y="29611"/>
                  </a:lnTo>
                  <a:lnTo>
                    <a:pt x="2251" y="29666"/>
                  </a:lnTo>
                  <a:lnTo>
                    <a:pt x="2468" y="29720"/>
                  </a:lnTo>
                  <a:lnTo>
                    <a:pt x="2685" y="29747"/>
                  </a:lnTo>
                  <a:lnTo>
                    <a:pt x="2929" y="29774"/>
                  </a:lnTo>
                  <a:lnTo>
                    <a:pt x="3146" y="29774"/>
                  </a:lnTo>
                  <a:lnTo>
                    <a:pt x="3363" y="29747"/>
                  </a:lnTo>
                  <a:lnTo>
                    <a:pt x="3607" y="29693"/>
                  </a:lnTo>
                  <a:lnTo>
                    <a:pt x="3824" y="29639"/>
                  </a:lnTo>
                  <a:lnTo>
                    <a:pt x="4068" y="29530"/>
                  </a:lnTo>
                  <a:lnTo>
                    <a:pt x="4312" y="29449"/>
                  </a:lnTo>
                  <a:lnTo>
                    <a:pt x="4529" y="29313"/>
                  </a:lnTo>
                  <a:lnTo>
                    <a:pt x="4773" y="29178"/>
                  </a:lnTo>
                  <a:lnTo>
                    <a:pt x="5017" y="28988"/>
                  </a:lnTo>
                  <a:lnTo>
                    <a:pt x="5261" y="28798"/>
                  </a:lnTo>
                  <a:lnTo>
                    <a:pt x="5749" y="28364"/>
                  </a:lnTo>
                  <a:lnTo>
                    <a:pt x="6237" y="27822"/>
                  </a:lnTo>
                  <a:lnTo>
                    <a:pt x="6725" y="27198"/>
                  </a:lnTo>
                  <a:lnTo>
                    <a:pt x="7213" y="26466"/>
                  </a:lnTo>
                  <a:lnTo>
                    <a:pt x="7728" y="25653"/>
                  </a:lnTo>
                  <a:lnTo>
                    <a:pt x="8216" y="24731"/>
                  </a:lnTo>
                  <a:lnTo>
                    <a:pt x="8677" y="23700"/>
                  </a:lnTo>
                  <a:lnTo>
                    <a:pt x="9165" y="22588"/>
                  </a:lnTo>
                  <a:lnTo>
                    <a:pt x="9654" y="21341"/>
                  </a:lnTo>
                  <a:lnTo>
                    <a:pt x="10169" y="19823"/>
                  </a:lnTo>
                  <a:lnTo>
                    <a:pt x="10630" y="18277"/>
                  </a:lnTo>
                  <a:lnTo>
                    <a:pt x="11064" y="16704"/>
                  </a:lnTo>
                  <a:lnTo>
                    <a:pt x="11416" y="15159"/>
                  </a:lnTo>
                  <a:lnTo>
                    <a:pt x="11742" y="13613"/>
                  </a:lnTo>
                  <a:lnTo>
                    <a:pt x="11986" y="12122"/>
                  </a:lnTo>
                  <a:lnTo>
                    <a:pt x="12175" y="10712"/>
                  </a:lnTo>
                  <a:lnTo>
                    <a:pt x="12230" y="10034"/>
                  </a:lnTo>
                  <a:lnTo>
                    <a:pt x="12257" y="9383"/>
                  </a:lnTo>
                  <a:lnTo>
                    <a:pt x="12311" y="9085"/>
                  </a:lnTo>
                  <a:lnTo>
                    <a:pt x="12365" y="8813"/>
                  </a:lnTo>
                  <a:lnTo>
                    <a:pt x="12474" y="8542"/>
                  </a:lnTo>
                  <a:lnTo>
                    <a:pt x="12609" y="8298"/>
                  </a:lnTo>
                  <a:lnTo>
                    <a:pt x="12772" y="8054"/>
                  </a:lnTo>
                  <a:lnTo>
                    <a:pt x="12962" y="7837"/>
                  </a:lnTo>
                  <a:lnTo>
                    <a:pt x="13179" y="7647"/>
                  </a:lnTo>
                  <a:lnTo>
                    <a:pt x="13423" y="7485"/>
                  </a:lnTo>
                  <a:lnTo>
                    <a:pt x="13721" y="7295"/>
                  </a:lnTo>
                  <a:lnTo>
                    <a:pt x="13992" y="7051"/>
                  </a:lnTo>
                  <a:lnTo>
                    <a:pt x="14263" y="6807"/>
                  </a:lnTo>
                  <a:lnTo>
                    <a:pt x="14507" y="6536"/>
                  </a:lnTo>
                  <a:lnTo>
                    <a:pt x="14724" y="6237"/>
                  </a:lnTo>
                  <a:lnTo>
                    <a:pt x="14914" y="5939"/>
                  </a:lnTo>
                  <a:lnTo>
                    <a:pt x="15077" y="5587"/>
                  </a:lnTo>
                  <a:lnTo>
                    <a:pt x="15212" y="5234"/>
                  </a:lnTo>
                  <a:lnTo>
                    <a:pt x="15294" y="4854"/>
                  </a:lnTo>
                  <a:lnTo>
                    <a:pt x="15348" y="4475"/>
                  </a:lnTo>
                  <a:lnTo>
                    <a:pt x="15375" y="4095"/>
                  </a:lnTo>
                  <a:lnTo>
                    <a:pt x="15375" y="3716"/>
                  </a:lnTo>
                  <a:lnTo>
                    <a:pt x="15321" y="3363"/>
                  </a:lnTo>
                  <a:lnTo>
                    <a:pt x="15240" y="2983"/>
                  </a:lnTo>
                  <a:lnTo>
                    <a:pt x="15131" y="2658"/>
                  </a:lnTo>
                  <a:lnTo>
                    <a:pt x="14995" y="2306"/>
                  </a:lnTo>
                  <a:lnTo>
                    <a:pt x="14806" y="1980"/>
                  </a:lnTo>
                  <a:lnTo>
                    <a:pt x="14616" y="1682"/>
                  </a:lnTo>
                  <a:lnTo>
                    <a:pt x="14372" y="1384"/>
                  </a:lnTo>
                  <a:lnTo>
                    <a:pt x="14128" y="1112"/>
                  </a:lnTo>
                  <a:lnTo>
                    <a:pt x="13857" y="868"/>
                  </a:lnTo>
                  <a:lnTo>
                    <a:pt x="13531" y="651"/>
                  </a:lnTo>
                  <a:lnTo>
                    <a:pt x="13206" y="462"/>
                  </a:lnTo>
                  <a:lnTo>
                    <a:pt x="12853" y="299"/>
                  </a:lnTo>
                  <a:lnTo>
                    <a:pt x="12447" y="163"/>
                  </a:lnTo>
                  <a:lnTo>
                    <a:pt x="12067" y="55"/>
                  </a:lnTo>
                  <a:lnTo>
                    <a:pt x="11660" y="28"/>
                  </a:lnTo>
                  <a:lnTo>
                    <a:pt x="112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228;p71">
              <a:extLst>
                <a:ext uri="{FF2B5EF4-FFF2-40B4-BE49-F238E27FC236}">
                  <a16:creationId xmlns:a16="http://schemas.microsoft.com/office/drawing/2014/main" id="{06565DEC-C107-456D-8103-1A79055D9D3E}"/>
                </a:ext>
              </a:extLst>
            </p:cNvPr>
            <p:cNvSpPr/>
            <p:nvPr/>
          </p:nvSpPr>
          <p:spPr>
            <a:xfrm>
              <a:off x="1804410" y="1417035"/>
              <a:ext cx="85703" cy="48001"/>
            </a:xfrm>
            <a:custGeom>
              <a:avLst/>
              <a:gdLst/>
              <a:ahLst/>
              <a:cxnLst/>
              <a:rect l="l" t="t" r="r" b="b"/>
              <a:pathLst>
                <a:path w="7485" h="4231" extrusionOk="0">
                  <a:moveTo>
                    <a:pt x="1031" y="0"/>
                  </a:moveTo>
                  <a:lnTo>
                    <a:pt x="841" y="27"/>
                  </a:lnTo>
                  <a:lnTo>
                    <a:pt x="652" y="108"/>
                  </a:lnTo>
                  <a:lnTo>
                    <a:pt x="489" y="190"/>
                  </a:lnTo>
                  <a:lnTo>
                    <a:pt x="353" y="325"/>
                  </a:lnTo>
                  <a:lnTo>
                    <a:pt x="218" y="488"/>
                  </a:lnTo>
                  <a:lnTo>
                    <a:pt x="136" y="651"/>
                  </a:lnTo>
                  <a:lnTo>
                    <a:pt x="55" y="922"/>
                  </a:lnTo>
                  <a:lnTo>
                    <a:pt x="1" y="1112"/>
                  </a:lnTo>
                  <a:lnTo>
                    <a:pt x="1" y="1302"/>
                  </a:lnTo>
                  <a:lnTo>
                    <a:pt x="28" y="1519"/>
                  </a:lnTo>
                  <a:lnTo>
                    <a:pt x="82" y="1681"/>
                  </a:lnTo>
                  <a:lnTo>
                    <a:pt x="191" y="1844"/>
                  </a:lnTo>
                  <a:lnTo>
                    <a:pt x="299" y="2007"/>
                  </a:lnTo>
                  <a:lnTo>
                    <a:pt x="462" y="2115"/>
                  </a:lnTo>
                  <a:lnTo>
                    <a:pt x="652" y="2196"/>
                  </a:lnTo>
                  <a:lnTo>
                    <a:pt x="6048" y="4176"/>
                  </a:lnTo>
                  <a:lnTo>
                    <a:pt x="6238" y="4230"/>
                  </a:lnTo>
                  <a:lnTo>
                    <a:pt x="6427" y="4230"/>
                  </a:lnTo>
                  <a:lnTo>
                    <a:pt x="6617" y="4203"/>
                  </a:lnTo>
                  <a:lnTo>
                    <a:pt x="6807" y="4149"/>
                  </a:lnTo>
                  <a:lnTo>
                    <a:pt x="6970" y="4040"/>
                  </a:lnTo>
                  <a:lnTo>
                    <a:pt x="7132" y="3905"/>
                  </a:lnTo>
                  <a:lnTo>
                    <a:pt x="7241" y="3742"/>
                  </a:lnTo>
                  <a:lnTo>
                    <a:pt x="7322" y="3579"/>
                  </a:lnTo>
                  <a:lnTo>
                    <a:pt x="7431" y="3308"/>
                  </a:lnTo>
                  <a:lnTo>
                    <a:pt x="7485" y="3118"/>
                  </a:lnTo>
                  <a:lnTo>
                    <a:pt x="7485" y="2929"/>
                  </a:lnTo>
                  <a:lnTo>
                    <a:pt x="7458" y="2739"/>
                  </a:lnTo>
                  <a:lnTo>
                    <a:pt x="7404" y="2549"/>
                  </a:lnTo>
                  <a:lnTo>
                    <a:pt x="7295" y="2386"/>
                  </a:lnTo>
                  <a:lnTo>
                    <a:pt x="7159" y="2224"/>
                  </a:lnTo>
                  <a:lnTo>
                    <a:pt x="6997" y="2115"/>
                  </a:lnTo>
                  <a:lnTo>
                    <a:pt x="6834" y="2034"/>
                  </a:lnTo>
                  <a:lnTo>
                    <a:pt x="1438" y="54"/>
                  </a:lnTo>
                  <a:lnTo>
                    <a:pt x="12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229;p71">
              <a:extLst>
                <a:ext uri="{FF2B5EF4-FFF2-40B4-BE49-F238E27FC236}">
                  <a16:creationId xmlns:a16="http://schemas.microsoft.com/office/drawing/2014/main" id="{0ACE2D0C-D069-4124-B4F5-C2AFB425DD12}"/>
                </a:ext>
              </a:extLst>
            </p:cNvPr>
            <p:cNvSpPr/>
            <p:nvPr/>
          </p:nvSpPr>
          <p:spPr>
            <a:xfrm>
              <a:off x="1718713" y="1488095"/>
              <a:ext cx="188169" cy="46469"/>
            </a:xfrm>
            <a:custGeom>
              <a:avLst/>
              <a:gdLst/>
              <a:ahLst/>
              <a:cxnLst/>
              <a:rect l="l" t="t" r="r" b="b"/>
              <a:pathLst>
                <a:path w="16434" h="4096" extrusionOk="0">
                  <a:moveTo>
                    <a:pt x="13315" y="1"/>
                  </a:moveTo>
                  <a:lnTo>
                    <a:pt x="13125" y="1221"/>
                  </a:lnTo>
                  <a:lnTo>
                    <a:pt x="13884" y="1384"/>
                  </a:lnTo>
                  <a:lnTo>
                    <a:pt x="14454" y="1546"/>
                  </a:lnTo>
                  <a:lnTo>
                    <a:pt x="14833" y="1682"/>
                  </a:lnTo>
                  <a:lnTo>
                    <a:pt x="15077" y="1791"/>
                  </a:lnTo>
                  <a:lnTo>
                    <a:pt x="14915" y="1872"/>
                  </a:lnTo>
                  <a:lnTo>
                    <a:pt x="14698" y="1980"/>
                  </a:lnTo>
                  <a:lnTo>
                    <a:pt x="14128" y="2143"/>
                  </a:lnTo>
                  <a:lnTo>
                    <a:pt x="13369" y="2333"/>
                  </a:lnTo>
                  <a:lnTo>
                    <a:pt x="12420" y="2496"/>
                  </a:lnTo>
                  <a:lnTo>
                    <a:pt x="11281" y="2658"/>
                  </a:lnTo>
                  <a:lnTo>
                    <a:pt x="9952" y="2767"/>
                  </a:lnTo>
                  <a:lnTo>
                    <a:pt x="8434" y="2848"/>
                  </a:lnTo>
                  <a:lnTo>
                    <a:pt x="6753" y="2875"/>
                  </a:lnTo>
                  <a:lnTo>
                    <a:pt x="5099" y="2848"/>
                  </a:lnTo>
                  <a:lnTo>
                    <a:pt x="3499" y="2767"/>
                  </a:lnTo>
                  <a:lnTo>
                    <a:pt x="2034" y="2631"/>
                  </a:lnTo>
                  <a:lnTo>
                    <a:pt x="1357" y="2550"/>
                  </a:lnTo>
                  <a:lnTo>
                    <a:pt x="733" y="2441"/>
                  </a:lnTo>
                  <a:lnTo>
                    <a:pt x="489" y="2441"/>
                  </a:lnTo>
                  <a:lnTo>
                    <a:pt x="380" y="2496"/>
                  </a:lnTo>
                  <a:lnTo>
                    <a:pt x="272" y="2550"/>
                  </a:lnTo>
                  <a:lnTo>
                    <a:pt x="191" y="2631"/>
                  </a:lnTo>
                  <a:lnTo>
                    <a:pt x="109" y="2712"/>
                  </a:lnTo>
                  <a:lnTo>
                    <a:pt x="55" y="2821"/>
                  </a:lnTo>
                  <a:lnTo>
                    <a:pt x="28" y="2956"/>
                  </a:lnTo>
                  <a:lnTo>
                    <a:pt x="1" y="3065"/>
                  </a:lnTo>
                  <a:lnTo>
                    <a:pt x="28" y="3201"/>
                  </a:lnTo>
                  <a:lnTo>
                    <a:pt x="55" y="3309"/>
                  </a:lnTo>
                  <a:lnTo>
                    <a:pt x="109" y="3390"/>
                  </a:lnTo>
                  <a:lnTo>
                    <a:pt x="191" y="3499"/>
                  </a:lnTo>
                  <a:lnTo>
                    <a:pt x="299" y="3553"/>
                  </a:lnTo>
                  <a:lnTo>
                    <a:pt x="408" y="3607"/>
                  </a:lnTo>
                  <a:lnTo>
                    <a:pt x="516" y="3662"/>
                  </a:lnTo>
                  <a:lnTo>
                    <a:pt x="1194" y="3770"/>
                  </a:lnTo>
                  <a:lnTo>
                    <a:pt x="1899" y="3851"/>
                  </a:lnTo>
                  <a:lnTo>
                    <a:pt x="2631" y="3933"/>
                  </a:lnTo>
                  <a:lnTo>
                    <a:pt x="3417" y="3987"/>
                  </a:lnTo>
                  <a:lnTo>
                    <a:pt x="5044" y="4068"/>
                  </a:lnTo>
                  <a:lnTo>
                    <a:pt x="6753" y="4095"/>
                  </a:lnTo>
                  <a:lnTo>
                    <a:pt x="7648" y="4095"/>
                  </a:lnTo>
                  <a:lnTo>
                    <a:pt x="8569" y="4068"/>
                  </a:lnTo>
                  <a:lnTo>
                    <a:pt x="9437" y="4041"/>
                  </a:lnTo>
                  <a:lnTo>
                    <a:pt x="10278" y="3987"/>
                  </a:lnTo>
                  <a:lnTo>
                    <a:pt x="11091" y="3906"/>
                  </a:lnTo>
                  <a:lnTo>
                    <a:pt x="11851" y="3824"/>
                  </a:lnTo>
                  <a:lnTo>
                    <a:pt x="12583" y="3716"/>
                  </a:lnTo>
                  <a:lnTo>
                    <a:pt x="13288" y="3607"/>
                  </a:lnTo>
                  <a:lnTo>
                    <a:pt x="14047" y="3445"/>
                  </a:lnTo>
                  <a:lnTo>
                    <a:pt x="14698" y="3255"/>
                  </a:lnTo>
                  <a:lnTo>
                    <a:pt x="15240" y="3065"/>
                  </a:lnTo>
                  <a:lnTo>
                    <a:pt x="15674" y="2848"/>
                  </a:lnTo>
                  <a:lnTo>
                    <a:pt x="15864" y="2740"/>
                  </a:lnTo>
                  <a:lnTo>
                    <a:pt x="15999" y="2631"/>
                  </a:lnTo>
                  <a:lnTo>
                    <a:pt x="16135" y="2496"/>
                  </a:lnTo>
                  <a:lnTo>
                    <a:pt x="16243" y="2360"/>
                  </a:lnTo>
                  <a:lnTo>
                    <a:pt x="16325" y="2251"/>
                  </a:lnTo>
                  <a:lnTo>
                    <a:pt x="16379" y="2089"/>
                  </a:lnTo>
                  <a:lnTo>
                    <a:pt x="16433" y="1953"/>
                  </a:lnTo>
                  <a:lnTo>
                    <a:pt x="16433" y="1791"/>
                  </a:lnTo>
                  <a:lnTo>
                    <a:pt x="16433" y="1655"/>
                  </a:lnTo>
                  <a:lnTo>
                    <a:pt x="16379" y="1492"/>
                  </a:lnTo>
                  <a:lnTo>
                    <a:pt x="16325" y="1357"/>
                  </a:lnTo>
                  <a:lnTo>
                    <a:pt x="16243" y="1221"/>
                  </a:lnTo>
                  <a:lnTo>
                    <a:pt x="16135" y="1085"/>
                  </a:lnTo>
                  <a:lnTo>
                    <a:pt x="16026" y="977"/>
                  </a:lnTo>
                  <a:lnTo>
                    <a:pt x="15864" y="841"/>
                  </a:lnTo>
                  <a:lnTo>
                    <a:pt x="15674" y="733"/>
                  </a:lnTo>
                  <a:lnTo>
                    <a:pt x="15240" y="516"/>
                  </a:lnTo>
                  <a:lnTo>
                    <a:pt x="14725" y="326"/>
                  </a:lnTo>
                  <a:lnTo>
                    <a:pt x="14074" y="164"/>
                  </a:lnTo>
                  <a:lnTo>
                    <a:pt x="133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230;p71">
              <a:extLst>
                <a:ext uri="{FF2B5EF4-FFF2-40B4-BE49-F238E27FC236}">
                  <a16:creationId xmlns:a16="http://schemas.microsoft.com/office/drawing/2014/main" id="{E182F71B-CD99-4246-829B-64F825577C11}"/>
                </a:ext>
              </a:extLst>
            </p:cNvPr>
            <p:cNvSpPr/>
            <p:nvPr/>
          </p:nvSpPr>
          <p:spPr>
            <a:xfrm>
              <a:off x="1748519" y="1449950"/>
              <a:ext cx="90054" cy="51688"/>
            </a:xfrm>
            <a:custGeom>
              <a:avLst/>
              <a:gdLst/>
              <a:ahLst/>
              <a:cxnLst/>
              <a:rect l="l" t="t" r="r" b="b"/>
              <a:pathLst>
                <a:path w="7865" h="4556" extrusionOk="0">
                  <a:moveTo>
                    <a:pt x="4963" y="0"/>
                  </a:moveTo>
                  <a:lnTo>
                    <a:pt x="4204" y="82"/>
                  </a:lnTo>
                  <a:lnTo>
                    <a:pt x="3390" y="190"/>
                  </a:lnTo>
                  <a:lnTo>
                    <a:pt x="2577" y="380"/>
                  </a:lnTo>
                  <a:lnTo>
                    <a:pt x="2170" y="489"/>
                  </a:lnTo>
                  <a:lnTo>
                    <a:pt x="1791" y="597"/>
                  </a:lnTo>
                  <a:lnTo>
                    <a:pt x="1411" y="733"/>
                  </a:lnTo>
                  <a:lnTo>
                    <a:pt x="1086" y="895"/>
                  </a:lnTo>
                  <a:lnTo>
                    <a:pt x="787" y="1058"/>
                  </a:lnTo>
                  <a:lnTo>
                    <a:pt x="516" y="1248"/>
                  </a:lnTo>
                  <a:lnTo>
                    <a:pt x="299" y="1465"/>
                  </a:lnTo>
                  <a:lnTo>
                    <a:pt x="137" y="1709"/>
                  </a:lnTo>
                  <a:lnTo>
                    <a:pt x="82" y="1817"/>
                  </a:lnTo>
                  <a:lnTo>
                    <a:pt x="28" y="1953"/>
                  </a:lnTo>
                  <a:lnTo>
                    <a:pt x="1" y="2088"/>
                  </a:lnTo>
                  <a:lnTo>
                    <a:pt x="1" y="2224"/>
                  </a:lnTo>
                  <a:lnTo>
                    <a:pt x="1" y="2387"/>
                  </a:lnTo>
                  <a:lnTo>
                    <a:pt x="28" y="2522"/>
                  </a:lnTo>
                  <a:lnTo>
                    <a:pt x="82" y="2658"/>
                  </a:lnTo>
                  <a:lnTo>
                    <a:pt x="137" y="2793"/>
                  </a:lnTo>
                  <a:lnTo>
                    <a:pt x="245" y="2929"/>
                  </a:lnTo>
                  <a:lnTo>
                    <a:pt x="326" y="3037"/>
                  </a:lnTo>
                  <a:lnTo>
                    <a:pt x="597" y="3281"/>
                  </a:lnTo>
                  <a:lnTo>
                    <a:pt x="923" y="3498"/>
                  </a:lnTo>
                  <a:lnTo>
                    <a:pt x="1357" y="3688"/>
                  </a:lnTo>
                  <a:lnTo>
                    <a:pt x="1845" y="3878"/>
                  </a:lnTo>
                  <a:lnTo>
                    <a:pt x="2414" y="4041"/>
                  </a:lnTo>
                  <a:lnTo>
                    <a:pt x="2902" y="4149"/>
                  </a:lnTo>
                  <a:lnTo>
                    <a:pt x="3445" y="4258"/>
                  </a:lnTo>
                  <a:lnTo>
                    <a:pt x="4014" y="4339"/>
                  </a:lnTo>
                  <a:lnTo>
                    <a:pt x="4638" y="4420"/>
                  </a:lnTo>
                  <a:lnTo>
                    <a:pt x="5261" y="4475"/>
                  </a:lnTo>
                  <a:lnTo>
                    <a:pt x="5912" y="4529"/>
                  </a:lnTo>
                  <a:lnTo>
                    <a:pt x="6563" y="4556"/>
                  </a:lnTo>
                  <a:lnTo>
                    <a:pt x="7377" y="4556"/>
                  </a:lnTo>
                  <a:lnTo>
                    <a:pt x="7485" y="4502"/>
                  </a:lnTo>
                  <a:lnTo>
                    <a:pt x="7593" y="4447"/>
                  </a:lnTo>
                  <a:lnTo>
                    <a:pt x="7675" y="4366"/>
                  </a:lnTo>
                  <a:lnTo>
                    <a:pt x="7756" y="4285"/>
                  </a:lnTo>
                  <a:lnTo>
                    <a:pt x="7810" y="4176"/>
                  </a:lnTo>
                  <a:lnTo>
                    <a:pt x="7837" y="4068"/>
                  </a:lnTo>
                  <a:lnTo>
                    <a:pt x="7865" y="3959"/>
                  </a:lnTo>
                  <a:lnTo>
                    <a:pt x="7837" y="3824"/>
                  </a:lnTo>
                  <a:lnTo>
                    <a:pt x="7810" y="3715"/>
                  </a:lnTo>
                  <a:lnTo>
                    <a:pt x="7756" y="3607"/>
                  </a:lnTo>
                  <a:lnTo>
                    <a:pt x="7675" y="3526"/>
                  </a:lnTo>
                  <a:lnTo>
                    <a:pt x="7593" y="3444"/>
                  </a:lnTo>
                  <a:lnTo>
                    <a:pt x="7485" y="3390"/>
                  </a:lnTo>
                  <a:lnTo>
                    <a:pt x="7377" y="3336"/>
                  </a:lnTo>
                  <a:lnTo>
                    <a:pt x="7241" y="3336"/>
                  </a:lnTo>
                  <a:lnTo>
                    <a:pt x="6075" y="3309"/>
                  </a:lnTo>
                  <a:lnTo>
                    <a:pt x="4963" y="3227"/>
                  </a:lnTo>
                  <a:lnTo>
                    <a:pt x="3933" y="3092"/>
                  </a:lnTo>
                  <a:lnTo>
                    <a:pt x="3445" y="3010"/>
                  </a:lnTo>
                  <a:lnTo>
                    <a:pt x="2984" y="2929"/>
                  </a:lnTo>
                  <a:lnTo>
                    <a:pt x="2577" y="2821"/>
                  </a:lnTo>
                  <a:lnTo>
                    <a:pt x="2224" y="2712"/>
                  </a:lnTo>
                  <a:lnTo>
                    <a:pt x="1926" y="2604"/>
                  </a:lnTo>
                  <a:lnTo>
                    <a:pt x="1709" y="2522"/>
                  </a:lnTo>
                  <a:lnTo>
                    <a:pt x="1411" y="2332"/>
                  </a:lnTo>
                  <a:lnTo>
                    <a:pt x="1248" y="2224"/>
                  </a:lnTo>
                  <a:lnTo>
                    <a:pt x="1384" y="2115"/>
                  </a:lnTo>
                  <a:lnTo>
                    <a:pt x="1574" y="2007"/>
                  </a:lnTo>
                  <a:lnTo>
                    <a:pt x="1845" y="1899"/>
                  </a:lnTo>
                  <a:lnTo>
                    <a:pt x="2197" y="1763"/>
                  </a:lnTo>
                  <a:lnTo>
                    <a:pt x="2631" y="1627"/>
                  </a:lnTo>
                  <a:lnTo>
                    <a:pt x="3146" y="1492"/>
                  </a:lnTo>
                  <a:lnTo>
                    <a:pt x="3770" y="1383"/>
                  </a:lnTo>
                  <a:lnTo>
                    <a:pt x="4475" y="1275"/>
                  </a:lnTo>
                  <a:lnTo>
                    <a:pt x="4909" y="624"/>
                  </a:lnTo>
                  <a:lnTo>
                    <a:pt x="53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231;p71">
              <a:extLst>
                <a:ext uri="{FF2B5EF4-FFF2-40B4-BE49-F238E27FC236}">
                  <a16:creationId xmlns:a16="http://schemas.microsoft.com/office/drawing/2014/main" id="{E72C8C64-BA8F-4B89-BD4C-5981A01D1CE2}"/>
                </a:ext>
              </a:extLst>
            </p:cNvPr>
            <p:cNvSpPr/>
            <p:nvPr/>
          </p:nvSpPr>
          <p:spPr>
            <a:xfrm>
              <a:off x="1597313" y="1493326"/>
              <a:ext cx="59620" cy="87073"/>
            </a:xfrm>
            <a:custGeom>
              <a:avLst/>
              <a:gdLst/>
              <a:ahLst/>
              <a:cxnLst/>
              <a:rect l="l" t="t" r="r" b="b"/>
              <a:pathLst>
                <a:path w="5207" h="7675" extrusionOk="0">
                  <a:moveTo>
                    <a:pt x="1817" y="1"/>
                  </a:moveTo>
                  <a:lnTo>
                    <a:pt x="1627" y="28"/>
                  </a:lnTo>
                  <a:lnTo>
                    <a:pt x="1438" y="55"/>
                  </a:lnTo>
                  <a:lnTo>
                    <a:pt x="1248" y="109"/>
                  </a:lnTo>
                  <a:lnTo>
                    <a:pt x="1058" y="191"/>
                  </a:lnTo>
                  <a:lnTo>
                    <a:pt x="895" y="272"/>
                  </a:lnTo>
                  <a:lnTo>
                    <a:pt x="732" y="380"/>
                  </a:lnTo>
                  <a:lnTo>
                    <a:pt x="597" y="516"/>
                  </a:lnTo>
                  <a:lnTo>
                    <a:pt x="461" y="652"/>
                  </a:lnTo>
                  <a:lnTo>
                    <a:pt x="353" y="787"/>
                  </a:lnTo>
                  <a:lnTo>
                    <a:pt x="244" y="950"/>
                  </a:lnTo>
                  <a:lnTo>
                    <a:pt x="163" y="1113"/>
                  </a:lnTo>
                  <a:lnTo>
                    <a:pt x="109" y="1275"/>
                  </a:lnTo>
                  <a:lnTo>
                    <a:pt x="55" y="1438"/>
                  </a:lnTo>
                  <a:lnTo>
                    <a:pt x="0" y="1628"/>
                  </a:lnTo>
                  <a:lnTo>
                    <a:pt x="0" y="1818"/>
                  </a:lnTo>
                  <a:lnTo>
                    <a:pt x="0" y="2007"/>
                  </a:lnTo>
                  <a:lnTo>
                    <a:pt x="0" y="2197"/>
                  </a:lnTo>
                  <a:lnTo>
                    <a:pt x="55" y="2387"/>
                  </a:lnTo>
                  <a:lnTo>
                    <a:pt x="109" y="2550"/>
                  </a:lnTo>
                  <a:lnTo>
                    <a:pt x="1519" y="6427"/>
                  </a:lnTo>
                  <a:lnTo>
                    <a:pt x="1600" y="6617"/>
                  </a:lnTo>
                  <a:lnTo>
                    <a:pt x="1682" y="6780"/>
                  </a:lnTo>
                  <a:lnTo>
                    <a:pt x="1790" y="6943"/>
                  </a:lnTo>
                  <a:lnTo>
                    <a:pt x="1898" y="7078"/>
                  </a:lnTo>
                  <a:lnTo>
                    <a:pt x="2034" y="7214"/>
                  </a:lnTo>
                  <a:lnTo>
                    <a:pt x="2197" y="7322"/>
                  </a:lnTo>
                  <a:lnTo>
                    <a:pt x="2332" y="7431"/>
                  </a:lnTo>
                  <a:lnTo>
                    <a:pt x="2495" y="7512"/>
                  </a:lnTo>
                  <a:lnTo>
                    <a:pt x="2685" y="7566"/>
                  </a:lnTo>
                  <a:lnTo>
                    <a:pt x="2848" y="7620"/>
                  </a:lnTo>
                  <a:lnTo>
                    <a:pt x="3037" y="7675"/>
                  </a:lnTo>
                  <a:lnTo>
                    <a:pt x="3580" y="7675"/>
                  </a:lnTo>
                  <a:lnTo>
                    <a:pt x="3770" y="7620"/>
                  </a:lnTo>
                  <a:lnTo>
                    <a:pt x="3959" y="7566"/>
                  </a:lnTo>
                  <a:lnTo>
                    <a:pt x="4149" y="7485"/>
                  </a:lnTo>
                  <a:lnTo>
                    <a:pt x="4312" y="7404"/>
                  </a:lnTo>
                  <a:lnTo>
                    <a:pt x="4475" y="7295"/>
                  </a:lnTo>
                  <a:lnTo>
                    <a:pt x="4610" y="7187"/>
                  </a:lnTo>
                  <a:lnTo>
                    <a:pt x="4746" y="7051"/>
                  </a:lnTo>
                  <a:lnTo>
                    <a:pt x="4854" y="6888"/>
                  </a:lnTo>
                  <a:lnTo>
                    <a:pt x="4963" y="6753"/>
                  </a:lnTo>
                  <a:lnTo>
                    <a:pt x="5044" y="6590"/>
                  </a:lnTo>
                  <a:lnTo>
                    <a:pt x="5098" y="6427"/>
                  </a:lnTo>
                  <a:lnTo>
                    <a:pt x="5152" y="6238"/>
                  </a:lnTo>
                  <a:lnTo>
                    <a:pt x="5207" y="6048"/>
                  </a:lnTo>
                  <a:lnTo>
                    <a:pt x="5207" y="5885"/>
                  </a:lnTo>
                  <a:lnTo>
                    <a:pt x="5207" y="5695"/>
                  </a:lnTo>
                  <a:lnTo>
                    <a:pt x="5207" y="5505"/>
                  </a:lnTo>
                  <a:lnTo>
                    <a:pt x="5152" y="5316"/>
                  </a:lnTo>
                  <a:lnTo>
                    <a:pt x="5098" y="5126"/>
                  </a:lnTo>
                  <a:lnTo>
                    <a:pt x="3688" y="1248"/>
                  </a:lnTo>
                  <a:lnTo>
                    <a:pt x="3634" y="1085"/>
                  </a:lnTo>
                  <a:lnTo>
                    <a:pt x="3525" y="896"/>
                  </a:lnTo>
                  <a:lnTo>
                    <a:pt x="3417" y="760"/>
                  </a:lnTo>
                  <a:lnTo>
                    <a:pt x="3309" y="597"/>
                  </a:lnTo>
                  <a:lnTo>
                    <a:pt x="3173" y="489"/>
                  </a:lnTo>
                  <a:lnTo>
                    <a:pt x="3037" y="353"/>
                  </a:lnTo>
                  <a:lnTo>
                    <a:pt x="2875" y="272"/>
                  </a:lnTo>
                  <a:lnTo>
                    <a:pt x="2712" y="191"/>
                  </a:lnTo>
                  <a:lnTo>
                    <a:pt x="2549" y="109"/>
                  </a:lnTo>
                  <a:lnTo>
                    <a:pt x="2359" y="55"/>
                  </a:lnTo>
                  <a:lnTo>
                    <a:pt x="2170" y="28"/>
                  </a:lnTo>
                  <a:lnTo>
                    <a:pt x="200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32;p71">
              <a:extLst>
                <a:ext uri="{FF2B5EF4-FFF2-40B4-BE49-F238E27FC236}">
                  <a16:creationId xmlns:a16="http://schemas.microsoft.com/office/drawing/2014/main" id="{60D0DC62-7033-466B-9A17-1BC420C1E090}"/>
                </a:ext>
              </a:extLst>
            </p:cNvPr>
            <p:cNvSpPr/>
            <p:nvPr/>
          </p:nvSpPr>
          <p:spPr>
            <a:xfrm>
              <a:off x="1597313" y="1493326"/>
              <a:ext cx="50311" cy="51087"/>
            </a:xfrm>
            <a:custGeom>
              <a:avLst/>
              <a:gdLst/>
              <a:ahLst/>
              <a:cxnLst/>
              <a:rect l="l" t="t" r="r" b="b"/>
              <a:pathLst>
                <a:path w="4394" h="4503" extrusionOk="0">
                  <a:moveTo>
                    <a:pt x="1817" y="1"/>
                  </a:moveTo>
                  <a:lnTo>
                    <a:pt x="1627" y="28"/>
                  </a:lnTo>
                  <a:lnTo>
                    <a:pt x="1438" y="55"/>
                  </a:lnTo>
                  <a:lnTo>
                    <a:pt x="1248" y="109"/>
                  </a:lnTo>
                  <a:lnTo>
                    <a:pt x="1058" y="191"/>
                  </a:lnTo>
                  <a:lnTo>
                    <a:pt x="895" y="272"/>
                  </a:lnTo>
                  <a:lnTo>
                    <a:pt x="732" y="380"/>
                  </a:lnTo>
                  <a:lnTo>
                    <a:pt x="597" y="516"/>
                  </a:lnTo>
                  <a:lnTo>
                    <a:pt x="461" y="652"/>
                  </a:lnTo>
                  <a:lnTo>
                    <a:pt x="353" y="787"/>
                  </a:lnTo>
                  <a:lnTo>
                    <a:pt x="244" y="950"/>
                  </a:lnTo>
                  <a:lnTo>
                    <a:pt x="163" y="1113"/>
                  </a:lnTo>
                  <a:lnTo>
                    <a:pt x="109" y="1275"/>
                  </a:lnTo>
                  <a:lnTo>
                    <a:pt x="55" y="1438"/>
                  </a:lnTo>
                  <a:lnTo>
                    <a:pt x="0" y="1628"/>
                  </a:lnTo>
                  <a:lnTo>
                    <a:pt x="0" y="1818"/>
                  </a:lnTo>
                  <a:lnTo>
                    <a:pt x="0" y="2007"/>
                  </a:lnTo>
                  <a:lnTo>
                    <a:pt x="0" y="2197"/>
                  </a:lnTo>
                  <a:lnTo>
                    <a:pt x="55" y="2387"/>
                  </a:lnTo>
                  <a:lnTo>
                    <a:pt x="109" y="2550"/>
                  </a:lnTo>
                  <a:lnTo>
                    <a:pt x="814" y="4502"/>
                  </a:lnTo>
                  <a:lnTo>
                    <a:pt x="4393" y="3201"/>
                  </a:lnTo>
                  <a:lnTo>
                    <a:pt x="3688" y="1248"/>
                  </a:lnTo>
                  <a:lnTo>
                    <a:pt x="3634" y="1085"/>
                  </a:lnTo>
                  <a:lnTo>
                    <a:pt x="3525" y="896"/>
                  </a:lnTo>
                  <a:lnTo>
                    <a:pt x="3417" y="760"/>
                  </a:lnTo>
                  <a:lnTo>
                    <a:pt x="3309" y="597"/>
                  </a:lnTo>
                  <a:lnTo>
                    <a:pt x="3173" y="489"/>
                  </a:lnTo>
                  <a:lnTo>
                    <a:pt x="3037" y="353"/>
                  </a:lnTo>
                  <a:lnTo>
                    <a:pt x="2875" y="272"/>
                  </a:lnTo>
                  <a:lnTo>
                    <a:pt x="2712" y="191"/>
                  </a:lnTo>
                  <a:lnTo>
                    <a:pt x="2549" y="109"/>
                  </a:lnTo>
                  <a:lnTo>
                    <a:pt x="2359" y="55"/>
                  </a:lnTo>
                  <a:lnTo>
                    <a:pt x="2170" y="28"/>
                  </a:lnTo>
                  <a:lnTo>
                    <a:pt x="20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233;p71">
              <a:extLst>
                <a:ext uri="{FF2B5EF4-FFF2-40B4-BE49-F238E27FC236}">
                  <a16:creationId xmlns:a16="http://schemas.microsoft.com/office/drawing/2014/main" id="{E6605C87-74A0-403D-9AEF-CBC08E06042C}"/>
                </a:ext>
              </a:extLst>
            </p:cNvPr>
            <p:cNvSpPr/>
            <p:nvPr/>
          </p:nvSpPr>
          <p:spPr>
            <a:xfrm>
              <a:off x="1500132" y="1482865"/>
              <a:ext cx="66444" cy="95071"/>
            </a:xfrm>
            <a:custGeom>
              <a:avLst/>
              <a:gdLst/>
              <a:ahLst/>
              <a:cxnLst/>
              <a:rect l="l" t="t" r="r" b="b"/>
              <a:pathLst>
                <a:path w="5803" h="8380" extrusionOk="0">
                  <a:moveTo>
                    <a:pt x="2359" y="1"/>
                  </a:moveTo>
                  <a:lnTo>
                    <a:pt x="2251" y="28"/>
                  </a:lnTo>
                  <a:lnTo>
                    <a:pt x="2142" y="55"/>
                  </a:lnTo>
                  <a:lnTo>
                    <a:pt x="2061" y="109"/>
                  </a:lnTo>
                  <a:lnTo>
                    <a:pt x="1979" y="191"/>
                  </a:lnTo>
                  <a:lnTo>
                    <a:pt x="1166" y="977"/>
                  </a:lnTo>
                  <a:lnTo>
                    <a:pt x="895" y="1275"/>
                  </a:lnTo>
                  <a:lnTo>
                    <a:pt x="651" y="1601"/>
                  </a:lnTo>
                  <a:lnTo>
                    <a:pt x="461" y="1953"/>
                  </a:lnTo>
                  <a:lnTo>
                    <a:pt x="298" y="2279"/>
                  </a:lnTo>
                  <a:lnTo>
                    <a:pt x="163" y="2658"/>
                  </a:lnTo>
                  <a:lnTo>
                    <a:pt x="81" y="3011"/>
                  </a:lnTo>
                  <a:lnTo>
                    <a:pt x="27" y="3390"/>
                  </a:lnTo>
                  <a:lnTo>
                    <a:pt x="0" y="3770"/>
                  </a:lnTo>
                  <a:lnTo>
                    <a:pt x="27" y="4150"/>
                  </a:lnTo>
                  <a:lnTo>
                    <a:pt x="81" y="4529"/>
                  </a:lnTo>
                  <a:lnTo>
                    <a:pt x="163" y="4882"/>
                  </a:lnTo>
                  <a:lnTo>
                    <a:pt x="298" y="5261"/>
                  </a:lnTo>
                  <a:lnTo>
                    <a:pt x="461" y="5587"/>
                  </a:lnTo>
                  <a:lnTo>
                    <a:pt x="651" y="5939"/>
                  </a:lnTo>
                  <a:lnTo>
                    <a:pt x="895" y="6265"/>
                  </a:lnTo>
                  <a:lnTo>
                    <a:pt x="1166" y="6563"/>
                  </a:lnTo>
                  <a:lnTo>
                    <a:pt x="2657" y="8054"/>
                  </a:lnTo>
                  <a:lnTo>
                    <a:pt x="2820" y="8190"/>
                  </a:lnTo>
                  <a:lnTo>
                    <a:pt x="3037" y="8298"/>
                  </a:lnTo>
                  <a:lnTo>
                    <a:pt x="3227" y="8353"/>
                  </a:lnTo>
                  <a:lnTo>
                    <a:pt x="3444" y="8380"/>
                  </a:lnTo>
                  <a:lnTo>
                    <a:pt x="3661" y="8353"/>
                  </a:lnTo>
                  <a:lnTo>
                    <a:pt x="3878" y="8298"/>
                  </a:lnTo>
                  <a:lnTo>
                    <a:pt x="4067" y="8190"/>
                  </a:lnTo>
                  <a:lnTo>
                    <a:pt x="4257" y="8054"/>
                  </a:lnTo>
                  <a:lnTo>
                    <a:pt x="4664" y="7648"/>
                  </a:lnTo>
                  <a:lnTo>
                    <a:pt x="4935" y="7349"/>
                  </a:lnTo>
                  <a:lnTo>
                    <a:pt x="5179" y="7024"/>
                  </a:lnTo>
                  <a:lnTo>
                    <a:pt x="5369" y="6699"/>
                  </a:lnTo>
                  <a:lnTo>
                    <a:pt x="5532" y="6346"/>
                  </a:lnTo>
                  <a:lnTo>
                    <a:pt x="5667" y="5966"/>
                  </a:lnTo>
                  <a:lnTo>
                    <a:pt x="5749" y="5614"/>
                  </a:lnTo>
                  <a:lnTo>
                    <a:pt x="5803" y="5234"/>
                  </a:lnTo>
                  <a:lnTo>
                    <a:pt x="5803" y="4855"/>
                  </a:lnTo>
                  <a:lnTo>
                    <a:pt x="5803" y="4475"/>
                  </a:lnTo>
                  <a:lnTo>
                    <a:pt x="5749" y="4095"/>
                  </a:lnTo>
                  <a:lnTo>
                    <a:pt x="5667" y="3743"/>
                  </a:lnTo>
                  <a:lnTo>
                    <a:pt x="5532" y="3363"/>
                  </a:lnTo>
                  <a:lnTo>
                    <a:pt x="5369" y="3038"/>
                  </a:lnTo>
                  <a:lnTo>
                    <a:pt x="5179" y="2685"/>
                  </a:lnTo>
                  <a:lnTo>
                    <a:pt x="4935" y="2360"/>
                  </a:lnTo>
                  <a:lnTo>
                    <a:pt x="4664" y="2062"/>
                  </a:lnTo>
                  <a:lnTo>
                    <a:pt x="2766" y="191"/>
                  </a:lnTo>
                  <a:lnTo>
                    <a:pt x="2685" y="109"/>
                  </a:lnTo>
                  <a:lnTo>
                    <a:pt x="2576" y="55"/>
                  </a:lnTo>
                  <a:lnTo>
                    <a:pt x="2468" y="28"/>
                  </a:lnTo>
                  <a:lnTo>
                    <a:pt x="2359" y="1"/>
                  </a:lnTo>
                  <a:close/>
                </a:path>
              </a:pathLst>
            </a:custGeom>
            <a:solidFill>
              <a:srgbClr val="9BD7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234;p71">
              <a:extLst>
                <a:ext uri="{FF2B5EF4-FFF2-40B4-BE49-F238E27FC236}">
                  <a16:creationId xmlns:a16="http://schemas.microsoft.com/office/drawing/2014/main" id="{B3490D82-A678-47AD-B16C-5FF0D492F975}"/>
                </a:ext>
              </a:extLst>
            </p:cNvPr>
            <p:cNvSpPr/>
            <p:nvPr/>
          </p:nvSpPr>
          <p:spPr>
            <a:xfrm>
              <a:off x="1525586" y="1517947"/>
              <a:ext cx="22671" cy="65529"/>
            </a:xfrm>
            <a:custGeom>
              <a:avLst/>
              <a:gdLst/>
              <a:ahLst/>
              <a:cxnLst/>
              <a:rect l="l" t="t" r="r" b="b"/>
              <a:pathLst>
                <a:path w="1980" h="5776" extrusionOk="0">
                  <a:moveTo>
                    <a:pt x="570" y="0"/>
                  </a:moveTo>
                  <a:lnTo>
                    <a:pt x="434" y="27"/>
                  </a:lnTo>
                  <a:lnTo>
                    <a:pt x="326" y="81"/>
                  </a:lnTo>
                  <a:lnTo>
                    <a:pt x="217" y="136"/>
                  </a:lnTo>
                  <a:lnTo>
                    <a:pt x="136" y="217"/>
                  </a:lnTo>
                  <a:lnTo>
                    <a:pt x="82" y="325"/>
                  </a:lnTo>
                  <a:lnTo>
                    <a:pt x="28" y="434"/>
                  </a:lnTo>
                  <a:lnTo>
                    <a:pt x="1" y="542"/>
                  </a:lnTo>
                  <a:lnTo>
                    <a:pt x="1" y="678"/>
                  </a:lnTo>
                  <a:lnTo>
                    <a:pt x="28" y="786"/>
                  </a:lnTo>
                  <a:lnTo>
                    <a:pt x="55" y="895"/>
                  </a:lnTo>
                  <a:lnTo>
                    <a:pt x="217" y="1247"/>
                  </a:lnTo>
                  <a:lnTo>
                    <a:pt x="353" y="1600"/>
                  </a:lnTo>
                  <a:lnTo>
                    <a:pt x="489" y="1952"/>
                  </a:lnTo>
                  <a:lnTo>
                    <a:pt x="597" y="2305"/>
                  </a:lnTo>
                  <a:lnTo>
                    <a:pt x="651" y="2657"/>
                  </a:lnTo>
                  <a:lnTo>
                    <a:pt x="706" y="3037"/>
                  </a:lnTo>
                  <a:lnTo>
                    <a:pt x="760" y="3390"/>
                  </a:lnTo>
                  <a:lnTo>
                    <a:pt x="760" y="3769"/>
                  </a:lnTo>
                  <a:lnTo>
                    <a:pt x="733" y="4257"/>
                  </a:lnTo>
                  <a:lnTo>
                    <a:pt x="706" y="4637"/>
                  </a:lnTo>
                  <a:lnTo>
                    <a:pt x="624" y="4989"/>
                  </a:lnTo>
                  <a:lnTo>
                    <a:pt x="597" y="5098"/>
                  </a:lnTo>
                  <a:lnTo>
                    <a:pt x="597" y="5206"/>
                  </a:lnTo>
                  <a:lnTo>
                    <a:pt x="624" y="5342"/>
                  </a:lnTo>
                  <a:lnTo>
                    <a:pt x="678" y="5450"/>
                  </a:lnTo>
                  <a:lnTo>
                    <a:pt x="733" y="5532"/>
                  </a:lnTo>
                  <a:lnTo>
                    <a:pt x="814" y="5613"/>
                  </a:lnTo>
                  <a:lnTo>
                    <a:pt x="922" y="5694"/>
                  </a:lnTo>
                  <a:lnTo>
                    <a:pt x="1031" y="5749"/>
                  </a:lnTo>
                  <a:lnTo>
                    <a:pt x="1221" y="5776"/>
                  </a:lnTo>
                  <a:lnTo>
                    <a:pt x="1411" y="5749"/>
                  </a:lnTo>
                  <a:lnTo>
                    <a:pt x="1573" y="5640"/>
                  </a:lnTo>
                  <a:lnTo>
                    <a:pt x="1709" y="5505"/>
                  </a:lnTo>
                  <a:lnTo>
                    <a:pt x="1763" y="5423"/>
                  </a:lnTo>
                  <a:lnTo>
                    <a:pt x="1790" y="5342"/>
                  </a:lnTo>
                  <a:lnTo>
                    <a:pt x="1844" y="5206"/>
                  </a:lnTo>
                  <a:lnTo>
                    <a:pt x="1899" y="4881"/>
                  </a:lnTo>
                  <a:lnTo>
                    <a:pt x="1953" y="4420"/>
                  </a:lnTo>
                  <a:lnTo>
                    <a:pt x="1980" y="3796"/>
                  </a:lnTo>
                  <a:lnTo>
                    <a:pt x="1980" y="3444"/>
                  </a:lnTo>
                  <a:lnTo>
                    <a:pt x="1953" y="3064"/>
                  </a:lnTo>
                  <a:lnTo>
                    <a:pt x="1899" y="2657"/>
                  </a:lnTo>
                  <a:lnTo>
                    <a:pt x="1817" y="2224"/>
                  </a:lnTo>
                  <a:lnTo>
                    <a:pt x="1709" y="1790"/>
                  </a:lnTo>
                  <a:lnTo>
                    <a:pt x="1573" y="1329"/>
                  </a:lnTo>
                  <a:lnTo>
                    <a:pt x="1383" y="841"/>
                  </a:lnTo>
                  <a:lnTo>
                    <a:pt x="1167" y="353"/>
                  </a:lnTo>
                  <a:lnTo>
                    <a:pt x="1085" y="244"/>
                  </a:lnTo>
                  <a:lnTo>
                    <a:pt x="1004" y="163"/>
                  </a:lnTo>
                  <a:lnTo>
                    <a:pt x="895" y="81"/>
                  </a:lnTo>
                  <a:lnTo>
                    <a:pt x="787" y="54"/>
                  </a:lnTo>
                  <a:lnTo>
                    <a:pt x="678" y="27"/>
                  </a:lnTo>
                  <a:lnTo>
                    <a:pt x="570" y="0"/>
                  </a:lnTo>
                  <a:close/>
                </a:path>
              </a:pathLst>
            </a:custGeom>
            <a:solidFill>
              <a:schemeClr val="dk2">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235;p71">
              <a:extLst>
                <a:ext uri="{FF2B5EF4-FFF2-40B4-BE49-F238E27FC236}">
                  <a16:creationId xmlns:a16="http://schemas.microsoft.com/office/drawing/2014/main" id="{A3BE3A2A-E3B6-4747-90F4-55A916648408}"/>
                </a:ext>
              </a:extLst>
            </p:cNvPr>
            <p:cNvSpPr/>
            <p:nvPr/>
          </p:nvSpPr>
          <p:spPr>
            <a:xfrm>
              <a:off x="1535216" y="1375497"/>
              <a:ext cx="87249" cy="71383"/>
            </a:xfrm>
            <a:custGeom>
              <a:avLst/>
              <a:gdLst/>
              <a:ahLst/>
              <a:cxnLst/>
              <a:rect l="l" t="t" r="r" b="b"/>
              <a:pathLst>
                <a:path w="7620" h="6292" extrusionOk="0">
                  <a:moveTo>
                    <a:pt x="4366" y="0"/>
                  </a:moveTo>
                  <a:lnTo>
                    <a:pt x="3986" y="27"/>
                  </a:lnTo>
                  <a:lnTo>
                    <a:pt x="3607" y="109"/>
                  </a:lnTo>
                  <a:lnTo>
                    <a:pt x="3254" y="217"/>
                  </a:lnTo>
                  <a:lnTo>
                    <a:pt x="2902" y="353"/>
                  </a:lnTo>
                  <a:lnTo>
                    <a:pt x="2576" y="543"/>
                  </a:lnTo>
                  <a:lnTo>
                    <a:pt x="2251" y="760"/>
                  </a:lnTo>
                  <a:lnTo>
                    <a:pt x="1952" y="1004"/>
                  </a:lnTo>
                  <a:lnTo>
                    <a:pt x="1681" y="1248"/>
                  </a:lnTo>
                  <a:lnTo>
                    <a:pt x="1437" y="1546"/>
                  </a:lnTo>
                  <a:lnTo>
                    <a:pt x="1220" y="1898"/>
                  </a:lnTo>
                  <a:lnTo>
                    <a:pt x="1031" y="2251"/>
                  </a:lnTo>
                  <a:lnTo>
                    <a:pt x="109" y="4149"/>
                  </a:lnTo>
                  <a:lnTo>
                    <a:pt x="27" y="4366"/>
                  </a:lnTo>
                  <a:lnTo>
                    <a:pt x="0" y="4583"/>
                  </a:lnTo>
                  <a:lnTo>
                    <a:pt x="27" y="4800"/>
                  </a:lnTo>
                  <a:lnTo>
                    <a:pt x="81" y="5017"/>
                  </a:lnTo>
                  <a:lnTo>
                    <a:pt x="163" y="5207"/>
                  </a:lnTo>
                  <a:lnTo>
                    <a:pt x="298" y="5396"/>
                  </a:lnTo>
                  <a:lnTo>
                    <a:pt x="461" y="5532"/>
                  </a:lnTo>
                  <a:lnTo>
                    <a:pt x="651" y="5668"/>
                  </a:lnTo>
                  <a:lnTo>
                    <a:pt x="1166" y="5912"/>
                  </a:lnTo>
                  <a:lnTo>
                    <a:pt x="1546" y="6074"/>
                  </a:lnTo>
                  <a:lnTo>
                    <a:pt x="1925" y="6183"/>
                  </a:lnTo>
                  <a:lnTo>
                    <a:pt x="2305" y="6264"/>
                  </a:lnTo>
                  <a:lnTo>
                    <a:pt x="2685" y="6291"/>
                  </a:lnTo>
                  <a:lnTo>
                    <a:pt x="3064" y="6291"/>
                  </a:lnTo>
                  <a:lnTo>
                    <a:pt x="3444" y="6237"/>
                  </a:lnTo>
                  <a:lnTo>
                    <a:pt x="3824" y="6183"/>
                  </a:lnTo>
                  <a:lnTo>
                    <a:pt x="4176" y="6074"/>
                  </a:lnTo>
                  <a:lnTo>
                    <a:pt x="4529" y="5912"/>
                  </a:lnTo>
                  <a:lnTo>
                    <a:pt x="4881" y="5749"/>
                  </a:lnTo>
                  <a:lnTo>
                    <a:pt x="5179" y="5532"/>
                  </a:lnTo>
                  <a:lnTo>
                    <a:pt x="5478" y="5288"/>
                  </a:lnTo>
                  <a:lnTo>
                    <a:pt x="5749" y="5017"/>
                  </a:lnTo>
                  <a:lnTo>
                    <a:pt x="5993" y="4719"/>
                  </a:lnTo>
                  <a:lnTo>
                    <a:pt x="6237" y="4393"/>
                  </a:lnTo>
                  <a:lnTo>
                    <a:pt x="6427" y="4041"/>
                  </a:lnTo>
                  <a:lnTo>
                    <a:pt x="7566" y="1627"/>
                  </a:lnTo>
                  <a:lnTo>
                    <a:pt x="7620" y="1519"/>
                  </a:lnTo>
                  <a:lnTo>
                    <a:pt x="7620" y="1410"/>
                  </a:lnTo>
                  <a:lnTo>
                    <a:pt x="7620" y="1302"/>
                  </a:lnTo>
                  <a:lnTo>
                    <a:pt x="7593" y="1193"/>
                  </a:lnTo>
                  <a:lnTo>
                    <a:pt x="7538" y="1085"/>
                  </a:lnTo>
                  <a:lnTo>
                    <a:pt x="7484" y="1004"/>
                  </a:lnTo>
                  <a:lnTo>
                    <a:pt x="7403" y="922"/>
                  </a:lnTo>
                  <a:lnTo>
                    <a:pt x="7294" y="868"/>
                  </a:lnTo>
                  <a:lnTo>
                    <a:pt x="6264" y="380"/>
                  </a:lnTo>
                  <a:lnTo>
                    <a:pt x="5884" y="217"/>
                  </a:lnTo>
                  <a:lnTo>
                    <a:pt x="5505" y="109"/>
                  </a:lnTo>
                  <a:lnTo>
                    <a:pt x="5125" y="27"/>
                  </a:lnTo>
                  <a:lnTo>
                    <a:pt x="4745" y="0"/>
                  </a:lnTo>
                  <a:close/>
                </a:path>
              </a:pathLst>
            </a:custGeom>
            <a:solidFill>
              <a:srgbClr val="9BD7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236;p71">
              <a:extLst>
                <a:ext uri="{FF2B5EF4-FFF2-40B4-BE49-F238E27FC236}">
                  <a16:creationId xmlns:a16="http://schemas.microsoft.com/office/drawing/2014/main" id="{11C9C98C-61E7-4018-A6E0-A208C2113020}"/>
                </a:ext>
              </a:extLst>
            </p:cNvPr>
            <p:cNvSpPr/>
            <p:nvPr/>
          </p:nvSpPr>
          <p:spPr>
            <a:xfrm>
              <a:off x="1530247" y="1401026"/>
              <a:ext cx="60868" cy="37552"/>
            </a:xfrm>
            <a:custGeom>
              <a:avLst/>
              <a:gdLst/>
              <a:ahLst/>
              <a:cxnLst/>
              <a:rect l="l" t="t" r="r" b="b"/>
              <a:pathLst>
                <a:path w="5316" h="3310" extrusionOk="0">
                  <a:moveTo>
                    <a:pt x="4664" y="1"/>
                  </a:moveTo>
                  <a:lnTo>
                    <a:pt x="4556" y="28"/>
                  </a:lnTo>
                  <a:lnTo>
                    <a:pt x="4447" y="55"/>
                  </a:lnTo>
                  <a:lnTo>
                    <a:pt x="4339" y="109"/>
                  </a:lnTo>
                  <a:lnTo>
                    <a:pt x="4258" y="191"/>
                  </a:lnTo>
                  <a:lnTo>
                    <a:pt x="3986" y="462"/>
                  </a:lnTo>
                  <a:lnTo>
                    <a:pt x="3688" y="706"/>
                  </a:lnTo>
                  <a:lnTo>
                    <a:pt x="3390" y="950"/>
                  </a:lnTo>
                  <a:lnTo>
                    <a:pt x="3092" y="1167"/>
                  </a:lnTo>
                  <a:lnTo>
                    <a:pt x="2793" y="1357"/>
                  </a:lnTo>
                  <a:lnTo>
                    <a:pt x="2468" y="1519"/>
                  </a:lnTo>
                  <a:lnTo>
                    <a:pt x="2115" y="1682"/>
                  </a:lnTo>
                  <a:lnTo>
                    <a:pt x="1790" y="1818"/>
                  </a:lnTo>
                  <a:lnTo>
                    <a:pt x="1302" y="1953"/>
                  </a:lnTo>
                  <a:lnTo>
                    <a:pt x="949" y="2035"/>
                  </a:lnTo>
                  <a:lnTo>
                    <a:pt x="597" y="2089"/>
                  </a:lnTo>
                  <a:lnTo>
                    <a:pt x="461" y="2116"/>
                  </a:lnTo>
                  <a:lnTo>
                    <a:pt x="353" y="2143"/>
                  </a:lnTo>
                  <a:lnTo>
                    <a:pt x="271" y="2224"/>
                  </a:lnTo>
                  <a:lnTo>
                    <a:pt x="163" y="2279"/>
                  </a:lnTo>
                  <a:lnTo>
                    <a:pt x="109" y="2387"/>
                  </a:lnTo>
                  <a:lnTo>
                    <a:pt x="55" y="2496"/>
                  </a:lnTo>
                  <a:lnTo>
                    <a:pt x="27" y="2604"/>
                  </a:lnTo>
                  <a:lnTo>
                    <a:pt x="0" y="2740"/>
                  </a:lnTo>
                  <a:lnTo>
                    <a:pt x="27" y="2848"/>
                  </a:lnTo>
                  <a:lnTo>
                    <a:pt x="55" y="2957"/>
                  </a:lnTo>
                  <a:lnTo>
                    <a:pt x="136" y="3065"/>
                  </a:lnTo>
                  <a:lnTo>
                    <a:pt x="190" y="3146"/>
                  </a:lnTo>
                  <a:lnTo>
                    <a:pt x="299" y="3228"/>
                  </a:lnTo>
                  <a:lnTo>
                    <a:pt x="380" y="3282"/>
                  </a:lnTo>
                  <a:lnTo>
                    <a:pt x="515" y="3309"/>
                  </a:lnTo>
                  <a:lnTo>
                    <a:pt x="787" y="3309"/>
                  </a:lnTo>
                  <a:lnTo>
                    <a:pt x="1112" y="3255"/>
                  </a:lnTo>
                  <a:lnTo>
                    <a:pt x="1573" y="3174"/>
                  </a:lnTo>
                  <a:lnTo>
                    <a:pt x="2170" y="2984"/>
                  </a:lnTo>
                  <a:lnTo>
                    <a:pt x="2495" y="2848"/>
                  </a:lnTo>
                  <a:lnTo>
                    <a:pt x="2847" y="2713"/>
                  </a:lnTo>
                  <a:lnTo>
                    <a:pt x="3200" y="2523"/>
                  </a:lnTo>
                  <a:lnTo>
                    <a:pt x="3580" y="2306"/>
                  </a:lnTo>
                  <a:lnTo>
                    <a:pt x="3959" y="2062"/>
                  </a:lnTo>
                  <a:lnTo>
                    <a:pt x="4366" y="1764"/>
                  </a:lnTo>
                  <a:lnTo>
                    <a:pt x="4746" y="1411"/>
                  </a:lnTo>
                  <a:lnTo>
                    <a:pt x="5125" y="1031"/>
                  </a:lnTo>
                  <a:lnTo>
                    <a:pt x="5207" y="950"/>
                  </a:lnTo>
                  <a:lnTo>
                    <a:pt x="5261" y="842"/>
                  </a:lnTo>
                  <a:lnTo>
                    <a:pt x="5288" y="706"/>
                  </a:lnTo>
                  <a:lnTo>
                    <a:pt x="5315" y="598"/>
                  </a:lnTo>
                  <a:lnTo>
                    <a:pt x="5288" y="489"/>
                  </a:lnTo>
                  <a:lnTo>
                    <a:pt x="5261" y="381"/>
                  </a:lnTo>
                  <a:lnTo>
                    <a:pt x="5207" y="272"/>
                  </a:lnTo>
                  <a:lnTo>
                    <a:pt x="5125" y="164"/>
                  </a:lnTo>
                  <a:lnTo>
                    <a:pt x="5017" y="109"/>
                  </a:lnTo>
                  <a:lnTo>
                    <a:pt x="4908" y="55"/>
                  </a:lnTo>
                  <a:lnTo>
                    <a:pt x="4800" y="1"/>
                  </a:lnTo>
                  <a:close/>
                </a:path>
              </a:pathLst>
            </a:custGeom>
            <a:solidFill>
              <a:schemeClr val="dk2">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237;p71">
              <a:extLst>
                <a:ext uri="{FF2B5EF4-FFF2-40B4-BE49-F238E27FC236}">
                  <a16:creationId xmlns:a16="http://schemas.microsoft.com/office/drawing/2014/main" id="{01869DF0-85C6-43CD-BAC7-01A26169332A}"/>
                </a:ext>
              </a:extLst>
            </p:cNvPr>
            <p:cNvSpPr/>
            <p:nvPr/>
          </p:nvSpPr>
          <p:spPr>
            <a:xfrm>
              <a:off x="1575889" y="1765609"/>
              <a:ext cx="191570" cy="46775"/>
            </a:xfrm>
            <a:custGeom>
              <a:avLst/>
              <a:gdLst/>
              <a:ahLst/>
              <a:cxnLst/>
              <a:rect l="l" t="t" r="r" b="b"/>
              <a:pathLst>
                <a:path w="16731" h="4123" extrusionOk="0">
                  <a:moveTo>
                    <a:pt x="0" y="1"/>
                  </a:moveTo>
                  <a:lnTo>
                    <a:pt x="0" y="3146"/>
                  </a:lnTo>
                  <a:lnTo>
                    <a:pt x="27" y="3336"/>
                  </a:lnTo>
                  <a:lnTo>
                    <a:pt x="82" y="3526"/>
                  </a:lnTo>
                  <a:lnTo>
                    <a:pt x="163" y="3688"/>
                  </a:lnTo>
                  <a:lnTo>
                    <a:pt x="272" y="3824"/>
                  </a:lnTo>
                  <a:lnTo>
                    <a:pt x="434" y="3960"/>
                  </a:lnTo>
                  <a:lnTo>
                    <a:pt x="597" y="4041"/>
                  </a:lnTo>
                  <a:lnTo>
                    <a:pt x="760" y="4095"/>
                  </a:lnTo>
                  <a:lnTo>
                    <a:pt x="977" y="4122"/>
                  </a:lnTo>
                  <a:lnTo>
                    <a:pt x="15782" y="4122"/>
                  </a:lnTo>
                  <a:lnTo>
                    <a:pt x="15972" y="4095"/>
                  </a:lnTo>
                  <a:lnTo>
                    <a:pt x="16134" y="4041"/>
                  </a:lnTo>
                  <a:lnTo>
                    <a:pt x="16297" y="3960"/>
                  </a:lnTo>
                  <a:lnTo>
                    <a:pt x="16460" y="3824"/>
                  </a:lnTo>
                  <a:lnTo>
                    <a:pt x="16568" y="3688"/>
                  </a:lnTo>
                  <a:lnTo>
                    <a:pt x="16650" y="3526"/>
                  </a:lnTo>
                  <a:lnTo>
                    <a:pt x="16704" y="3336"/>
                  </a:lnTo>
                  <a:lnTo>
                    <a:pt x="16731" y="3146"/>
                  </a:lnTo>
                  <a:lnTo>
                    <a:pt x="167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238;p71">
              <a:extLst>
                <a:ext uri="{FF2B5EF4-FFF2-40B4-BE49-F238E27FC236}">
                  <a16:creationId xmlns:a16="http://schemas.microsoft.com/office/drawing/2014/main" id="{F844675C-83A2-4BE7-B5DA-5A7AAB352F66}"/>
                </a:ext>
              </a:extLst>
            </p:cNvPr>
            <p:cNvSpPr/>
            <p:nvPr/>
          </p:nvSpPr>
          <p:spPr>
            <a:xfrm>
              <a:off x="1444550" y="1563785"/>
              <a:ext cx="454244" cy="209814"/>
            </a:xfrm>
            <a:custGeom>
              <a:avLst/>
              <a:gdLst/>
              <a:ahLst/>
              <a:cxnLst/>
              <a:rect l="l" t="t" r="r" b="b"/>
              <a:pathLst>
                <a:path w="39672" h="18494" extrusionOk="0">
                  <a:moveTo>
                    <a:pt x="1302" y="0"/>
                  </a:moveTo>
                  <a:lnTo>
                    <a:pt x="1139" y="28"/>
                  </a:lnTo>
                  <a:lnTo>
                    <a:pt x="976" y="82"/>
                  </a:lnTo>
                  <a:lnTo>
                    <a:pt x="841" y="136"/>
                  </a:lnTo>
                  <a:lnTo>
                    <a:pt x="705" y="217"/>
                  </a:lnTo>
                  <a:lnTo>
                    <a:pt x="570" y="299"/>
                  </a:lnTo>
                  <a:lnTo>
                    <a:pt x="353" y="516"/>
                  </a:lnTo>
                  <a:lnTo>
                    <a:pt x="190" y="760"/>
                  </a:lnTo>
                  <a:lnTo>
                    <a:pt x="109" y="895"/>
                  </a:lnTo>
                  <a:lnTo>
                    <a:pt x="54" y="1031"/>
                  </a:lnTo>
                  <a:lnTo>
                    <a:pt x="27" y="1194"/>
                  </a:lnTo>
                  <a:lnTo>
                    <a:pt x="0" y="1329"/>
                  </a:lnTo>
                  <a:lnTo>
                    <a:pt x="0" y="1492"/>
                  </a:lnTo>
                  <a:lnTo>
                    <a:pt x="27" y="1654"/>
                  </a:lnTo>
                  <a:lnTo>
                    <a:pt x="1004" y="8298"/>
                  </a:lnTo>
                  <a:lnTo>
                    <a:pt x="1085" y="8840"/>
                  </a:lnTo>
                  <a:lnTo>
                    <a:pt x="1220" y="9383"/>
                  </a:lnTo>
                  <a:lnTo>
                    <a:pt x="1356" y="9925"/>
                  </a:lnTo>
                  <a:lnTo>
                    <a:pt x="1519" y="10440"/>
                  </a:lnTo>
                  <a:lnTo>
                    <a:pt x="1681" y="10928"/>
                  </a:lnTo>
                  <a:lnTo>
                    <a:pt x="1898" y="11416"/>
                  </a:lnTo>
                  <a:lnTo>
                    <a:pt x="2115" y="11904"/>
                  </a:lnTo>
                  <a:lnTo>
                    <a:pt x="2359" y="12365"/>
                  </a:lnTo>
                  <a:lnTo>
                    <a:pt x="2630" y="12826"/>
                  </a:lnTo>
                  <a:lnTo>
                    <a:pt x="2929" y="13260"/>
                  </a:lnTo>
                  <a:lnTo>
                    <a:pt x="3227" y="13694"/>
                  </a:lnTo>
                  <a:lnTo>
                    <a:pt x="3552" y="14101"/>
                  </a:lnTo>
                  <a:lnTo>
                    <a:pt x="3878" y="14508"/>
                  </a:lnTo>
                  <a:lnTo>
                    <a:pt x="4257" y="14887"/>
                  </a:lnTo>
                  <a:lnTo>
                    <a:pt x="4610" y="15267"/>
                  </a:lnTo>
                  <a:lnTo>
                    <a:pt x="4990" y="15592"/>
                  </a:lnTo>
                  <a:lnTo>
                    <a:pt x="5396" y="15945"/>
                  </a:lnTo>
                  <a:lnTo>
                    <a:pt x="5830" y="16243"/>
                  </a:lnTo>
                  <a:lnTo>
                    <a:pt x="6237" y="16541"/>
                  </a:lnTo>
                  <a:lnTo>
                    <a:pt x="6698" y="16812"/>
                  </a:lnTo>
                  <a:lnTo>
                    <a:pt x="7159" y="17084"/>
                  </a:lnTo>
                  <a:lnTo>
                    <a:pt x="7620" y="17328"/>
                  </a:lnTo>
                  <a:lnTo>
                    <a:pt x="8081" y="17545"/>
                  </a:lnTo>
                  <a:lnTo>
                    <a:pt x="8569" y="17734"/>
                  </a:lnTo>
                  <a:lnTo>
                    <a:pt x="9084" y="17924"/>
                  </a:lnTo>
                  <a:lnTo>
                    <a:pt x="9599" y="18060"/>
                  </a:lnTo>
                  <a:lnTo>
                    <a:pt x="10115" y="18195"/>
                  </a:lnTo>
                  <a:lnTo>
                    <a:pt x="10630" y="18304"/>
                  </a:lnTo>
                  <a:lnTo>
                    <a:pt x="11172" y="18385"/>
                  </a:lnTo>
                  <a:lnTo>
                    <a:pt x="11714" y="18466"/>
                  </a:lnTo>
                  <a:lnTo>
                    <a:pt x="12257" y="18494"/>
                  </a:lnTo>
                  <a:lnTo>
                    <a:pt x="27415" y="18494"/>
                  </a:lnTo>
                  <a:lnTo>
                    <a:pt x="27984" y="18466"/>
                  </a:lnTo>
                  <a:lnTo>
                    <a:pt x="28499" y="18385"/>
                  </a:lnTo>
                  <a:lnTo>
                    <a:pt x="29042" y="18304"/>
                  </a:lnTo>
                  <a:lnTo>
                    <a:pt x="29557" y="18195"/>
                  </a:lnTo>
                  <a:lnTo>
                    <a:pt x="30099" y="18060"/>
                  </a:lnTo>
                  <a:lnTo>
                    <a:pt x="30587" y="17924"/>
                  </a:lnTo>
                  <a:lnTo>
                    <a:pt x="31102" y="17734"/>
                  </a:lnTo>
                  <a:lnTo>
                    <a:pt x="31591" y="17545"/>
                  </a:lnTo>
                  <a:lnTo>
                    <a:pt x="32052" y="17328"/>
                  </a:lnTo>
                  <a:lnTo>
                    <a:pt x="32540" y="17084"/>
                  </a:lnTo>
                  <a:lnTo>
                    <a:pt x="32973" y="16812"/>
                  </a:lnTo>
                  <a:lnTo>
                    <a:pt x="33434" y="16541"/>
                  </a:lnTo>
                  <a:lnTo>
                    <a:pt x="33841" y="16243"/>
                  </a:lnTo>
                  <a:lnTo>
                    <a:pt x="34275" y="15945"/>
                  </a:lnTo>
                  <a:lnTo>
                    <a:pt x="34682" y="15592"/>
                  </a:lnTo>
                  <a:lnTo>
                    <a:pt x="35061" y="15267"/>
                  </a:lnTo>
                  <a:lnTo>
                    <a:pt x="35441" y="14887"/>
                  </a:lnTo>
                  <a:lnTo>
                    <a:pt x="35794" y="14508"/>
                  </a:lnTo>
                  <a:lnTo>
                    <a:pt x="36119" y="14101"/>
                  </a:lnTo>
                  <a:lnTo>
                    <a:pt x="36444" y="13694"/>
                  </a:lnTo>
                  <a:lnTo>
                    <a:pt x="36743" y="13260"/>
                  </a:lnTo>
                  <a:lnTo>
                    <a:pt x="37041" y="12826"/>
                  </a:lnTo>
                  <a:lnTo>
                    <a:pt x="37312" y="12365"/>
                  </a:lnTo>
                  <a:lnTo>
                    <a:pt x="37556" y="11904"/>
                  </a:lnTo>
                  <a:lnTo>
                    <a:pt x="37773" y="11416"/>
                  </a:lnTo>
                  <a:lnTo>
                    <a:pt x="37990" y="10928"/>
                  </a:lnTo>
                  <a:lnTo>
                    <a:pt x="38153" y="10440"/>
                  </a:lnTo>
                  <a:lnTo>
                    <a:pt x="38315" y="9925"/>
                  </a:lnTo>
                  <a:lnTo>
                    <a:pt x="38478" y="9383"/>
                  </a:lnTo>
                  <a:lnTo>
                    <a:pt x="38586" y="8840"/>
                  </a:lnTo>
                  <a:lnTo>
                    <a:pt x="38668" y="8298"/>
                  </a:lnTo>
                  <a:lnTo>
                    <a:pt x="39644" y="1654"/>
                  </a:lnTo>
                  <a:lnTo>
                    <a:pt x="39671" y="1492"/>
                  </a:lnTo>
                  <a:lnTo>
                    <a:pt x="39671" y="1329"/>
                  </a:lnTo>
                  <a:lnTo>
                    <a:pt x="39644" y="1194"/>
                  </a:lnTo>
                  <a:lnTo>
                    <a:pt x="39617" y="1031"/>
                  </a:lnTo>
                  <a:lnTo>
                    <a:pt x="39563" y="895"/>
                  </a:lnTo>
                  <a:lnTo>
                    <a:pt x="39481" y="760"/>
                  </a:lnTo>
                  <a:lnTo>
                    <a:pt x="39319" y="516"/>
                  </a:lnTo>
                  <a:lnTo>
                    <a:pt x="39102" y="299"/>
                  </a:lnTo>
                  <a:lnTo>
                    <a:pt x="38966" y="217"/>
                  </a:lnTo>
                  <a:lnTo>
                    <a:pt x="38831" y="136"/>
                  </a:lnTo>
                  <a:lnTo>
                    <a:pt x="38695" y="82"/>
                  </a:lnTo>
                  <a:lnTo>
                    <a:pt x="38532" y="28"/>
                  </a:lnTo>
                  <a:lnTo>
                    <a:pt x="383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239;p71">
              <a:extLst>
                <a:ext uri="{FF2B5EF4-FFF2-40B4-BE49-F238E27FC236}">
                  <a16:creationId xmlns:a16="http://schemas.microsoft.com/office/drawing/2014/main" id="{AB0A1168-0C7A-4AF4-AEC8-6E826D63936A}"/>
                </a:ext>
              </a:extLst>
            </p:cNvPr>
            <p:cNvSpPr/>
            <p:nvPr/>
          </p:nvSpPr>
          <p:spPr>
            <a:xfrm>
              <a:off x="1632707" y="1613004"/>
              <a:ext cx="88188" cy="87379"/>
            </a:xfrm>
            <a:custGeom>
              <a:avLst/>
              <a:gdLst/>
              <a:ahLst/>
              <a:cxnLst/>
              <a:rect l="l" t="t" r="r" b="b"/>
              <a:pathLst>
                <a:path w="7702" h="7702" extrusionOk="0">
                  <a:moveTo>
                    <a:pt x="2604" y="1"/>
                  </a:moveTo>
                  <a:lnTo>
                    <a:pt x="2495" y="55"/>
                  </a:lnTo>
                  <a:lnTo>
                    <a:pt x="2414" y="109"/>
                  </a:lnTo>
                  <a:lnTo>
                    <a:pt x="2333" y="164"/>
                  </a:lnTo>
                  <a:lnTo>
                    <a:pt x="2251" y="245"/>
                  </a:lnTo>
                  <a:lnTo>
                    <a:pt x="2197" y="353"/>
                  </a:lnTo>
                  <a:lnTo>
                    <a:pt x="2170" y="462"/>
                  </a:lnTo>
                  <a:lnTo>
                    <a:pt x="2170" y="570"/>
                  </a:lnTo>
                  <a:lnTo>
                    <a:pt x="2170" y="2170"/>
                  </a:lnTo>
                  <a:lnTo>
                    <a:pt x="462" y="2170"/>
                  </a:lnTo>
                  <a:lnTo>
                    <a:pt x="353" y="2197"/>
                  </a:lnTo>
                  <a:lnTo>
                    <a:pt x="245" y="2252"/>
                  </a:lnTo>
                  <a:lnTo>
                    <a:pt x="163" y="2333"/>
                  </a:lnTo>
                  <a:lnTo>
                    <a:pt x="109" y="2414"/>
                  </a:lnTo>
                  <a:lnTo>
                    <a:pt x="55" y="2523"/>
                  </a:lnTo>
                  <a:lnTo>
                    <a:pt x="1" y="2631"/>
                  </a:lnTo>
                  <a:lnTo>
                    <a:pt x="1" y="2740"/>
                  </a:lnTo>
                  <a:lnTo>
                    <a:pt x="1" y="4990"/>
                  </a:lnTo>
                  <a:lnTo>
                    <a:pt x="1" y="5099"/>
                  </a:lnTo>
                  <a:lnTo>
                    <a:pt x="55" y="5207"/>
                  </a:lnTo>
                  <a:lnTo>
                    <a:pt x="109" y="5289"/>
                  </a:lnTo>
                  <a:lnTo>
                    <a:pt x="163" y="5397"/>
                  </a:lnTo>
                  <a:lnTo>
                    <a:pt x="245" y="5451"/>
                  </a:lnTo>
                  <a:lnTo>
                    <a:pt x="353" y="5506"/>
                  </a:lnTo>
                  <a:lnTo>
                    <a:pt x="462" y="5533"/>
                  </a:lnTo>
                  <a:lnTo>
                    <a:pt x="570" y="5560"/>
                  </a:lnTo>
                  <a:lnTo>
                    <a:pt x="2170" y="5560"/>
                  </a:lnTo>
                  <a:lnTo>
                    <a:pt x="2170" y="7133"/>
                  </a:lnTo>
                  <a:lnTo>
                    <a:pt x="2170" y="7268"/>
                  </a:lnTo>
                  <a:lnTo>
                    <a:pt x="2197" y="7377"/>
                  </a:lnTo>
                  <a:lnTo>
                    <a:pt x="2251" y="7458"/>
                  </a:lnTo>
                  <a:lnTo>
                    <a:pt x="2333" y="7539"/>
                  </a:lnTo>
                  <a:lnTo>
                    <a:pt x="2414" y="7621"/>
                  </a:lnTo>
                  <a:lnTo>
                    <a:pt x="2495" y="7675"/>
                  </a:lnTo>
                  <a:lnTo>
                    <a:pt x="2604" y="7702"/>
                  </a:lnTo>
                  <a:lnTo>
                    <a:pt x="5098" y="7702"/>
                  </a:lnTo>
                  <a:lnTo>
                    <a:pt x="5207" y="7675"/>
                  </a:lnTo>
                  <a:lnTo>
                    <a:pt x="5288" y="7621"/>
                  </a:lnTo>
                  <a:lnTo>
                    <a:pt x="5397" y="7539"/>
                  </a:lnTo>
                  <a:lnTo>
                    <a:pt x="5451" y="7458"/>
                  </a:lnTo>
                  <a:lnTo>
                    <a:pt x="5505" y="7377"/>
                  </a:lnTo>
                  <a:lnTo>
                    <a:pt x="5532" y="7268"/>
                  </a:lnTo>
                  <a:lnTo>
                    <a:pt x="5559" y="7133"/>
                  </a:lnTo>
                  <a:lnTo>
                    <a:pt x="5559" y="5560"/>
                  </a:lnTo>
                  <a:lnTo>
                    <a:pt x="7132" y="5560"/>
                  </a:lnTo>
                  <a:lnTo>
                    <a:pt x="7241" y="5533"/>
                  </a:lnTo>
                  <a:lnTo>
                    <a:pt x="7349" y="5506"/>
                  </a:lnTo>
                  <a:lnTo>
                    <a:pt x="7458" y="5451"/>
                  </a:lnTo>
                  <a:lnTo>
                    <a:pt x="7539" y="5397"/>
                  </a:lnTo>
                  <a:lnTo>
                    <a:pt x="7620" y="5289"/>
                  </a:lnTo>
                  <a:lnTo>
                    <a:pt x="7674" y="5207"/>
                  </a:lnTo>
                  <a:lnTo>
                    <a:pt x="7702" y="5099"/>
                  </a:lnTo>
                  <a:lnTo>
                    <a:pt x="7702" y="4990"/>
                  </a:lnTo>
                  <a:lnTo>
                    <a:pt x="7702" y="2740"/>
                  </a:lnTo>
                  <a:lnTo>
                    <a:pt x="7702" y="2631"/>
                  </a:lnTo>
                  <a:lnTo>
                    <a:pt x="7674" y="2523"/>
                  </a:lnTo>
                  <a:lnTo>
                    <a:pt x="7620" y="2414"/>
                  </a:lnTo>
                  <a:lnTo>
                    <a:pt x="7539" y="2333"/>
                  </a:lnTo>
                  <a:lnTo>
                    <a:pt x="7458" y="2252"/>
                  </a:lnTo>
                  <a:lnTo>
                    <a:pt x="7349" y="2197"/>
                  </a:lnTo>
                  <a:lnTo>
                    <a:pt x="7241" y="2170"/>
                  </a:lnTo>
                  <a:lnTo>
                    <a:pt x="5559" y="2170"/>
                  </a:lnTo>
                  <a:lnTo>
                    <a:pt x="5559" y="570"/>
                  </a:lnTo>
                  <a:lnTo>
                    <a:pt x="5532" y="462"/>
                  </a:lnTo>
                  <a:lnTo>
                    <a:pt x="5505" y="353"/>
                  </a:lnTo>
                  <a:lnTo>
                    <a:pt x="5451" y="245"/>
                  </a:lnTo>
                  <a:lnTo>
                    <a:pt x="5397" y="164"/>
                  </a:lnTo>
                  <a:lnTo>
                    <a:pt x="5288" y="109"/>
                  </a:lnTo>
                  <a:lnTo>
                    <a:pt x="5207" y="55"/>
                  </a:lnTo>
                  <a:lnTo>
                    <a:pt x="50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240;p71">
              <a:extLst>
                <a:ext uri="{FF2B5EF4-FFF2-40B4-BE49-F238E27FC236}">
                  <a16:creationId xmlns:a16="http://schemas.microsoft.com/office/drawing/2014/main" id="{36DBD93F-434C-4501-A0E3-CD2B369E1EB6}"/>
                </a:ext>
              </a:extLst>
            </p:cNvPr>
            <p:cNvSpPr/>
            <p:nvPr/>
          </p:nvSpPr>
          <p:spPr>
            <a:xfrm>
              <a:off x="1671216" y="1364730"/>
              <a:ext cx="77001" cy="76306"/>
            </a:xfrm>
            <a:custGeom>
              <a:avLst/>
              <a:gdLst/>
              <a:ahLst/>
              <a:cxnLst/>
              <a:rect l="l" t="t" r="r" b="b"/>
              <a:pathLst>
                <a:path w="6725" h="6726" extrusionOk="0">
                  <a:moveTo>
                    <a:pt x="4637" y="0"/>
                  </a:moveTo>
                  <a:lnTo>
                    <a:pt x="4447" y="27"/>
                  </a:lnTo>
                  <a:lnTo>
                    <a:pt x="4257" y="82"/>
                  </a:lnTo>
                  <a:lnTo>
                    <a:pt x="4095" y="136"/>
                  </a:lnTo>
                  <a:lnTo>
                    <a:pt x="3932" y="217"/>
                  </a:lnTo>
                  <a:lnTo>
                    <a:pt x="3769" y="299"/>
                  </a:lnTo>
                  <a:lnTo>
                    <a:pt x="3606" y="434"/>
                  </a:lnTo>
                  <a:lnTo>
                    <a:pt x="3471" y="543"/>
                  </a:lnTo>
                  <a:lnTo>
                    <a:pt x="542" y="3471"/>
                  </a:lnTo>
                  <a:lnTo>
                    <a:pt x="434" y="3607"/>
                  </a:lnTo>
                  <a:lnTo>
                    <a:pt x="298" y="3769"/>
                  </a:lnTo>
                  <a:lnTo>
                    <a:pt x="217" y="3932"/>
                  </a:lnTo>
                  <a:lnTo>
                    <a:pt x="136" y="4095"/>
                  </a:lnTo>
                  <a:lnTo>
                    <a:pt x="81" y="4285"/>
                  </a:lnTo>
                  <a:lnTo>
                    <a:pt x="27" y="4447"/>
                  </a:lnTo>
                  <a:lnTo>
                    <a:pt x="0" y="4637"/>
                  </a:lnTo>
                  <a:lnTo>
                    <a:pt x="0" y="4827"/>
                  </a:lnTo>
                  <a:lnTo>
                    <a:pt x="0" y="4990"/>
                  </a:lnTo>
                  <a:lnTo>
                    <a:pt x="27" y="5179"/>
                  </a:lnTo>
                  <a:lnTo>
                    <a:pt x="81" y="5369"/>
                  </a:lnTo>
                  <a:lnTo>
                    <a:pt x="136" y="5532"/>
                  </a:lnTo>
                  <a:lnTo>
                    <a:pt x="217" y="5695"/>
                  </a:lnTo>
                  <a:lnTo>
                    <a:pt x="298" y="5857"/>
                  </a:lnTo>
                  <a:lnTo>
                    <a:pt x="434" y="6020"/>
                  </a:lnTo>
                  <a:lnTo>
                    <a:pt x="542" y="6156"/>
                  </a:lnTo>
                  <a:lnTo>
                    <a:pt x="705" y="6291"/>
                  </a:lnTo>
                  <a:lnTo>
                    <a:pt x="841" y="6400"/>
                  </a:lnTo>
                  <a:lnTo>
                    <a:pt x="1003" y="6508"/>
                  </a:lnTo>
                  <a:lnTo>
                    <a:pt x="1193" y="6589"/>
                  </a:lnTo>
                  <a:lnTo>
                    <a:pt x="1356" y="6644"/>
                  </a:lnTo>
                  <a:lnTo>
                    <a:pt x="1546" y="6698"/>
                  </a:lnTo>
                  <a:lnTo>
                    <a:pt x="1708" y="6725"/>
                  </a:lnTo>
                  <a:lnTo>
                    <a:pt x="2088" y="6725"/>
                  </a:lnTo>
                  <a:lnTo>
                    <a:pt x="2278" y="6698"/>
                  </a:lnTo>
                  <a:lnTo>
                    <a:pt x="2440" y="6644"/>
                  </a:lnTo>
                  <a:lnTo>
                    <a:pt x="2630" y="6589"/>
                  </a:lnTo>
                  <a:lnTo>
                    <a:pt x="2793" y="6508"/>
                  </a:lnTo>
                  <a:lnTo>
                    <a:pt x="2956" y="6400"/>
                  </a:lnTo>
                  <a:lnTo>
                    <a:pt x="3118" y="6291"/>
                  </a:lnTo>
                  <a:lnTo>
                    <a:pt x="3254" y="6156"/>
                  </a:lnTo>
                  <a:lnTo>
                    <a:pt x="6155" y="3254"/>
                  </a:lnTo>
                  <a:lnTo>
                    <a:pt x="6291" y="3119"/>
                  </a:lnTo>
                  <a:lnTo>
                    <a:pt x="6399" y="2956"/>
                  </a:lnTo>
                  <a:lnTo>
                    <a:pt x="6508" y="2793"/>
                  </a:lnTo>
                  <a:lnTo>
                    <a:pt x="6589" y="2631"/>
                  </a:lnTo>
                  <a:lnTo>
                    <a:pt x="6643" y="2441"/>
                  </a:lnTo>
                  <a:lnTo>
                    <a:pt x="6698" y="2278"/>
                  </a:lnTo>
                  <a:lnTo>
                    <a:pt x="6725" y="2088"/>
                  </a:lnTo>
                  <a:lnTo>
                    <a:pt x="6725" y="1898"/>
                  </a:lnTo>
                  <a:lnTo>
                    <a:pt x="6725" y="1736"/>
                  </a:lnTo>
                  <a:lnTo>
                    <a:pt x="6698" y="1546"/>
                  </a:lnTo>
                  <a:lnTo>
                    <a:pt x="6643" y="1356"/>
                  </a:lnTo>
                  <a:lnTo>
                    <a:pt x="6589" y="1193"/>
                  </a:lnTo>
                  <a:lnTo>
                    <a:pt x="6508" y="1031"/>
                  </a:lnTo>
                  <a:lnTo>
                    <a:pt x="6399" y="868"/>
                  </a:lnTo>
                  <a:lnTo>
                    <a:pt x="6291" y="705"/>
                  </a:lnTo>
                  <a:lnTo>
                    <a:pt x="6155" y="543"/>
                  </a:lnTo>
                  <a:lnTo>
                    <a:pt x="6020" y="434"/>
                  </a:lnTo>
                  <a:lnTo>
                    <a:pt x="5857" y="299"/>
                  </a:lnTo>
                  <a:lnTo>
                    <a:pt x="5694" y="217"/>
                  </a:lnTo>
                  <a:lnTo>
                    <a:pt x="5532" y="136"/>
                  </a:lnTo>
                  <a:lnTo>
                    <a:pt x="5369" y="82"/>
                  </a:lnTo>
                  <a:lnTo>
                    <a:pt x="5179" y="27"/>
                  </a:lnTo>
                  <a:lnTo>
                    <a:pt x="49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241;p71">
              <a:extLst>
                <a:ext uri="{FF2B5EF4-FFF2-40B4-BE49-F238E27FC236}">
                  <a16:creationId xmlns:a16="http://schemas.microsoft.com/office/drawing/2014/main" id="{0AE1A949-1335-4D64-B4BD-13ACDD4B83F4}"/>
                </a:ext>
              </a:extLst>
            </p:cNvPr>
            <p:cNvSpPr/>
            <p:nvPr/>
          </p:nvSpPr>
          <p:spPr>
            <a:xfrm>
              <a:off x="1694186" y="1364730"/>
              <a:ext cx="54033" cy="53537"/>
            </a:xfrm>
            <a:custGeom>
              <a:avLst/>
              <a:gdLst/>
              <a:ahLst/>
              <a:cxnLst/>
              <a:rect l="l" t="t" r="r" b="b"/>
              <a:pathLst>
                <a:path w="4719" h="4719" extrusionOk="0">
                  <a:moveTo>
                    <a:pt x="2631" y="0"/>
                  </a:moveTo>
                  <a:lnTo>
                    <a:pt x="2441" y="27"/>
                  </a:lnTo>
                  <a:lnTo>
                    <a:pt x="2251" y="82"/>
                  </a:lnTo>
                  <a:lnTo>
                    <a:pt x="2089" y="136"/>
                  </a:lnTo>
                  <a:lnTo>
                    <a:pt x="1926" y="217"/>
                  </a:lnTo>
                  <a:lnTo>
                    <a:pt x="1763" y="299"/>
                  </a:lnTo>
                  <a:lnTo>
                    <a:pt x="1600" y="434"/>
                  </a:lnTo>
                  <a:lnTo>
                    <a:pt x="1465" y="543"/>
                  </a:lnTo>
                  <a:lnTo>
                    <a:pt x="1" y="2007"/>
                  </a:lnTo>
                  <a:lnTo>
                    <a:pt x="2712" y="4718"/>
                  </a:lnTo>
                  <a:lnTo>
                    <a:pt x="4149" y="3254"/>
                  </a:lnTo>
                  <a:lnTo>
                    <a:pt x="4285" y="3119"/>
                  </a:lnTo>
                  <a:lnTo>
                    <a:pt x="4393" y="2956"/>
                  </a:lnTo>
                  <a:lnTo>
                    <a:pt x="4502" y="2793"/>
                  </a:lnTo>
                  <a:lnTo>
                    <a:pt x="4583" y="2631"/>
                  </a:lnTo>
                  <a:lnTo>
                    <a:pt x="4637" y="2441"/>
                  </a:lnTo>
                  <a:lnTo>
                    <a:pt x="4692" y="2278"/>
                  </a:lnTo>
                  <a:lnTo>
                    <a:pt x="4719" y="2088"/>
                  </a:lnTo>
                  <a:lnTo>
                    <a:pt x="4719" y="1898"/>
                  </a:lnTo>
                  <a:lnTo>
                    <a:pt x="4719" y="1736"/>
                  </a:lnTo>
                  <a:lnTo>
                    <a:pt x="4692" y="1546"/>
                  </a:lnTo>
                  <a:lnTo>
                    <a:pt x="4637" y="1356"/>
                  </a:lnTo>
                  <a:lnTo>
                    <a:pt x="4583" y="1193"/>
                  </a:lnTo>
                  <a:lnTo>
                    <a:pt x="4502" y="1031"/>
                  </a:lnTo>
                  <a:lnTo>
                    <a:pt x="4393" y="868"/>
                  </a:lnTo>
                  <a:lnTo>
                    <a:pt x="4285" y="705"/>
                  </a:lnTo>
                  <a:lnTo>
                    <a:pt x="4149" y="543"/>
                  </a:lnTo>
                  <a:lnTo>
                    <a:pt x="4014" y="434"/>
                  </a:lnTo>
                  <a:lnTo>
                    <a:pt x="3851" y="299"/>
                  </a:lnTo>
                  <a:lnTo>
                    <a:pt x="3688" y="217"/>
                  </a:lnTo>
                  <a:lnTo>
                    <a:pt x="3526" y="136"/>
                  </a:lnTo>
                  <a:lnTo>
                    <a:pt x="3363" y="82"/>
                  </a:lnTo>
                  <a:lnTo>
                    <a:pt x="3173" y="27"/>
                  </a:lnTo>
                  <a:lnTo>
                    <a:pt x="29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242;p71">
              <a:extLst>
                <a:ext uri="{FF2B5EF4-FFF2-40B4-BE49-F238E27FC236}">
                  <a16:creationId xmlns:a16="http://schemas.microsoft.com/office/drawing/2014/main" id="{643D9F83-7447-44E7-B907-4F9E20B2D128}"/>
                </a:ext>
              </a:extLst>
            </p:cNvPr>
            <p:cNvSpPr/>
            <p:nvPr/>
          </p:nvSpPr>
          <p:spPr>
            <a:xfrm>
              <a:off x="1641398" y="1429947"/>
              <a:ext cx="82291" cy="64008"/>
            </a:xfrm>
            <a:custGeom>
              <a:avLst/>
              <a:gdLst/>
              <a:ahLst/>
              <a:cxnLst/>
              <a:rect l="l" t="t" r="r" b="b"/>
              <a:pathLst>
                <a:path w="7187" h="5642" extrusionOk="0">
                  <a:moveTo>
                    <a:pt x="462" y="1"/>
                  </a:moveTo>
                  <a:lnTo>
                    <a:pt x="353" y="28"/>
                  </a:lnTo>
                  <a:lnTo>
                    <a:pt x="245" y="82"/>
                  </a:lnTo>
                  <a:lnTo>
                    <a:pt x="164" y="164"/>
                  </a:lnTo>
                  <a:lnTo>
                    <a:pt x="109" y="245"/>
                  </a:lnTo>
                  <a:lnTo>
                    <a:pt x="55" y="326"/>
                  </a:lnTo>
                  <a:lnTo>
                    <a:pt x="1" y="435"/>
                  </a:lnTo>
                  <a:lnTo>
                    <a:pt x="1" y="570"/>
                  </a:lnTo>
                  <a:lnTo>
                    <a:pt x="1" y="1709"/>
                  </a:lnTo>
                  <a:lnTo>
                    <a:pt x="28" y="2116"/>
                  </a:lnTo>
                  <a:lnTo>
                    <a:pt x="82" y="2496"/>
                  </a:lnTo>
                  <a:lnTo>
                    <a:pt x="191" y="2875"/>
                  </a:lnTo>
                  <a:lnTo>
                    <a:pt x="299" y="3228"/>
                  </a:lnTo>
                  <a:lnTo>
                    <a:pt x="489" y="3580"/>
                  </a:lnTo>
                  <a:lnTo>
                    <a:pt x="679" y="3906"/>
                  </a:lnTo>
                  <a:lnTo>
                    <a:pt x="896" y="4204"/>
                  </a:lnTo>
                  <a:lnTo>
                    <a:pt x="1167" y="4475"/>
                  </a:lnTo>
                  <a:lnTo>
                    <a:pt x="1438" y="4746"/>
                  </a:lnTo>
                  <a:lnTo>
                    <a:pt x="1736" y="4963"/>
                  </a:lnTo>
                  <a:lnTo>
                    <a:pt x="2062" y="5153"/>
                  </a:lnTo>
                  <a:lnTo>
                    <a:pt x="2414" y="5316"/>
                  </a:lnTo>
                  <a:lnTo>
                    <a:pt x="2767" y="5451"/>
                  </a:lnTo>
                  <a:lnTo>
                    <a:pt x="3146" y="5560"/>
                  </a:lnTo>
                  <a:lnTo>
                    <a:pt x="3526" y="5614"/>
                  </a:lnTo>
                  <a:lnTo>
                    <a:pt x="3933" y="5641"/>
                  </a:lnTo>
                  <a:lnTo>
                    <a:pt x="6048" y="5641"/>
                  </a:lnTo>
                  <a:lnTo>
                    <a:pt x="6265" y="5614"/>
                  </a:lnTo>
                  <a:lnTo>
                    <a:pt x="6482" y="5560"/>
                  </a:lnTo>
                  <a:lnTo>
                    <a:pt x="6671" y="5451"/>
                  </a:lnTo>
                  <a:lnTo>
                    <a:pt x="6861" y="5316"/>
                  </a:lnTo>
                  <a:lnTo>
                    <a:pt x="6997" y="5126"/>
                  </a:lnTo>
                  <a:lnTo>
                    <a:pt x="7105" y="4936"/>
                  </a:lnTo>
                  <a:lnTo>
                    <a:pt x="7160" y="4719"/>
                  </a:lnTo>
                  <a:lnTo>
                    <a:pt x="7187" y="4502"/>
                  </a:lnTo>
                  <a:lnTo>
                    <a:pt x="7187" y="3933"/>
                  </a:lnTo>
                  <a:lnTo>
                    <a:pt x="7160" y="3526"/>
                  </a:lnTo>
                  <a:lnTo>
                    <a:pt x="7105" y="3119"/>
                  </a:lnTo>
                  <a:lnTo>
                    <a:pt x="6997" y="2767"/>
                  </a:lnTo>
                  <a:lnTo>
                    <a:pt x="6861" y="2387"/>
                  </a:lnTo>
                  <a:lnTo>
                    <a:pt x="6699" y="2062"/>
                  </a:lnTo>
                  <a:lnTo>
                    <a:pt x="6509" y="1736"/>
                  </a:lnTo>
                  <a:lnTo>
                    <a:pt x="6292" y="1411"/>
                  </a:lnTo>
                  <a:lnTo>
                    <a:pt x="6021" y="1140"/>
                  </a:lnTo>
                  <a:lnTo>
                    <a:pt x="5749" y="896"/>
                  </a:lnTo>
                  <a:lnTo>
                    <a:pt x="5451" y="652"/>
                  </a:lnTo>
                  <a:lnTo>
                    <a:pt x="5126" y="462"/>
                  </a:lnTo>
                  <a:lnTo>
                    <a:pt x="4773" y="299"/>
                  </a:lnTo>
                  <a:lnTo>
                    <a:pt x="4421" y="164"/>
                  </a:lnTo>
                  <a:lnTo>
                    <a:pt x="4041" y="82"/>
                  </a:lnTo>
                  <a:lnTo>
                    <a:pt x="3662" y="1"/>
                  </a:lnTo>
                  <a:close/>
                </a:path>
              </a:pathLst>
            </a:custGeom>
            <a:solidFill>
              <a:srgbClr val="9BD7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243;p71">
              <a:extLst>
                <a:ext uri="{FF2B5EF4-FFF2-40B4-BE49-F238E27FC236}">
                  <a16:creationId xmlns:a16="http://schemas.microsoft.com/office/drawing/2014/main" id="{57FEA6DD-9296-43F9-B94D-4EB185047581}"/>
                </a:ext>
              </a:extLst>
            </p:cNvPr>
            <p:cNvSpPr/>
            <p:nvPr/>
          </p:nvSpPr>
          <p:spPr>
            <a:xfrm>
              <a:off x="1669968" y="1450869"/>
              <a:ext cx="55590" cy="45233"/>
            </a:xfrm>
            <a:custGeom>
              <a:avLst/>
              <a:gdLst/>
              <a:ahLst/>
              <a:cxnLst/>
              <a:rect l="l" t="t" r="r" b="b"/>
              <a:pathLst>
                <a:path w="4855" h="3987" extrusionOk="0">
                  <a:moveTo>
                    <a:pt x="462" y="1"/>
                  </a:moveTo>
                  <a:lnTo>
                    <a:pt x="353" y="55"/>
                  </a:lnTo>
                  <a:lnTo>
                    <a:pt x="245" y="109"/>
                  </a:lnTo>
                  <a:lnTo>
                    <a:pt x="163" y="191"/>
                  </a:lnTo>
                  <a:lnTo>
                    <a:pt x="82" y="299"/>
                  </a:lnTo>
                  <a:lnTo>
                    <a:pt x="28" y="408"/>
                  </a:lnTo>
                  <a:lnTo>
                    <a:pt x="1" y="543"/>
                  </a:lnTo>
                  <a:lnTo>
                    <a:pt x="1" y="652"/>
                  </a:lnTo>
                  <a:lnTo>
                    <a:pt x="28" y="760"/>
                  </a:lnTo>
                  <a:lnTo>
                    <a:pt x="82" y="869"/>
                  </a:lnTo>
                  <a:lnTo>
                    <a:pt x="136" y="977"/>
                  </a:lnTo>
                  <a:lnTo>
                    <a:pt x="217" y="1058"/>
                  </a:lnTo>
                  <a:lnTo>
                    <a:pt x="326" y="1140"/>
                  </a:lnTo>
                  <a:lnTo>
                    <a:pt x="434" y="1194"/>
                  </a:lnTo>
                  <a:lnTo>
                    <a:pt x="787" y="1302"/>
                  </a:lnTo>
                  <a:lnTo>
                    <a:pt x="1139" y="1465"/>
                  </a:lnTo>
                  <a:lnTo>
                    <a:pt x="1465" y="1628"/>
                  </a:lnTo>
                  <a:lnTo>
                    <a:pt x="1790" y="1818"/>
                  </a:lnTo>
                  <a:lnTo>
                    <a:pt x="2116" y="2007"/>
                  </a:lnTo>
                  <a:lnTo>
                    <a:pt x="2387" y="2224"/>
                  </a:lnTo>
                  <a:lnTo>
                    <a:pt x="2685" y="2468"/>
                  </a:lnTo>
                  <a:lnTo>
                    <a:pt x="2956" y="2712"/>
                  </a:lnTo>
                  <a:lnTo>
                    <a:pt x="3282" y="3065"/>
                  </a:lnTo>
                  <a:lnTo>
                    <a:pt x="3526" y="3390"/>
                  </a:lnTo>
                  <a:lnTo>
                    <a:pt x="3715" y="3661"/>
                  </a:lnTo>
                  <a:lnTo>
                    <a:pt x="3797" y="3797"/>
                  </a:lnTo>
                  <a:lnTo>
                    <a:pt x="3932" y="3906"/>
                  </a:lnTo>
                  <a:lnTo>
                    <a:pt x="4095" y="3987"/>
                  </a:lnTo>
                  <a:lnTo>
                    <a:pt x="4393" y="3987"/>
                  </a:lnTo>
                  <a:lnTo>
                    <a:pt x="4529" y="3933"/>
                  </a:lnTo>
                  <a:lnTo>
                    <a:pt x="4637" y="3851"/>
                  </a:lnTo>
                  <a:lnTo>
                    <a:pt x="4719" y="3770"/>
                  </a:lnTo>
                  <a:lnTo>
                    <a:pt x="4800" y="3661"/>
                  </a:lnTo>
                  <a:lnTo>
                    <a:pt x="4827" y="3553"/>
                  </a:lnTo>
                  <a:lnTo>
                    <a:pt x="4854" y="3445"/>
                  </a:lnTo>
                  <a:lnTo>
                    <a:pt x="4854" y="3336"/>
                  </a:lnTo>
                  <a:lnTo>
                    <a:pt x="4827" y="3200"/>
                  </a:lnTo>
                  <a:lnTo>
                    <a:pt x="4800" y="3092"/>
                  </a:lnTo>
                  <a:lnTo>
                    <a:pt x="4719" y="2984"/>
                  </a:lnTo>
                  <a:lnTo>
                    <a:pt x="4556" y="2712"/>
                  </a:lnTo>
                  <a:lnTo>
                    <a:pt x="4258" y="2333"/>
                  </a:lnTo>
                  <a:lnTo>
                    <a:pt x="3851" y="1872"/>
                  </a:lnTo>
                  <a:lnTo>
                    <a:pt x="3580" y="1628"/>
                  </a:lnTo>
                  <a:lnTo>
                    <a:pt x="3309" y="1384"/>
                  </a:lnTo>
                  <a:lnTo>
                    <a:pt x="2983" y="1140"/>
                  </a:lnTo>
                  <a:lnTo>
                    <a:pt x="2631" y="896"/>
                  </a:lnTo>
                  <a:lnTo>
                    <a:pt x="2224" y="652"/>
                  </a:lnTo>
                  <a:lnTo>
                    <a:pt x="1790" y="408"/>
                  </a:lnTo>
                  <a:lnTo>
                    <a:pt x="1329" y="218"/>
                  </a:lnTo>
                  <a:lnTo>
                    <a:pt x="814" y="28"/>
                  </a:lnTo>
                  <a:lnTo>
                    <a:pt x="678" y="1"/>
                  </a:lnTo>
                  <a:close/>
                </a:path>
              </a:pathLst>
            </a:custGeom>
            <a:solidFill>
              <a:schemeClr val="dk2">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TextBox 43">
            <a:extLst>
              <a:ext uri="{FF2B5EF4-FFF2-40B4-BE49-F238E27FC236}">
                <a16:creationId xmlns:a16="http://schemas.microsoft.com/office/drawing/2014/main" id="{4E27B141-68D4-4AE9-A2DC-8AD4504ED111}"/>
              </a:ext>
            </a:extLst>
          </p:cNvPr>
          <p:cNvSpPr txBox="1"/>
          <p:nvPr/>
        </p:nvSpPr>
        <p:spPr>
          <a:xfrm>
            <a:off x="0" y="3170590"/>
            <a:ext cx="5868956" cy="1323439"/>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solidFill>
                  <a:schemeClr val="accent6">
                    <a:lumMod val="25000"/>
                  </a:schemeClr>
                </a:solidFill>
                <a:effectLst/>
                <a:latin typeface="Rockwell" panose="02060603020205020403" pitchFamily="18" charset="0"/>
              </a:rPr>
              <a:t>We divided the dataset into two parts: X and y.</a:t>
            </a:r>
          </a:p>
          <a:p>
            <a:endParaRPr lang="en-US" sz="1600" b="0" i="0" dirty="0">
              <a:solidFill>
                <a:schemeClr val="accent6">
                  <a:lumMod val="25000"/>
                </a:schemeClr>
              </a:solidFill>
              <a:effectLst/>
              <a:latin typeface="Rockwell" panose="02060603020205020403" pitchFamily="18" charset="0"/>
            </a:endParaRPr>
          </a:p>
          <a:p>
            <a:pPr marL="285750" indent="-285750">
              <a:buFont typeface="Arial" panose="020B0604020202020204" pitchFamily="34" charset="0"/>
              <a:buChar char="•"/>
            </a:pPr>
            <a:r>
              <a:rPr lang="en-US" sz="1600" b="0" i="0" dirty="0">
                <a:solidFill>
                  <a:schemeClr val="accent6">
                    <a:lumMod val="25000"/>
                  </a:schemeClr>
                </a:solidFill>
                <a:effectLst/>
                <a:latin typeface="Rockwell" panose="02060603020205020403" pitchFamily="18" charset="0"/>
              </a:rPr>
              <a:t>"</a:t>
            </a:r>
            <a:r>
              <a:rPr lang="en-US" sz="1600" b="1" i="0" dirty="0">
                <a:solidFill>
                  <a:schemeClr val="accent6">
                    <a:lumMod val="25000"/>
                  </a:schemeClr>
                </a:solidFill>
                <a:effectLst/>
                <a:latin typeface="Rockwell" panose="02060603020205020403" pitchFamily="18" charset="0"/>
              </a:rPr>
              <a:t>X</a:t>
            </a:r>
            <a:r>
              <a:rPr lang="en-US" sz="1600" b="0" i="0" dirty="0">
                <a:solidFill>
                  <a:schemeClr val="accent6">
                    <a:lumMod val="25000"/>
                  </a:schemeClr>
                </a:solidFill>
                <a:effectLst/>
                <a:latin typeface="Rockwell" panose="02060603020205020403" pitchFamily="18" charset="0"/>
              </a:rPr>
              <a:t>" typically represents the </a:t>
            </a:r>
            <a:r>
              <a:rPr lang="en-US" sz="1600" b="1" i="0" dirty="0">
                <a:solidFill>
                  <a:schemeClr val="accent6">
                    <a:lumMod val="25000"/>
                  </a:schemeClr>
                </a:solidFill>
                <a:effectLst/>
                <a:latin typeface="Rockwell" panose="02060603020205020403" pitchFamily="18" charset="0"/>
              </a:rPr>
              <a:t>independent</a:t>
            </a:r>
            <a:r>
              <a:rPr lang="en-US" sz="1600" b="0" i="0" dirty="0">
                <a:solidFill>
                  <a:schemeClr val="accent6">
                    <a:lumMod val="25000"/>
                  </a:schemeClr>
                </a:solidFill>
                <a:effectLst/>
                <a:latin typeface="Rockwell" panose="02060603020205020403" pitchFamily="18" charset="0"/>
              </a:rPr>
              <a:t> Variables, and "</a:t>
            </a:r>
            <a:r>
              <a:rPr lang="en-US" sz="1600" b="1" i="0" dirty="0">
                <a:solidFill>
                  <a:schemeClr val="accent6">
                    <a:lumMod val="25000"/>
                  </a:schemeClr>
                </a:solidFill>
                <a:effectLst/>
                <a:latin typeface="Rockwell" panose="02060603020205020403" pitchFamily="18" charset="0"/>
              </a:rPr>
              <a:t>y</a:t>
            </a:r>
            <a:r>
              <a:rPr lang="en-US" sz="1600" b="0" i="0" dirty="0">
                <a:solidFill>
                  <a:schemeClr val="accent6">
                    <a:lumMod val="25000"/>
                  </a:schemeClr>
                </a:solidFill>
                <a:effectLst/>
                <a:latin typeface="Rockwell" panose="02060603020205020403" pitchFamily="18" charset="0"/>
              </a:rPr>
              <a:t>" represents the </a:t>
            </a:r>
            <a:r>
              <a:rPr lang="en-US" sz="1600" b="1" i="0" dirty="0">
                <a:solidFill>
                  <a:schemeClr val="accent6">
                    <a:lumMod val="25000"/>
                  </a:schemeClr>
                </a:solidFill>
                <a:effectLst/>
                <a:latin typeface="Rockwell" panose="02060603020205020403" pitchFamily="18" charset="0"/>
              </a:rPr>
              <a:t>Dependent</a:t>
            </a:r>
            <a:r>
              <a:rPr lang="en-US" sz="1600" b="0" i="0" dirty="0">
                <a:solidFill>
                  <a:schemeClr val="accent6">
                    <a:lumMod val="25000"/>
                  </a:schemeClr>
                </a:solidFill>
                <a:effectLst/>
                <a:latin typeface="Rockwell" panose="02060603020205020403" pitchFamily="18" charset="0"/>
              </a:rPr>
              <a:t> (</a:t>
            </a:r>
            <a:r>
              <a:rPr lang="en-US" sz="1600" b="1" i="0" dirty="0">
                <a:solidFill>
                  <a:schemeClr val="accent6">
                    <a:lumMod val="25000"/>
                  </a:schemeClr>
                </a:solidFill>
                <a:effectLst/>
                <a:latin typeface="Rockwell" panose="02060603020205020403" pitchFamily="18" charset="0"/>
              </a:rPr>
              <a:t>target</a:t>
            </a:r>
            <a:r>
              <a:rPr lang="en-US" sz="1600" b="0" i="0" dirty="0">
                <a:solidFill>
                  <a:schemeClr val="accent6">
                    <a:lumMod val="25000"/>
                  </a:schemeClr>
                </a:solidFill>
                <a:effectLst/>
                <a:latin typeface="Rockwell" panose="02060603020205020403" pitchFamily="18" charset="0"/>
              </a:rPr>
              <a:t> </a:t>
            </a:r>
            <a:r>
              <a:rPr lang="en-US" sz="1600" b="1" i="0" dirty="0">
                <a:solidFill>
                  <a:schemeClr val="accent6">
                    <a:lumMod val="25000"/>
                  </a:schemeClr>
                </a:solidFill>
                <a:effectLst/>
                <a:latin typeface="Rockwell" panose="02060603020205020403" pitchFamily="18" charset="0"/>
              </a:rPr>
              <a:t>variable</a:t>
            </a:r>
            <a:r>
              <a:rPr lang="en-US" sz="1600" b="0" i="0" dirty="0">
                <a:solidFill>
                  <a:schemeClr val="accent6">
                    <a:lumMod val="25000"/>
                  </a:schemeClr>
                </a:solidFill>
                <a:effectLst/>
                <a:latin typeface="Rockwell" panose="02060603020205020403" pitchFamily="18" charset="0"/>
              </a:rPr>
              <a:t>) that we want to predict or understand.</a:t>
            </a:r>
            <a:endParaRPr lang="en-IN" sz="1600" dirty="0">
              <a:solidFill>
                <a:schemeClr val="accent6">
                  <a:lumMod val="25000"/>
                </a:schemeClr>
              </a:solidFill>
              <a:latin typeface="Rockwell" panose="02060603020205020403" pitchFamily="18" charset="0"/>
            </a:endParaRPr>
          </a:p>
        </p:txBody>
      </p:sp>
      <p:grpSp>
        <p:nvGrpSpPr>
          <p:cNvPr id="47" name="Google Shape;7435;p121">
            <a:extLst>
              <a:ext uri="{FF2B5EF4-FFF2-40B4-BE49-F238E27FC236}">
                <a16:creationId xmlns:a16="http://schemas.microsoft.com/office/drawing/2014/main" id="{A57C5922-2641-44C0-9306-1A87A2CA6B0E}"/>
              </a:ext>
            </a:extLst>
          </p:cNvPr>
          <p:cNvGrpSpPr/>
          <p:nvPr/>
        </p:nvGrpSpPr>
        <p:grpSpPr>
          <a:xfrm>
            <a:off x="6810072" y="279799"/>
            <a:ext cx="1342430" cy="2844535"/>
            <a:chOff x="10448638" y="5001400"/>
            <a:chExt cx="1183850" cy="2553750"/>
          </a:xfrm>
        </p:grpSpPr>
        <p:sp>
          <p:nvSpPr>
            <p:cNvPr id="48" name="Google Shape;7436;p121">
              <a:extLst>
                <a:ext uri="{FF2B5EF4-FFF2-40B4-BE49-F238E27FC236}">
                  <a16:creationId xmlns:a16="http://schemas.microsoft.com/office/drawing/2014/main" id="{71A7FB8F-D1CC-4C22-A7B3-8253B1F8C41B}"/>
                </a:ext>
              </a:extLst>
            </p:cNvPr>
            <p:cNvSpPr/>
            <p:nvPr/>
          </p:nvSpPr>
          <p:spPr>
            <a:xfrm>
              <a:off x="10448638" y="5001400"/>
              <a:ext cx="382525" cy="1171750"/>
            </a:xfrm>
            <a:custGeom>
              <a:avLst/>
              <a:gdLst/>
              <a:ahLst/>
              <a:cxnLst/>
              <a:rect l="l" t="t" r="r" b="b"/>
              <a:pathLst>
                <a:path w="15301" h="46870" extrusionOk="0">
                  <a:moveTo>
                    <a:pt x="4881" y="0"/>
                  </a:moveTo>
                  <a:lnTo>
                    <a:pt x="4569" y="35"/>
                  </a:lnTo>
                  <a:lnTo>
                    <a:pt x="4292" y="139"/>
                  </a:lnTo>
                  <a:lnTo>
                    <a:pt x="4085" y="277"/>
                  </a:lnTo>
                  <a:lnTo>
                    <a:pt x="3842" y="416"/>
                  </a:lnTo>
                  <a:lnTo>
                    <a:pt x="3669" y="589"/>
                  </a:lnTo>
                  <a:lnTo>
                    <a:pt x="3531" y="831"/>
                  </a:lnTo>
                  <a:lnTo>
                    <a:pt x="3392" y="1143"/>
                  </a:lnTo>
                  <a:lnTo>
                    <a:pt x="3046" y="2423"/>
                  </a:lnTo>
                  <a:lnTo>
                    <a:pt x="2666" y="3808"/>
                  </a:lnTo>
                  <a:lnTo>
                    <a:pt x="2319" y="5262"/>
                  </a:lnTo>
                  <a:lnTo>
                    <a:pt x="1973" y="6785"/>
                  </a:lnTo>
                  <a:lnTo>
                    <a:pt x="1627" y="8343"/>
                  </a:lnTo>
                  <a:lnTo>
                    <a:pt x="1316" y="9970"/>
                  </a:lnTo>
                  <a:lnTo>
                    <a:pt x="1039" y="11631"/>
                  </a:lnTo>
                  <a:lnTo>
                    <a:pt x="762" y="13293"/>
                  </a:lnTo>
                  <a:lnTo>
                    <a:pt x="519" y="15023"/>
                  </a:lnTo>
                  <a:lnTo>
                    <a:pt x="346" y="16754"/>
                  </a:lnTo>
                  <a:lnTo>
                    <a:pt x="173" y="18520"/>
                  </a:lnTo>
                  <a:lnTo>
                    <a:pt x="69" y="20285"/>
                  </a:lnTo>
                  <a:lnTo>
                    <a:pt x="0" y="22050"/>
                  </a:lnTo>
                  <a:lnTo>
                    <a:pt x="0" y="23816"/>
                  </a:lnTo>
                  <a:lnTo>
                    <a:pt x="35" y="25546"/>
                  </a:lnTo>
                  <a:lnTo>
                    <a:pt x="139" y="27277"/>
                  </a:lnTo>
                  <a:lnTo>
                    <a:pt x="312" y="28973"/>
                  </a:lnTo>
                  <a:lnTo>
                    <a:pt x="554" y="30669"/>
                  </a:lnTo>
                  <a:lnTo>
                    <a:pt x="692" y="31466"/>
                  </a:lnTo>
                  <a:lnTo>
                    <a:pt x="866" y="32296"/>
                  </a:lnTo>
                  <a:lnTo>
                    <a:pt x="1039" y="33093"/>
                  </a:lnTo>
                  <a:lnTo>
                    <a:pt x="1246" y="33854"/>
                  </a:lnTo>
                  <a:lnTo>
                    <a:pt x="1489" y="34650"/>
                  </a:lnTo>
                  <a:lnTo>
                    <a:pt x="1731" y="35412"/>
                  </a:lnTo>
                  <a:lnTo>
                    <a:pt x="2008" y="36139"/>
                  </a:lnTo>
                  <a:lnTo>
                    <a:pt x="2285" y="36866"/>
                  </a:lnTo>
                  <a:lnTo>
                    <a:pt x="2596" y="37593"/>
                  </a:lnTo>
                  <a:lnTo>
                    <a:pt x="2942" y="38285"/>
                  </a:lnTo>
                  <a:lnTo>
                    <a:pt x="3289" y="38943"/>
                  </a:lnTo>
                  <a:lnTo>
                    <a:pt x="3704" y="39600"/>
                  </a:lnTo>
                  <a:lnTo>
                    <a:pt x="4085" y="40258"/>
                  </a:lnTo>
                  <a:lnTo>
                    <a:pt x="4535" y="40846"/>
                  </a:lnTo>
                  <a:lnTo>
                    <a:pt x="4985" y="41469"/>
                  </a:lnTo>
                  <a:lnTo>
                    <a:pt x="5504" y="42023"/>
                  </a:lnTo>
                  <a:lnTo>
                    <a:pt x="5989" y="42577"/>
                  </a:lnTo>
                  <a:lnTo>
                    <a:pt x="6542" y="43096"/>
                  </a:lnTo>
                  <a:lnTo>
                    <a:pt x="7131" y="43616"/>
                  </a:lnTo>
                  <a:lnTo>
                    <a:pt x="7719" y="44066"/>
                  </a:lnTo>
                  <a:lnTo>
                    <a:pt x="8342" y="44516"/>
                  </a:lnTo>
                  <a:lnTo>
                    <a:pt x="9000" y="44931"/>
                  </a:lnTo>
                  <a:lnTo>
                    <a:pt x="9692" y="45346"/>
                  </a:lnTo>
                  <a:lnTo>
                    <a:pt x="10419" y="45693"/>
                  </a:lnTo>
                  <a:lnTo>
                    <a:pt x="11146" y="46039"/>
                  </a:lnTo>
                  <a:lnTo>
                    <a:pt x="11942" y="46316"/>
                  </a:lnTo>
                  <a:lnTo>
                    <a:pt x="12739" y="46593"/>
                  </a:lnTo>
                  <a:lnTo>
                    <a:pt x="13604" y="46835"/>
                  </a:lnTo>
                  <a:lnTo>
                    <a:pt x="13916" y="46869"/>
                  </a:lnTo>
                  <a:lnTo>
                    <a:pt x="14227" y="46869"/>
                  </a:lnTo>
                  <a:lnTo>
                    <a:pt x="14469" y="46766"/>
                  </a:lnTo>
                  <a:lnTo>
                    <a:pt x="14712" y="46662"/>
                  </a:lnTo>
                  <a:lnTo>
                    <a:pt x="14919" y="46489"/>
                  </a:lnTo>
                  <a:lnTo>
                    <a:pt x="15058" y="46281"/>
                  </a:lnTo>
                  <a:lnTo>
                    <a:pt x="15196" y="46039"/>
                  </a:lnTo>
                  <a:lnTo>
                    <a:pt x="15266" y="45762"/>
                  </a:lnTo>
                  <a:lnTo>
                    <a:pt x="15300" y="45519"/>
                  </a:lnTo>
                  <a:lnTo>
                    <a:pt x="15300" y="45243"/>
                  </a:lnTo>
                  <a:lnTo>
                    <a:pt x="15266" y="44966"/>
                  </a:lnTo>
                  <a:lnTo>
                    <a:pt x="15162" y="44723"/>
                  </a:lnTo>
                  <a:lnTo>
                    <a:pt x="15023" y="44516"/>
                  </a:lnTo>
                  <a:lnTo>
                    <a:pt x="14816" y="44308"/>
                  </a:lnTo>
                  <a:lnTo>
                    <a:pt x="14573" y="44135"/>
                  </a:lnTo>
                  <a:lnTo>
                    <a:pt x="14262" y="44031"/>
                  </a:lnTo>
                  <a:lnTo>
                    <a:pt x="13327" y="43754"/>
                  </a:lnTo>
                  <a:lnTo>
                    <a:pt x="12427" y="43443"/>
                  </a:lnTo>
                  <a:lnTo>
                    <a:pt x="11596" y="43062"/>
                  </a:lnTo>
                  <a:lnTo>
                    <a:pt x="10835" y="42646"/>
                  </a:lnTo>
                  <a:lnTo>
                    <a:pt x="10073" y="42162"/>
                  </a:lnTo>
                  <a:lnTo>
                    <a:pt x="9381" y="41643"/>
                  </a:lnTo>
                  <a:lnTo>
                    <a:pt x="8758" y="41089"/>
                  </a:lnTo>
                  <a:lnTo>
                    <a:pt x="8135" y="40500"/>
                  </a:lnTo>
                  <a:lnTo>
                    <a:pt x="7581" y="39877"/>
                  </a:lnTo>
                  <a:lnTo>
                    <a:pt x="7062" y="39219"/>
                  </a:lnTo>
                  <a:lnTo>
                    <a:pt x="6577" y="38527"/>
                  </a:lnTo>
                  <a:lnTo>
                    <a:pt x="6127" y="37800"/>
                  </a:lnTo>
                  <a:lnTo>
                    <a:pt x="5746" y="37039"/>
                  </a:lnTo>
                  <a:lnTo>
                    <a:pt x="5366" y="36243"/>
                  </a:lnTo>
                  <a:lnTo>
                    <a:pt x="5019" y="35446"/>
                  </a:lnTo>
                  <a:lnTo>
                    <a:pt x="4708" y="34650"/>
                  </a:lnTo>
                  <a:lnTo>
                    <a:pt x="4466" y="33785"/>
                  </a:lnTo>
                  <a:lnTo>
                    <a:pt x="4223" y="32954"/>
                  </a:lnTo>
                  <a:lnTo>
                    <a:pt x="3981" y="32054"/>
                  </a:lnTo>
                  <a:lnTo>
                    <a:pt x="3808" y="31189"/>
                  </a:lnTo>
                  <a:lnTo>
                    <a:pt x="3635" y="30289"/>
                  </a:lnTo>
                  <a:lnTo>
                    <a:pt x="3496" y="29389"/>
                  </a:lnTo>
                  <a:lnTo>
                    <a:pt x="3392" y="28489"/>
                  </a:lnTo>
                  <a:lnTo>
                    <a:pt x="3289" y="27589"/>
                  </a:lnTo>
                  <a:lnTo>
                    <a:pt x="3185" y="25789"/>
                  </a:lnTo>
                  <a:lnTo>
                    <a:pt x="3116" y="23989"/>
                  </a:lnTo>
                  <a:lnTo>
                    <a:pt x="3116" y="22223"/>
                  </a:lnTo>
                  <a:lnTo>
                    <a:pt x="3150" y="20527"/>
                  </a:lnTo>
                  <a:lnTo>
                    <a:pt x="3289" y="18346"/>
                  </a:lnTo>
                  <a:lnTo>
                    <a:pt x="3462" y="16166"/>
                  </a:lnTo>
                  <a:lnTo>
                    <a:pt x="3704" y="13985"/>
                  </a:lnTo>
                  <a:lnTo>
                    <a:pt x="4016" y="11770"/>
                  </a:lnTo>
                  <a:lnTo>
                    <a:pt x="4362" y="9589"/>
                  </a:lnTo>
                  <a:lnTo>
                    <a:pt x="4812" y="7443"/>
                  </a:lnTo>
                  <a:lnTo>
                    <a:pt x="5296" y="5297"/>
                  </a:lnTo>
                  <a:lnTo>
                    <a:pt x="5816" y="3150"/>
                  </a:lnTo>
                  <a:lnTo>
                    <a:pt x="11908" y="4604"/>
                  </a:lnTo>
                  <a:lnTo>
                    <a:pt x="12219" y="4639"/>
                  </a:lnTo>
                  <a:lnTo>
                    <a:pt x="12496" y="4639"/>
                  </a:lnTo>
                  <a:lnTo>
                    <a:pt x="12773" y="4535"/>
                  </a:lnTo>
                  <a:lnTo>
                    <a:pt x="13016" y="4397"/>
                  </a:lnTo>
                  <a:lnTo>
                    <a:pt x="13223" y="4223"/>
                  </a:lnTo>
                  <a:lnTo>
                    <a:pt x="13362" y="4016"/>
                  </a:lnTo>
                  <a:lnTo>
                    <a:pt x="13500" y="3773"/>
                  </a:lnTo>
                  <a:lnTo>
                    <a:pt x="13569" y="3531"/>
                  </a:lnTo>
                  <a:lnTo>
                    <a:pt x="13604" y="3254"/>
                  </a:lnTo>
                  <a:lnTo>
                    <a:pt x="13604" y="3012"/>
                  </a:lnTo>
                  <a:lnTo>
                    <a:pt x="13569" y="2735"/>
                  </a:lnTo>
                  <a:lnTo>
                    <a:pt x="13466" y="2493"/>
                  </a:lnTo>
                  <a:lnTo>
                    <a:pt x="13327" y="2250"/>
                  </a:lnTo>
                  <a:lnTo>
                    <a:pt x="13119" y="2077"/>
                  </a:lnTo>
                  <a:lnTo>
                    <a:pt x="12877" y="1904"/>
                  </a:lnTo>
                  <a:lnTo>
                    <a:pt x="12566" y="1800"/>
                  </a:lnTo>
                  <a:lnTo>
                    <a:pt x="5192" y="70"/>
                  </a:lnTo>
                  <a:lnTo>
                    <a:pt x="488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7437;p121">
              <a:extLst>
                <a:ext uri="{FF2B5EF4-FFF2-40B4-BE49-F238E27FC236}">
                  <a16:creationId xmlns:a16="http://schemas.microsoft.com/office/drawing/2014/main" id="{6BA028F3-175A-46C7-A570-EBED0CEE1A83}"/>
                </a:ext>
              </a:extLst>
            </p:cNvPr>
            <p:cNvSpPr/>
            <p:nvPr/>
          </p:nvSpPr>
          <p:spPr>
            <a:xfrm>
              <a:off x="10859688" y="5202175"/>
              <a:ext cx="772800" cy="1003850"/>
            </a:xfrm>
            <a:custGeom>
              <a:avLst/>
              <a:gdLst/>
              <a:ahLst/>
              <a:cxnLst/>
              <a:rect l="l" t="t" r="r" b="b"/>
              <a:pathLst>
                <a:path w="30912" h="40154" extrusionOk="0">
                  <a:moveTo>
                    <a:pt x="22154" y="0"/>
                  </a:moveTo>
                  <a:lnTo>
                    <a:pt x="21877" y="35"/>
                  </a:lnTo>
                  <a:lnTo>
                    <a:pt x="21600" y="104"/>
                  </a:lnTo>
                  <a:lnTo>
                    <a:pt x="21358" y="242"/>
                  </a:lnTo>
                  <a:lnTo>
                    <a:pt x="21185" y="415"/>
                  </a:lnTo>
                  <a:lnTo>
                    <a:pt x="21012" y="623"/>
                  </a:lnTo>
                  <a:lnTo>
                    <a:pt x="20874" y="865"/>
                  </a:lnTo>
                  <a:lnTo>
                    <a:pt x="20804" y="1142"/>
                  </a:lnTo>
                  <a:lnTo>
                    <a:pt x="20770" y="1385"/>
                  </a:lnTo>
                  <a:lnTo>
                    <a:pt x="20770" y="1662"/>
                  </a:lnTo>
                  <a:lnTo>
                    <a:pt x="20804" y="1904"/>
                  </a:lnTo>
                  <a:lnTo>
                    <a:pt x="20908" y="2181"/>
                  </a:lnTo>
                  <a:lnTo>
                    <a:pt x="21047" y="2389"/>
                  </a:lnTo>
                  <a:lnTo>
                    <a:pt x="21254" y="2596"/>
                  </a:lnTo>
                  <a:lnTo>
                    <a:pt x="21497" y="2735"/>
                  </a:lnTo>
                  <a:lnTo>
                    <a:pt x="21808" y="2839"/>
                  </a:lnTo>
                  <a:lnTo>
                    <a:pt x="27693" y="4223"/>
                  </a:lnTo>
                  <a:lnTo>
                    <a:pt x="27208" y="6369"/>
                  </a:lnTo>
                  <a:lnTo>
                    <a:pt x="26654" y="8515"/>
                  </a:lnTo>
                  <a:lnTo>
                    <a:pt x="26066" y="10627"/>
                  </a:lnTo>
                  <a:lnTo>
                    <a:pt x="25408" y="12739"/>
                  </a:lnTo>
                  <a:lnTo>
                    <a:pt x="24681" y="14850"/>
                  </a:lnTo>
                  <a:lnTo>
                    <a:pt x="23920" y="16892"/>
                  </a:lnTo>
                  <a:lnTo>
                    <a:pt x="23089" y="18935"/>
                  </a:lnTo>
                  <a:lnTo>
                    <a:pt x="22224" y="20942"/>
                  </a:lnTo>
                  <a:lnTo>
                    <a:pt x="21531" y="22500"/>
                  </a:lnTo>
                  <a:lnTo>
                    <a:pt x="20735" y="24058"/>
                  </a:lnTo>
                  <a:lnTo>
                    <a:pt x="19870" y="25650"/>
                  </a:lnTo>
                  <a:lnTo>
                    <a:pt x="18935" y="27208"/>
                  </a:lnTo>
                  <a:lnTo>
                    <a:pt x="18450" y="27969"/>
                  </a:lnTo>
                  <a:lnTo>
                    <a:pt x="17966" y="28731"/>
                  </a:lnTo>
                  <a:lnTo>
                    <a:pt x="17412" y="29458"/>
                  </a:lnTo>
                  <a:lnTo>
                    <a:pt x="16858" y="30185"/>
                  </a:lnTo>
                  <a:lnTo>
                    <a:pt x="16304" y="30877"/>
                  </a:lnTo>
                  <a:lnTo>
                    <a:pt x="15716" y="31569"/>
                  </a:lnTo>
                  <a:lnTo>
                    <a:pt x="15127" y="32227"/>
                  </a:lnTo>
                  <a:lnTo>
                    <a:pt x="14504" y="32850"/>
                  </a:lnTo>
                  <a:lnTo>
                    <a:pt x="13847" y="33438"/>
                  </a:lnTo>
                  <a:lnTo>
                    <a:pt x="13189" y="33992"/>
                  </a:lnTo>
                  <a:lnTo>
                    <a:pt x="12497" y="34546"/>
                  </a:lnTo>
                  <a:lnTo>
                    <a:pt x="11804" y="35031"/>
                  </a:lnTo>
                  <a:lnTo>
                    <a:pt x="11077" y="35481"/>
                  </a:lnTo>
                  <a:lnTo>
                    <a:pt x="10316" y="35862"/>
                  </a:lnTo>
                  <a:lnTo>
                    <a:pt x="9554" y="36242"/>
                  </a:lnTo>
                  <a:lnTo>
                    <a:pt x="8793" y="36554"/>
                  </a:lnTo>
                  <a:lnTo>
                    <a:pt x="7962" y="36796"/>
                  </a:lnTo>
                  <a:lnTo>
                    <a:pt x="7131" y="37004"/>
                  </a:lnTo>
                  <a:lnTo>
                    <a:pt x="6300" y="37142"/>
                  </a:lnTo>
                  <a:lnTo>
                    <a:pt x="5435" y="37246"/>
                  </a:lnTo>
                  <a:lnTo>
                    <a:pt x="4535" y="37281"/>
                  </a:lnTo>
                  <a:lnTo>
                    <a:pt x="3635" y="37212"/>
                  </a:lnTo>
                  <a:lnTo>
                    <a:pt x="2700" y="37108"/>
                  </a:lnTo>
                  <a:lnTo>
                    <a:pt x="1731" y="36935"/>
                  </a:lnTo>
                  <a:lnTo>
                    <a:pt x="1420" y="36900"/>
                  </a:lnTo>
                  <a:lnTo>
                    <a:pt x="1108" y="36935"/>
                  </a:lnTo>
                  <a:lnTo>
                    <a:pt x="831" y="37004"/>
                  </a:lnTo>
                  <a:lnTo>
                    <a:pt x="624" y="37142"/>
                  </a:lnTo>
                  <a:lnTo>
                    <a:pt x="416" y="37315"/>
                  </a:lnTo>
                  <a:lnTo>
                    <a:pt x="243" y="37558"/>
                  </a:lnTo>
                  <a:lnTo>
                    <a:pt x="139" y="37765"/>
                  </a:lnTo>
                  <a:lnTo>
                    <a:pt x="35" y="38042"/>
                  </a:lnTo>
                  <a:lnTo>
                    <a:pt x="0" y="38285"/>
                  </a:lnTo>
                  <a:lnTo>
                    <a:pt x="0" y="38562"/>
                  </a:lnTo>
                  <a:lnTo>
                    <a:pt x="70" y="38838"/>
                  </a:lnTo>
                  <a:lnTo>
                    <a:pt x="139" y="39081"/>
                  </a:lnTo>
                  <a:lnTo>
                    <a:pt x="312" y="39288"/>
                  </a:lnTo>
                  <a:lnTo>
                    <a:pt x="485" y="39496"/>
                  </a:lnTo>
                  <a:lnTo>
                    <a:pt x="762" y="39635"/>
                  </a:lnTo>
                  <a:lnTo>
                    <a:pt x="1074" y="39738"/>
                  </a:lnTo>
                  <a:lnTo>
                    <a:pt x="1904" y="39912"/>
                  </a:lnTo>
                  <a:lnTo>
                    <a:pt x="2770" y="40015"/>
                  </a:lnTo>
                  <a:lnTo>
                    <a:pt x="3566" y="40119"/>
                  </a:lnTo>
                  <a:lnTo>
                    <a:pt x="4397" y="40154"/>
                  </a:lnTo>
                  <a:lnTo>
                    <a:pt x="5193" y="40154"/>
                  </a:lnTo>
                  <a:lnTo>
                    <a:pt x="5954" y="40119"/>
                  </a:lnTo>
                  <a:lnTo>
                    <a:pt x="6750" y="40050"/>
                  </a:lnTo>
                  <a:lnTo>
                    <a:pt x="7477" y="39946"/>
                  </a:lnTo>
                  <a:lnTo>
                    <a:pt x="8239" y="39773"/>
                  </a:lnTo>
                  <a:lnTo>
                    <a:pt x="8966" y="39600"/>
                  </a:lnTo>
                  <a:lnTo>
                    <a:pt x="9693" y="39392"/>
                  </a:lnTo>
                  <a:lnTo>
                    <a:pt x="10385" y="39115"/>
                  </a:lnTo>
                  <a:lnTo>
                    <a:pt x="11077" y="38838"/>
                  </a:lnTo>
                  <a:lnTo>
                    <a:pt x="11735" y="38527"/>
                  </a:lnTo>
                  <a:lnTo>
                    <a:pt x="12393" y="38181"/>
                  </a:lnTo>
                  <a:lnTo>
                    <a:pt x="13050" y="37800"/>
                  </a:lnTo>
                  <a:lnTo>
                    <a:pt x="13674" y="37419"/>
                  </a:lnTo>
                  <a:lnTo>
                    <a:pt x="14297" y="36969"/>
                  </a:lnTo>
                  <a:lnTo>
                    <a:pt x="14920" y="36519"/>
                  </a:lnTo>
                  <a:lnTo>
                    <a:pt x="15508" y="36035"/>
                  </a:lnTo>
                  <a:lnTo>
                    <a:pt x="16097" y="35550"/>
                  </a:lnTo>
                  <a:lnTo>
                    <a:pt x="16685" y="34996"/>
                  </a:lnTo>
                  <a:lnTo>
                    <a:pt x="17239" y="34442"/>
                  </a:lnTo>
                  <a:lnTo>
                    <a:pt x="17793" y="33888"/>
                  </a:lnTo>
                  <a:lnTo>
                    <a:pt x="18312" y="33265"/>
                  </a:lnTo>
                  <a:lnTo>
                    <a:pt x="18831" y="32677"/>
                  </a:lnTo>
                  <a:lnTo>
                    <a:pt x="19835" y="31362"/>
                  </a:lnTo>
                  <a:lnTo>
                    <a:pt x="20804" y="30012"/>
                  </a:lnTo>
                  <a:lnTo>
                    <a:pt x="21739" y="28592"/>
                  </a:lnTo>
                  <a:lnTo>
                    <a:pt x="22604" y="27138"/>
                  </a:lnTo>
                  <a:lnTo>
                    <a:pt x="23435" y="25615"/>
                  </a:lnTo>
                  <a:lnTo>
                    <a:pt x="24197" y="24058"/>
                  </a:lnTo>
                  <a:lnTo>
                    <a:pt x="24958" y="22500"/>
                  </a:lnTo>
                  <a:lnTo>
                    <a:pt x="25650" y="20873"/>
                  </a:lnTo>
                  <a:lnTo>
                    <a:pt x="26308" y="19281"/>
                  </a:lnTo>
                  <a:lnTo>
                    <a:pt x="26897" y="17654"/>
                  </a:lnTo>
                  <a:lnTo>
                    <a:pt x="27485" y="16027"/>
                  </a:lnTo>
                  <a:lnTo>
                    <a:pt x="28004" y="14400"/>
                  </a:lnTo>
                  <a:lnTo>
                    <a:pt x="28489" y="12808"/>
                  </a:lnTo>
                  <a:lnTo>
                    <a:pt x="28939" y="11250"/>
                  </a:lnTo>
                  <a:lnTo>
                    <a:pt x="29354" y="9692"/>
                  </a:lnTo>
                  <a:lnTo>
                    <a:pt x="29735" y="8204"/>
                  </a:lnTo>
                  <a:lnTo>
                    <a:pt x="30081" y="6715"/>
                  </a:lnTo>
                  <a:lnTo>
                    <a:pt x="30393" y="5331"/>
                  </a:lnTo>
                  <a:lnTo>
                    <a:pt x="30670" y="3981"/>
                  </a:lnTo>
                  <a:lnTo>
                    <a:pt x="30808" y="3704"/>
                  </a:lnTo>
                  <a:lnTo>
                    <a:pt x="30877" y="3358"/>
                  </a:lnTo>
                  <a:lnTo>
                    <a:pt x="30912" y="3046"/>
                  </a:lnTo>
                  <a:lnTo>
                    <a:pt x="30843" y="2700"/>
                  </a:lnTo>
                  <a:lnTo>
                    <a:pt x="30774" y="2562"/>
                  </a:lnTo>
                  <a:lnTo>
                    <a:pt x="30704" y="2423"/>
                  </a:lnTo>
                  <a:lnTo>
                    <a:pt x="30600" y="2285"/>
                  </a:lnTo>
                  <a:lnTo>
                    <a:pt x="30497" y="2146"/>
                  </a:lnTo>
                  <a:lnTo>
                    <a:pt x="30358" y="2042"/>
                  </a:lnTo>
                  <a:lnTo>
                    <a:pt x="30220" y="1939"/>
                  </a:lnTo>
                  <a:lnTo>
                    <a:pt x="30047" y="1869"/>
                  </a:lnTo>
                  <a:lnTo>
                    <a:pt x="29839" y="1800"/>
                  </a:lnTo>
                  <a:lnTo>
                    <a:pt x="22500" y="69"/>
                  </a:lnTo>
                  <a:lnTo>
                    <a:pt x="221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7438;p121">
              <a:extLst>
                <a:ext uri="{FF2B5EF4-FFF2-40B4-BE49-F238E27FC236}">
                  <a16:creationId xmlns:a16="http://schemas.microsoft.com/office/drawing/2014/main" id="{DEAE07B9-7557-4C79-9158-8DDA42AEA2F2}"/>
                </a:ext>
              </a:extLst>
            </p:cNvPr>
            <p:cNvSpPr/>
            <p:nvPr/>
          </p:nvSpPr>
          <p:spPr>
            <a:xfrm>
              <a:off x="10669313" y="5028225"/>
              <a:ext cx="119425" cy="89150"/>
            </a:xfrm>
            <a:custGeom>
              <a:avLst/>
              <a:gdLst/>
              <a:ahLst/>
              <a:cxnLst/>
              <a:rect l="l" t="t" r="r" b="b"/>
              <a:pathLst>
                <a:path w="4777" h="3566" extrusionOk="0">
                  <a:moveTo>
                    <a:pt x="658" y="0"/>
                  </a:moveTo>
                  <a:lnTo>
                    <a:pt x="0" y="2804"/>
                  </a:lnTo>
                  <a:lnTo>
                    <a:pt x="3081" y="3531"/>
                  </a:lnTo>
                  <a:lnTo>
                    <a:pt x="3392" y="3566"/>
                  </a:lnTo>
                  <a:lnTo>
                    <a:pt x="3669" y="3566"/>
                  </a:lnTo>
                  <a:lnTo>
                    <a:pt x="3946" y="3462"/>
                  </a:lnTo>
                  <a:lnTo>
                    <a:pt x="4189" y="3324"/>
                  </a:lnTo>
                  <a:lnTo>
                    <a:pt x="4396" y="3150"/>
                  </a:lnTo>
                  <a:lnTo>
                    <a:pt x="4535" y="2943"/>
                  </a:lnTo>
                  <a:lnTo>
                    <a:pt x="4673" y="2700"/>
                  </a:lnTo>
                  <a:lnTo>
                    <a:pt x="4742" y="2458"/>
                  </a:lnTo>
                  <a:lnTo>
                    <a:pt x="4777" y="2181"/>
                  </a:lnTo>
                  <a:lnTo>
                    <a:pt x="4777" y="1939"/>
                  </a:lnTo>
                  <a:lnTo>
                    <a:pt x="4742" y="1662"/>
                  </a:lnTo>
                  <a:lnTo>
                    <a:pt x="4639" y="1420"/>
                  </a:lnTo>
                  <a:lnTo>
                    <a:pt x="4500" y="1177"/>
                  </a:lnTo>
                  <a:lnTo>
                    <a:pt x="4292" y="1004"/>
                  </a:lnTo>
                  <a:lnTo>
                    <a:pt x="4050" y="831"/>
                  </a:lnTo>
                  <a:lnTo>
                    <a:pt x="3739" y="727"/>
                  </a:lnTo>
                  <a:lnTo>
                    <a:pt x="6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7439;p121">
              <a:extLst>
                <a:ext uri="{FF2B5EF4-FFF2-40B4-BE49-F238E27FC236}">
                  <a16:creationId xmlns:a16="http://schemas.microsoft.com/office/drawing/2014/main" id="{6855C593-7433-4785-8068-04C2FE762E4C}"/>
                </a:ext>
              </a:extLst>
            </p:cNvPr>
            <p:cNvSpPr/>
            <p:nvPr/>
          </p:nvSpPr>
          <p:spPr>
            <a:xfrm>
              <a:off x="11378913" y="5202175"/>
              <a:ext cx="119450" cy="89150"/>
            </a:xfrm>
            <a:custGeom>
              <a:avLst/>
              <a:gdLst/>
              <a:ahLst/>
              <a:cxnLst/>
              <a:rect l="l" t="t" r="r" b="b"/>
              <a:pathLst>
                <a:path w="4778" h="3566" extrusionOk="0">
                  <a:moveTo>
                    <a:pt x="1385" y="0"/>
                  </a:moveTo>
                  <a:lnTo>
                    <a:pt x="1108" y="35"/>
                  </a:lnTo>
                  <a:lnTo>
                    <a:pt x="831" y="104"/>
                  </a:lnTo>
                  <a:lnTo>
                    <a:pt x="589" y="242"/>
                  </a:lnTo>
                  <a:lnTo>
                    <a:pt x="416" y="415"/>
                  </a:lnTo>
                  <a:lnTo>
                    <a:pt x="243" y="623"/>
                  </a:lnTo>
                  <a:lnTo>
                    <a:pt x="105" y="865"/>
                  </a:lnTo>
                  <a:lnTo>
                    <a:pt x="35" y="1142"/>
                  </a:lnTo>
                  <a:lnTo>
                    <a:pt x="1" y="1385"/>
                  </a:lnTo>
                  <a:lnTo>
                    <a:pt x="1" y="1662"/>
                  </a:lnTo>
                  <a:lnTo>
                    <a:pt x="35" y="1904"/>
                  </a:lnTo>
                  <a:lnTo>
                    <a:pt x="139" y="2181"/>
                  </a:lnTo>
                  <a:lnTo>
                    <a:pt x="278" y="2389"/>
                  </a:lnTo>
                  <a:lnTo>
                    <a:pt x="485" y="2596"/>
                  </a:lnTo>
                  <a:lnTo>
                    <a:pt x="728" y="2735"/>
                  </a:lnTo>
                  <a:lnTo>
                    <a:pt x="1039" y="2839"/>
                  </a:lnTo>
                  <a:lnTo>
                    <a:pt x="4120" y="3565"/>
                  </a:lnTo>
                  <a:lnTo>
                    <a:pt x="4778" y="796"/>
                  </a:lnTo>
                  <a:lnTo>
                    <a:pt x="1731" y="69"/>
                  </a:lnTo>
                  <a:lnTo>
                    <a:pt x="138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7440;p121">
              <a:extLst>
                <a:ext uri="{FF2B5EF4-FFF2-40B4-BE49-F238E27FC236}">
                  <a16:creationId xmlns:a16="http://schemas.microsoft.com/office/drawing/2014/main" id="{89022489-8B10-4E0E-9395-7D547365650A}"/>
                </a:ext>
              </a:extLst>
            </p:cNvPr>
            <p:cNvSpPr/>
            <p:nvPr/>
          </p:nvSpPr>
          <p:spPr>
            <a:xfrm>
              <a:off x="10567188" y="6140250"/>
              <a:ext cx="879250" cy="1414900"/>
            </a:xfrm>
            <a:custGeom>
              <a:avLst/>
              <a:gdLst/>
              <a:ahLst/>
              <a:cxnLst/>
              <a:rect l="l" t="t" r="r" b="b"/>
              <a:pathLst>
                <a:path w="35170" h="56596" extrusionOk="0">
                  <a:moveTo>
                    <a:pt x="9762" y="0"/>
                  </a:moveTo>
                  <a:lnTo>
                    <a:pt x="381" y="39392"/>
                  </a:lnTo>
                  <a:lnTo>
                    <a:pt x="243" y="40050"/>
                  </a:lnTo>
                  <a:lnTo>
                    <a:pt x="139" y="40742"/>
                  </a:lnTo>
                  <a:lnTo>
                    <a:pt x="70" y="41435"/>
                  </a:lnTo>
                  <a:lnTo>
                    <a:pt x="35" y="42092"/>
                  </a:lnTo>
                  <a:lnTo>
                    <a:pt x="0" y="42750"/>
                  </a:lnTo>
                  <a:lnTo>
                    <a:pt x="35" y="43442"/>
                  </a:lnTo>
                  <a:lnTo>
                    <a:pt x="104" y="44100"/>
                  </a:lnTo>
                  <a:lnTo>
                    <a:pt x="208" y="44723"/>
                  </a:lnTo>
                  <a:lnTo>
                    <a:pt x="312" y="45381"/>
                  </a:lnTo>
                  <a:lnTo>
                    <a:pt x="485" y="46004"/>
                  </a:lnTo>
                  <a:lnTo>
                    <a:pt x="658" y="46627"/>
                  </a:lnTo>
                  <a:lnTo>
                    <a:pt x="866" y="47250"/>
                  </a:lnTo>
                  <a:lnTo>
                    <a:pt x="1108" y="47838"/>
                  </a:lnTo>
                  <a:lnTo>
                    <a:pt x="1385" y="48427"/>
                  </a:lnTo>
                  <a:lnTo>
                    <a:pt x="1697" y="49015"/>
                  </a:lnTo>
                  <a:lnTo>
                    <a:pt x="2008" y="49569"/>
                  </a:lnTo>
                  <a:lnTo>
                    <a:pt x="2389" y="50123"/>
                  </a:lnTo>
                  <a:lnTo>
                    <a:pt x="2770" y="50642"/>
                  </a:lnTo>
                  <a:lnTo>
                    <a:pt x="3150" y="51161"/>
                  </a:lnTo>
                  <a:lnTo>
                    <a:pt x="3600" y="51646"/>
                  </a:lnTo>
                  <a:lnTo>
                    <a:pt x="4050" y="52096"/>
                  </a:lnTo>
                  <a:lnTo>
                    <a:pt x="4500" y="52546"/>
                  </a:lnTo>
                  <a:lnTo>
                    <a:pt x="5020" y="52996"/>
                  </a:lnTo>
                  <a:lnTo>
                    <a:pt x="5539" y="53377"/>
                  </a:lnTo>
                  <a:lnTo>
                    <a:pt x="6058" y="53758"/>
                  </a:lnTo>
                  <a:lnTo>
                    <a:pt x="6612" y="54104"/>
                  </a:lnTo>
                  <a:lnTo>
                    <a:pt x="7200" y="54450"/>
                  </a:lnTo>
                  <a:lnTo>
                    <a:pt x="7789" y="54727"/>
                  </a:lnTo>
                  <a:lnTo>
                    <a:pt x="8412" y="55004"/>
                  </a:lnTo>
                  <a:lnTo>
                    <a:pt x="9070" y="55246"/>
                  </a:lnTo>
                  <a:lnTo>
                    <a:pt x="9727" y="55454"/>
                  </a:lnTo>
                  <a:lnTo>
                    <a:pt x="10385" y="55627"/>
                  </a:lnTo>
                  <a:lnTo>
                    <a:pt x="12843" y="56215"/>
                  </a:lnTo>
                  <a:lnTo>
                    <a:pt x="13535" y="56354"/>
                  </a:lnTo>
                  <a:lnTo>
                    <a:pt x="14193" y="56458"/>
                  </a:lnTo>
                  <a:lnTo>
                    <a:pt x="14885" y="56561"/>
                  </a:lnTo>
                  <a:lnTo>
                    <a:pt x="15543" y="56596"/>
                  </a:lnTo>
                  <a:lnTo>
                    <a:pt x="16235" y="56596"/>
                  </a:lnTo>
                  <a:lnTo>
                    <a:pt x="16893" y="56561"/>
                  </a:lnTo>
                  <a:lnTo>
                    <a:pt x="17550" y="56492"/>
                  </a:lnTo>
                  <a:lnTo>
                    <a:pt x="18208" y="56388"/>
                  </a:lnTo>
                  <a:lnTo>
                    <a:pt x="18831" y="56284"/>
                  </a:lnTo>
                  <a:lnTo>
                    <a:pt x="19489" y="56111"/>
                  </a:lnTo>
                  <a:lnTo>
                    <a:pt x="20112" y="55938"/>
                  </a:lnTo>
                  <a:lnTo>
                    <a:pt x="20735" y="55731"/>
                  </a:lnTo>
                  <a:lnTo>
                    <a:pt x="21324" y="55488"/>
                  </a:lnTo>
                  <a:lnTo>
                    <a:pt x="21912" y="55211"/>
                  </a:lnTo>
                  <a:lnTo>
                    <a:pt x="22466" y="54900"/>
                  </a:lnTo>
                  <a:lnTo>
                    <a:pt x="23054" y="54588"/>
                  </a:lnTo>
                  <a:lnTo>
                    <a:pt x="23574" y="54242"/>
                  </a:lnTo>
                  <a:lnTo>
                    <a:pt x="24127" y="53861"/>
                  </a:lnTo>
                  <a:lnTo>
                    <a:pt x="24612" y="53446"/>
                  </a:lnTo>
                  <a:lnTo>
                    <a:pt x="25097" y="53031"/>
                  </a:lnTo>
                  <a:lnTo>
                    <a:pt x="25581" y="52581"/>
                  </a:lnTo>
                  <a:lnTo>
                    <a:pt x="26031" y="52096"/>
                  </a:lnTo>
                  <a:lnTo>
                    <a:pt x="26447" y="51611"/>
                  </a:lnTo>
                  <a:lnTo>
                    <a:pt x="26862" y="51092"/>
                  </a:lnTo>
                  <a:lnTo>
                    <a:pt x="27243" y="50538"/>
                  </a:lnTo>
                  <a:lnTo>
                    <a:pt x="27589" y="49984"/>
                  </a:lnTo>
                  <a:lnTo>
                    <a:pt x="27900" y="49396"/>
                  </a:lnTo>
                  <a:lnTo>
                    <a:pt x="28212" y="48808"/>
                  </a:lnTo>
                  <a:lnTo>
                    <a:pt x="28454" y="48184"/>
                  </a:lnTo>
                  <a:lnTo>
                    <a:pt x="28697" y="47527"/>
                  </a:lnTo>
                  <a:lnTo>
                    <a:pt x="28904" y="46904"/>
                  </a:lnTo>
                  <a:lnTo>
                    <a:pt x="29112" y="46211"/>
                  </a:lnTo>
                  <a:lnTo>
                    <a:pt x="35170" y="20700"/>
                  </a:lnTo>
                  <a:lnTo>
                    <a:pt x="32366" y="20042"/>
                  </a:lnTo>
                  <a:lnTo>
                    <a:pt x="26308" y="45554"/>
                  </a:lnTo>
                  <a:lnTo>
                    <a:pt x="26170" y="46073"/>
                  </a:lnTo>
                  <a:lnTo>
                    <a:pt x="25997" y="46592"/>
                  </a:lnTo>
                  <a:lnTo>
                    <a:pt x="25824" y="47111"/>
                  </a:lnTo>
                  <a:lnTo>
                    <a:pt x="25616" y="47596"/>
                  </a:lnTo>
                  <a:lnTo>
                    <a:pt x="25374" y="48046"/>
                  </a:lnTo>
                  <a:lnTo>
                    <a:pt x="25097" y="48496"/>
                  </a:lnTo>
                  <a:lnTo>
                    <a:pt x="24820" y="48946"/>
                  </a:lnTo>
                  <a:lnTo>
                    <a:pt x="24543" y="49361"/>
                  </a:lnTo>
                  <a:lnTo>
                    <a:pt x="24231" y="49777"/>
                  </a:lnTo>
                  <a:lnTo>
                    <a:pt x="23885" y="50192"/>
                  </a:lnTo>
                  <a:lnTo>
                    <a:pt x="23539" y="50538"/>
                  </a:lnTo>
                  <a:lnTo>
                    <a:pt x="23158" y="50919"/>
                  </a:lnTo>
                  <a:lnTo>
                    <a:pt x="22777" y="51231"/>
                  </a:lnTo>
                  <a:lnTo>
                    <a:pt x="22397" y="51577"/>
                  </a:lnTo>
                  <a:lnTo>
                    <a:pt x="21981" y="51854"/>
                  </a:lnTo>
                  <a:lnTo>
                    <a:pt x="21531" y="52131"/>
                  </a:lnTo>
                  <a:lnTo>
                    <a:pt x="21081" y="52408"/>
                  </a:lnTo>
                  <a:lnTo>
                    <a:pt x="20631" y="52615"/>
                  </a:lnTo>
                  <a:lnTo>
                    <a:pt x="20181" y="52858"/>
                  </a:lnTo>
                  <a:lnTo>
                    <a:pt x="19697" y="53031"/>
                  </a:lnTo>
                  <a:lnTo>
                    <a:pt x="19212" y="53204"/>
                  </a:lnTo>
                  <a:lnTo>
                    <a:pt x="18727" y="53342"/>
                  </a:lnTo>
                  <a:lnTo>
                    <a:pt x="18243" y="53481"/>
                  </a:lnTo>
                  <a:lnTo>
                    <a:pt x="17724" y="53584"/>
                  </a:lnTo>
                  <a:lnTo>
                    <a:pt x="17204" y="53654"/>
                  </a:lnTo>
                  <a:lnTo>
                    <a:pt x="16685" y="53688"/>
                  </a:lnTo>
                  <a:lnTo>
                    <a:pt x="16166" y="53723"/>
                  </a:lnTo>
                  <a:lnTo>
                    <a:pt x="15647" y="53723"/>
                  </a:lnTo>
                  <a:lnTo>
                    <a:pt x="15127" y="53688"/>
                  </a:lnTo>
                  <a:lnTo>
                    <a:pt x="14574" y="53619"/>
                  </a:lnTo>
                  <a:lnTo>
                    <a:pt x="14054" y="53550"/>
                  </a:lnTo>
                  <a:lnTo>
                    <a:pt x="13500" y="53446"/>
                  </a:lnTo>
                  <a:lnTo>
                    <a:pt x="11043" y="52858"/>
                  </a:lnTo>
                  <a:lnTo>
                    <a:pt x="10524" y="52719"/>
                  </a:lnTo>
                  <a:lnTo>
                    <a:pt x="10004" y="52546"/>
                  </a:lnTo>
                  <a:lnTo>
                    <a:pt x="9520" y="52338"/>
                  </a:lnTo>
                  <a:lnTo>
                    <a:pt x="9035" y="52131"/>
                  </a:lnTo>
                  <a:lnTo>
                    <a:pt x="8550" y="51888"/>
                  </a:lnTo>
                  <a:lnTo>
                    <a:pt x="8100" y="51646"/>
                  </a:lnTo>
                  <a:lnTo>
                    <a:pt x="7650" y="51369"/>
                  </a:lnTo>
                  <a:lnTo>
                    <a:pt x="7235" y="51058"/>
                  </a:lnTo>
                  <a:lnTo>
                    <a:pt x="6820" y="50746"/>
                  </a:lnTo>
                  <a:lnTo>
                    <a:pt x="6439" y="50434"/>
                  </a:lnTo>
                  <a:lnTo>
                    <a:pt x="6058" y="50054"/>
                  </a:lnTo>
                  <a:lnTo>
                    <a:pt x="5712" y="49708"/>
                  </a:lnTo>
                  <a:lnTo>
                    <a:pt x="5366" y="49327"/>
                  </a:lnTo>
                  <a:lnTo>
                    <a:pt x="5054" y="48911"/>
                  </a:lnTo>
                  <a:lnTo>
                    <a:pt x="4743" y="48496"/>
                  </a:lnTo>
                  <a:lnTo>
                    <a:pt x="4466" y="48081"/>
                  </a:lnTo>
                  <a:lnTo>
                    <a:pt x="4224" y="47631"/>
                  </a:lnTo>
                  <a:lnTo>
                    <a:pt x="3981" y="47181"/>
                  </a:lnTo>
                  <a:lnTo>
                    <a:pt x="3774" y="46731"/>
                  </a:lnTo>
                  <a:lnTo>
                    <a:pt x="3566" y="46246"/>
                  </a:lnTo>
                  <a:lnTo>
                    <a:pt x="3393" y="45761"/>
                  </a:lnTo>
                  <a:lnTo>
                    <a:pt x="3254" y="45277"/>
                  </a:lnTo>
                  <a:lnTo>
                    <a:pt x="3116" y="44758"/>
                  </a:lnTo>
                  <a:lnTo>
                    <a:pt x="3047" y="44273"/>
                  </a:lnTo>
                  <a:lnTo>
                    <a:pt x="2943" y="43754"/>
                  </a:lnTo>
                  <a:lnTo>
                    <a:pt x="2908" y="43235"/>
                  </a:lnTo>
                  <a:lnTo>
                    <a:pt x="2874" y="42715"/>
                  </a:lnTo>
                  <a:lnTo>
                    <a:pt x="2874" y="42196"/>
                  </a:lnTo>
                  <a:lnTo>
                    <a:pt x="2908" y="41642"/>
                  </a:lnTo>
                  <a:lnTo>
                    <a:pt x="2977" y="41123"/>
                  </a:lnTo>
                  <a:lnTo>
                    <a:pt x="3047" y="40569"/>
                  </a:lnTo>
                  <a:lnTo>
                    <a:pt x="3185" y="40050"/>
                  </a:lnTo>
                  <a:lnTo>
                    <a:pt x="12531" y="692"/>
                  </a:lnTo>
                  <a:lnTo>
                    <a:pt x="97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7441;p121">
              <a:extLst>
                <a:ext uri="{FF2B5EF4-FFF2-40B4-BE49-F238E27FC236}">
                  <a16:creationId xmlns:a16="http://schemas.microsoft.com/office/drawing/2014/main" id="{5F58CA2D-D49F-4831-88A2-AF687786D65B}"/>
                </a:ext>
              </a:extLst>
            </p:cNvPr>
            <p:cNvSpPr/>
            <p:nvPr/>
          </p:nvSpPr>
          <p:spPr>
            <a:xfrm>
              <a:off x="10684888" y="6028600"/>
              <a:ext cx="321950" cy="240600"/>
            </a:xfrm>
            <a:custGeom>
              <a:avLst/>
              <a:gdLst/>
              <a:ahLst/>
              <a:cxnLst/>
              <a:rect l="l" t="t" r="r" b="b"/>
              <a:pathLst>
                <a:path w="12878" h="9624" extrusionOk="0">
                  <a:moveTo>
                    <a:pt x="4396" y="1"/>
                  </a:moveTo>
                  <a:lnTo>
                    <a:pt x="3981" y="35"/>
                  </a:lnTo>
                  <a:lnTo>
                    <a:pt x="3566" y="70"/>
                  </a:lnTo>
                  <a:lnTo>
                    <a:pt x="3150" y="174"/>
                  </a:lnTo>
                  <a:lnTo>
                    <a:pt x="2769" y="278"/>
                  </a:lnTo>
                  <a:lnTo>
                    <a:pt x="2389" y="451"/>
                  </a:lnTo>
                  <a:lnTo>
                    <a:pt x="2042" y="658"/>
                  </a:lnTo>
                  <a:lnTo>
                    <a:pt x="1696" y="866"/>
                  </a:lnTo>
                  <a:lnTo>
                    <a:pt x="1385" y="1143"/>
                  </a:lnTo>
                  <a:lnTo>
                    <a:pt x="1073" y="1455"/>
                  </a:lnTo>
                  <a:lnTo>
                    <a:pt x="831" y="1766"/>
                  </a:lnTo>
                  <a:lnTo>
                    <a:pt x="589" y="2112"/>
                  </a:lnTo>
                  <a:lnTo>
                    <a:pt x="381" y="2493"/>
                  </a:lnTo>
                  <a:lnTo>
                    <a:pt x="242" y="2874"/>
                  </a:lnTo>
                  <a:lnTo>
                    <a:pt x="104" y="3324"/>
                  </a:lnTo>
                  <a:lnTo>
                    <a:pt x="35" y="3739"/>
                  </a:lnTo>
                  <a:lnTo>
                    <a:pt x="0" y="4155"/>
                  </a:lnTo>
                  <a:lnTo>
                    <a:pt x="0" y="4605"/>
                  </a:lnTo>
                  <a:lnTo>
                    <a:pt x="35" y="5020"/>
                  </a:lnTo>
                  <a:lnTo>
                    <a:pt x="139" y="5401"/>
                  </a:lnTo>
                  <a:lnTo>
                    <a:pt x="277" y="5816"/>
                  </a:lnTo>
                  <a:lnTo>
                    <a:pt x="416" y="6197"/>
                  </a:lnTo>
                  <a:lnTo>
                    <a:pt x="623" y="6543"/>
                  </a:lnTo>
                  <a:lnTo>
                    <a:pt x="866" y="6889"/>
                  </a:lnTo>
                  <a:lnTo>
                    <a:pt x="1108" y="7201"/>
                  </a:lnTo>
                  <a:lnTo>
                    <a:pt x="1419" y="7512"/>
                  </a:lnTo>
                  <a:lnTo>
                    <a:pt x="1731" y="7755"/>
                  </a:lnTo>
                  <a:lnTo>
                    <a:pt x="2077" y="7997"/>
                  </a:lnTo>
                  <a:lnTo>
                    <a:pt x="2458" y="8170"/>
                  </a:lnTo>
                  <a:lnTo>
                    <a:pt x="2873" y="8343"/>
                  </a:lnTo>
                  <a:lnTo>
                    <a:pt x="3289" y="8481"/>
                  </a:lnTo>
                  <a:lnTo>
                    <a:pt x="7616" y="9485"/>
                  </a:lnTo>
                  <a:lnTo>
                    <a:pt x="8031" y="9589"/>
                  </a:lnTo>
                  <a:lnTo>
                    <a:pt x="8446" y="9624"/>
                  </a:lnTo>
                  <a:lnTo>
                    <a:pt x="8896" y="9589"/>
                  </a:lnTo>
                  <a:lnTo>
                    <a:pt x="9312" y="9555"/>
                  </a:lnTo>
                  <a:lnTo>
                    <a:pt x="9692" y="9485"/>
                  </a:lnTo>
                  <a:lnTo>
                    <a:pt x="10108" y="9347"/>
                  </a:lnTo>
                  <a:lnTo>
                    <a:pt x="10489" y="9174"/>
                  </a:lnTo>
                  <a:lnTo>
                    <a:pt x="10835" y="8966"/>
                  </a:lnTo>
                  <a:lnTo>
                    <a:pt x="11181" y="8758"/>
                  </a:lnTo>
                  <a:lnTo>
                    <a:pt x="11492" y="8481"/>
                  </a:lnTo>
                  <a:lnTo>
                    <a:pt x="11804" y="8205"/>
                  </a:lnTo>
                  <a:lnTo>
                    <a:pt x="12046" y="7858"/>
                  </a:lnTo>
                  <a:lnTo>
                    <a:pt x="12289" y="7512"/>
                  </a:lnTo>
                  <a:lnTo>
                    <a:pt x="12496" y="7131"/>
                  </a:lnTo>
                  <a:lnTo>
                    <a:pt x="12635" y="6751"/>
                  </a:lnTo>
                  <a:lnTo>
                    <a:pt x="12773" y="6335"/>
                  </a:lnTo>
                  <a:lnTo>
                    <a:pt x="12842" y="5885"/>
                  </a:lnTo>
                  <a:lnTo>
                    <a:pt x="12877" y="5470"/>
                  </a:lnTo>
                  <a:lnTo>
                    <a:pt x="12877" y="5020"/>
                  </a:lnTo>
                  <a:lnTo>
                    <a:pt x="12808" y="4605"/>
                  </a:lnTo>
                  <a:lnTo>
                    <a:pt x="12739" y="4224"/>
                  </a:lnTo>
                  <a:lnTo>
                    <a:pt x="12600" y="3808"/>
                  </a:lnTo>
                  <a:lnTo>
                    <a:pt x="12427" y="3428"/>
                  </a:lnTo>
                  <a:lnTo>
                    <a:pt x="12254" y="3081"/>
                  </a:lnTo>
                  <a:lnTo>
                    <a:pt x="12012" y="2735"/>
                  </a:lnTo>
                  <a:lnTo>
                    <a:pt x="11735" y="2424"/>
                  </a:lnTo>
                  <a:lnTo>
                    <a:pt x="11458" y="2112"/>
                  </a:lnTo>
                  <a:lnTo>
                    <a:pt x="11146" y="1870"/>
                  </a:lnTo>
                  <a:lnTo>
                    <a:pt x="10766" y="1628"/>
                  </a:lnTo>
                  <a:lnTo>
                    <a:pt x="10419" y="1455"/>
                  </a:lnTo>
                  <a:lnTo>
                    <a:pt x="10004" y="1281"/>
                  </a:lnTo>
                  <a:lnTo>
                    <a:pt x="9589" y="1143"/>
                  </a:lnTo>
                  <a:lnTo>
                    <a:pt x="5262" y="139"/>
                  </a:lnTo>
                  <a:lnTo>
                    <a:pt x="4846" y="35"/>
                  </a:lnTo>
                  <a:lnTo>
                    <a:pt x="439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7442;p121">
              <a:extLst>
                <a:ext uri="{FF2B5EF4-FFF2-40B4-BE49-F238E27FC236}">
                  <a16:creationId xmlns:a16="http://schemas.microsoft.com/office/drawing/2014/main" id="{9D13B09A-C964-44E3-A7AC-6925CFAFD339}"/>
                </a:ext>
              </a:extLst>
            </p:cNvPr>
            <p:cNvSpPr/>
            <p:nvPr/>
          </p:nvSpPr>
          <p:spPr>
            <a:xfrm>
              <a:off x="11238738" y="6481200"/>
              <a:ext cx="347025" cy="346175"/>
            </a:xfrm>
            <a:custGeom>
              <a:avLst/>
              <a:gdLst/>
              <a:ahLst/>
              <a:cxnLst/>
              <a:rect l="l" t="t" r="r" b="b"/>
              <a:pathLst>
                <a:path w="13881" h="13847" extrusionOk="0">
                  <a:moveTo>
                    <a:pt x="6438" y="0"/>
                  </a:moveTo>
                  <a:lnTo>
                    <a:pt x="5781" y="70"/>
                  </a:lnTo>
                  <a:lnTo>
                    <a:pt x="5123" y="208"/>
                  </a:lnTo>
                  <a:lnTo>
                    <a:pt x="4500" y="416"/>
                  </a:lnTo>
                  <a:lnTo>
                    <a:pt x="3877" y="693"/>
                  </a:lnTo>
                  <a:lnTo>
                    <a:pt x="3288" y="1004"/>
                  </a:lnTo>
                  <a:lnTo>
                    <a:pt x="2735" y="1385"/>
                  </a:lnTo>
                  <a:lnTo>
                    <a:pt x="2215" y="1800"/>
                  </a:lnTo>
                  <a:lnTo>
                    <a:pt x="1765" y="2285"/>
                  </a:lnTo>
                  <a:lnTo>
                    <a:pt x="1315" y="2804"/>
                  </a:lnTo>
                  <a:lnTo>
                    <a:pt x="969" y="3393"/>
                  </a:lnTo>
                  <a:lnTo>
                    <a:pt x="623" y="3981"/>
                  </a:lnTo>
                  <a:lnTo>
                    <a:pt x="381" y="4639"/>
                  </a:lnTo>
                  <a:lnTo>
                    <a:pt x="173" y="5331"/>
                  </a:lnTo>
                  <a:lnTo>
                    <a:pt x="35" y="6024"/>
                  </a:lnTo>
                  <a:lnTo>
                    <a:pt x="0" y="6716"/>
                  </a:lnTo>
                  <a:lnTo>
                    <a:pt x="0" y="7408"/>
                  </a:lnTo>
                  <a:lnTo>
                    <a:pt x="69" y="8066"/>
                  </a:lnTo>
                  <a:lnTo>
                    <a:pt x="208" y="8724"/>
                  </a:lnTo>
                  <a:lnTo>
                    <a:pt x="415" y="9381"/>
                  </a:lnTo>
                  <a:lnTo>
                    <a:pt x="692" y="9970"/>
                  </a:lnTo>
                  <a:lnTo>
                    <a:pt x="1004" y="10558"/>
                  </a:lnTo>
                  <a:lnTo>
                    <a:pt x="1385" y="11112"/>
                  </a:lnTo>
                  <a:lnTo>
                    <a:pt x="1835" y="11631"/>
                  </a:lnTo>
                  <a:lnTo>
                    <a:pt x="2285" y="12081"/>
                  </a:lnTo>
                  <a:lnTo>
                    <a:pt x="2804" y="12531"/>
                  </a:lnTo>
                  <a:lnTo>
                    <a:pt x="3392" y="12912"/>
                  </a:lnTo>
                  <a:lnTo>
                    <a:pt x="3981" y="13224"/>
                  </a:lnTo>
                  <a:lnTo>
                    <a:pt x="4638" y="13466"/>
                  </a:lnTo>
                  <a:lnTo>
                    <a:pt x="5331" y="13673"/>
                  </a:lnTo>
                  <a:lnTo>
                    <a:pt x="6023" y="13812"/>
                  </a:lnTo>
                  <a:lnTo>
                    <a:pt x="6715" y="13847"/>
                  </a:lnTo>
                  <a:lnTo>
                    <a:pt x="7408" y="13847"/>
                  </a:lnTo>
                  <a:lnTo>
                    <a:pt x="8065" y="13777"/>
                  </a:lnTo>
                  <a:lnTo>
                    <a:pt x="8723" y="13639"/>
                  </a:lnTo>
                  <a:lnTo>
                    <a:pt x="9381" y="13431"/>
                  </a:lnTo>
                  <a:lnTo>
                    <a:pt x="9969" y="13154"/>
                  </a:lnTo>
                  <a:lnTo>
                    <a:pt x="10558" y="12843"/>
                  </a:lnTo>
                  <a:lnTo>
                    <a:pt x="11112" y="12462"/>
                  </a:lnTo>
                  <a:lnTo>
                    <a:pt x="11631" y="12047"/>
                  </a:lnTo>
                  <a:lnTo>
                    <a:pt x="12115" y="11562"/>
                  </a:lnTo>
                  <a:lnTo>
                    <a:pt x="12531" y="11043"/>
                  </a:lnTo>
                  <a:lnTo>
                    <a:pt x="12912" y="10454"/>
                  </a:lnTo>
                  <a:lnTo>
                    <a:pt x="13223" y="9866"/>
                  </a:lnTo>
                  <a:lnTo>
                    <a:pt x="13465" y="9208"/>
                  </a:lnTo>
                  <a:lnTo>
                    <a:pt x="13673" y="8516"/>
                  </a:lnTo>
                  <a:lnTo>
                    <a:pt x="13812" y="7824"/>
                  </a:lnTo>
                  <a:lnTo>
                    <a:pt x="13881" y="7131"/>
                  </a:lnTo>
                  <a:lnTo>
                    <a:pt x="13846" y="6439"/>
                  </a:lnTo>
                  <a:lnTo>
                    <a:pt x="13777" y="5781"/>
                  </a:lnTo>
                  <a:lnTo>
                    <a:pt x="13638" y="5124"/>
                  </a:lnTo>
                  <a:lnTo>
                    <a:pt x="13431" y="4466"/>
                  </a:lnTo>
                  <a:lnTo>
                    <a:pt x="13154" y="3877"/>
                  </a:lnTo>
                  <a:lnTo>
                    <a:pt x="12842" y="3289"/>
                  </a:lnTo>
                  <a:lnTo>
                    <a:pt x="12462" y="2735"/>
                  </a:lnTo>
                  <a:lnTo>
                    <a:pt x="12046" y="2216"/>
                  </a:lnTo>
                  <a:lnTo>
                    <a:pt x="11562" y="1766"/>
                  </a:lnTo>
                  <a:lnTo>
                    <a:pt x="11042" y="1316"/>
                  </a:lnTo>
                  <a:lnTo>
                    <a:pt x="10454" y="935"/>
                  </a:lnTo>
                  <a:lnTo>
                    <a:pt x="9865" y="624"/>
                  </a:lnTo>
                  <a:lnTo>
                    <a:pt x="9208" y="381"/>
                  </a:lnTo>
                  <a:lnTo>
                    <a:pt x="8550" y="174"/>
                  </a:lnTo>
                  <a:lnTo>
                    <a:pt x="7823" y="35"/>
                  </a:lnTo>
                  <a:lnTo>
                    <a:pt x="71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7443;p121">
              <a:extLst>
                <a:ext uri="{FF2B5EF4-FFF2-40B4-BE49-F238E27FC236}">
                  <a16:creationId xmlns:a16="http://schemas.microsoft.com/office/drawing/2014/main" id="{8136D1D6-7053-41D9-B381-5E277CAEB21B}"/>
                </a:ext>
              </a:extLst>
            </p:cNvPr>
            <p:cNvSpPr/>
            <p:nvPr/>
          </p:nvSpPr>
          <p:spPr>
            <a:xfrm>
              <a:off x="11308813" y="6551300"/>
              <a:ext cx="206850" cy="205975"/>
            </a:xfrm>
            <a:custGeom>
              <a:avLst/>
              <a:gdLst/>
              <a:ahLst/>
              <a:cxnLst/>
              <a:rect l="l" t="t" r="r" b="b"/>
              <a:pathLst>
                <a:path w="8274" h="8239" extrusionOk="0">
                  <a:moveTo>
                    <a:pt x="3843" y="0"/>
                  </a:moveTo>
                  <a:lnTo>
                    <a:pt x="3428" y="35"/>
                  </a:lnTo>
                  <a:lnTo>
                    <a:pt x="3047" y="139"/>
                  </a:lnTo>
                  <a:lnTo>
                    <a:pt x="2666" y="243"/>
                  </a:lnTo>
                  <a:lnTo>
                    <a:pt x="2320" y="416"/>
                  </a:lnTo>
                  <a:lnTo>
                    <a:pt x="1974" y="589"/>
                  </a:lnTo>
                  <a:lnTo>
                    <a:pt x="1628" y="831"/>
                  </a:lnTo>
                  <a:lnTo>
                    <a:pt x="1316" y="1073"/>
                  </a:lnTo>
                  <a:lnTo>
                    <a:pt x="1039" y="1350"/>
                  </a:lnTo>
                  <a:lnTo>
                    <a:pt x="797" y="1662"/>
                  </a:lnTo>
                  <a:lnTo>
                    <a:pt x="555" y="2008"/>
                  </a:lnTo>
                  <a:lnTo>
                    <a:pt x="382" y="2354"/>
                  </a:lnTo>
                  <a:lnTo>
                    <a:pt x="209" y="2770"/>
                  </a:lnTo>
                  <a:lnTo>
                    <a:pt x="105" y="3150"/>
                  </a:lnTo>
                  <a:lnTo>
                    <a:pt x="35" y="3566"/>
                  </a:lnTo>
                  <a:lnTo>
                    <a:pt x="1" y="3981"/>
                  </a:lnTo>
                  <a:lnTo>
                    <a:pt x="1" y="4396"/>
                  </a:lnTo>
                  <a:lnTo>
                    <a:pt x="35" y="4812"/>
                  </a:lnTo>
                  <a:lnTo>
                    <a:pt x="139" y="5193"/>
                  </a:lnTo>
                  <a:lnTo>
                    <a:pt x="243" y="5573"/>
                  </a:lnTo>
                  <a:lnTo>
                    <a:pt x="416" y="5954"/>
                  </a:lnTo>
                  <a:lnTo>
                    <a:pt x="589" y="6300"/>
                  </a:lnTo>
                  <a:lnTo>
                    <a:pt x="832" y="6612"/>
                  </a:lnTo>
                  <a:lnTo>
                    <a:pt x="1074" y="6923"/>
                  </a:lnTo>
                  <a:lnTo>
                    <a:pt x="1351" y="7200"/>
                  </a:lnTo>
                  <a:lnTo>
                    <a:pt x="1662" y="7443"/>
                  </a:lnTo>
                  <a:lnTo>
                    <a:pt x="2009" y="7685"/>
                  </a:lnTo>
                  <a:lnTo>
                    <a:pt x="2389" y="7858"/>
                  </a:lnTo>
                  <a:lnTo>
                    <a:pt x="2770" y="8031"/>
                  </a:lnTo>
                  <a:lnTo>
                    <a:pt x="3151" y="8135"/>
                  </a:lnTo>
                  <a:lnTo>
                    <a:pt x="3601" y="8204"/>
                  </a:lnTo>
                  <a:lnTo>
                    <a:pt x="3982" y="8239"/>
                  </a:lnTo>
                  <a:lnTo>
                    <a:pt x="4397" y="8239"/>
                  </a:lnTo>
                  <a:lnTo>
                    <a:pt x="4812" y="8204"/>
                  </a:lnTo>
                  <a:lnTo>
                    <a:pt x="5193" y="8100"/>
                  </a:lnTo>
                  <a:lnTo>
                    <a:pt x="5574" y="7996"/>
                  </a:lnTo>
                  <a:lnTo>
                    <a:pt x="5955" y="7823"/>
                  </a:lnTo>
                  <a:lnTo>
                    <a:pt x="6301" y="7650"/>
                  </a:lnTo>
                  <a:lnTo>
                    <a:pt x="6612" y="7408"/>
                  </a:lnTo>
                  <a:lnTo>
                    <a:pt x="6924" y="7166"/>
                  </a:lnTo>
                  <a:lnTo>
                    <a:pt x="7201" y="6889"/>
                  </a:lnTo>
                  <a:lnTo>
                    <a:pt x="7443" y="6577"/>
                  </a:lnTo>
                  <a:lnTo>
                    <a:pt x="7685" y="6231"/>
                  </a:lnTo>
                  <a:lnTo>
                    <a:pt x="7859" y="5850"/>
                  </a:lnTo>
                  <a:lnTo>
                    <a:pt x="8032" y="5470"/>
                  </a:lnTo>
                  <a:lnTo>
                    <a:pt x="8135" y="5089"/>
                  </a:lnTo>
                  <a:lnTo>
                    <a:pt x="8239" y="4673"/>
                  </a:lnTo>
                  <a:lnTo>
                    <a:pt x="8274" y="4258"/>
                  </a:lnTo>
                  <a:lnTo>
                    <a:pt x="8239" y="3843"/>
                  </a:lnTo>
                  <a:lnTo>
                    <a:pt x="8205" y="3427"/>
                  </a:lnTo>
                  <a:lnTo>
                    <a:pt x="8101" y="3046"/>
                  </a:lnTo>
                  <a:lnTo>
                    <a:pt x="7997" y="2666"/>
                  </a:lnTo>
                  <a:lnTo>
                    <a:pt x="7824" y="2285"/>
                  </a:lnTo>
                  <a:lnTo>
                    <a:pt x="7651" y="1939"/>
                  </a:lnTo>
                  <a:lnTo>
                    <a:pt x="7409" y="1627"/>
                  </a:lnTo>
                  <a:lnTo>
                    <a:pt x="7166" y="1316"/>
                  </a:lnTo>
                  <a:lnTo>
                    <a:pt x="6889" y="1039"/>
                  </a:lnTo>
                  <a:lnTo>
                    <a:pt x="6578" y="796"/>
                  </a:lnTo>
                  <a:lnTo>
                    <a:pt x="6232" y="554"/>
                  </a:lnTo>
                  <a:lnTo>
                    <a:pt x="5885" y="381"/>
                  </a:lnTo>
                  <a:lnTo>
                    <a:pt x="5505" y="208"/>
                  </a:lnTo>
                  <a:lnTo>
                    <a:pt x="5089" y="104"/>
                  </a:lnTo>
                  <a:lnTo>
                    <a:pt x="4674" y="35"/>
                  </a:lnTo>
                  <a:lnTo>
                    <a:pt x="42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12673;p137">
            <a:extLst>
              <a:ext uri="{FF2B5EF4-FFF2-40B4-BE49-F238E27FC236}">
                <a16:creationId xmlns:a16="http://schemas.microsoft.com/office/drawing/2014/main" id="{7A317B42-6AE7-4FD9-977C-B24C18A80CF4}"/>
              </a:ext>
            </a:extLst>
          </p:cNvPr>
          <p:cNvGrpSpPr/>
          <p:nvPr/>
        </p:nvGrpSpPr>
        <p:grpSpPr>
          <a:xfrm>
            <a:off x="7866179" y="2125885"/>
            <a:ext cx="911707" cy="2849020"/>
            <a:chOff x="2972675" y="239500"/>
            <a:chExt cx="1672550" cy="5226600"/>
          </a:xfrm>
        </p:grpSpPr>
        <p:sp>
          <p:nvSpPr>
            <p:cNvPr id="57" name="Google Shape;12674;p137">
              <a:extLst>
                <a:ext uri="{FF2B5EF4-FFF2-40B4-BE49-F238E27FC236}">
                  <a16:creationId xmlns:a16="http://schemas.microsoft.com/office/drawing/2014/main" id="{8B86244A-5601-4AD6-9ABF-FB539EBECBB2}"/>
                </a:ext>
              </a:extLst>
            </p:cNvPr>
            <p:cNvSpPr/>
            <p:nvPr/>
          </p:nvSpPr>
          <p:spPr>
            <a:xfrm>
              <a:off x="3015600" y="239500"/>
              <a:ext cx="793250" cy="1764400"/>
            </a:xfrm>
            <a:custGeom>
              <a:avLst/>
              <a:gdLst/>
              <a:ahLst/>
              <a:cxnLst/>
              <a:rect l="l" t="t" r="r" b="b"/>
              <a:pathLst>
                <a:path w="31730" h="70576" extrusionOk="0">
                  <a:moveTo>
                    <a:pt x="31730" y="0"/>
                  </a:moveTo>
                  <a:cubicBezTo>
                    <a:pt x="26725" y="0"/>
                    <a:pt x="21527" y="1773"/>
                    <a:pt x="21527" y="7209"/>
                  </a:cubicBezTo>
                  <a:lnTo>
                    <a:pt x="21527" y="12407"/>
                  </a:lnTo>
                  <a:cubicBezTo>
                    <a:pt x="21527" y="12407"/>
                    <a:pt x="20342" y="12875"/>
                    <a:pt x="20462" y="14179"/>
                  </a:cubicBezTo>
                  <a:cubicBezTo>
                    <a:pt x="20581" y="15474"/>
                    <a:pt x="21288" y="19736"/>
                    <a:pt x="23419" y="19965"/>
                  </a:cubicBezTo>
                  <a:cubicBezTo>
                    <a:pt x="23419" y="19965"/>
                    <a:pt x="24677" y="22307"/>
                    <a:pt x="24677" y="31123"/>
                  </a:cubicBezTo>
                  <a:cubicBezTo>
                    <a:pt x="24677" y="31123"/>
                    <a:pt x="18955" y="34071"/>
                    <a:pt x="15622" y="35596"/>
                  </a:cubicBezTo>
                  <a:cubicBezTo>
                    <a:pt x="15622" y="35596"/>
                    <a:pt x="15160" y="35562"/>
                    <a:pt x="14427" y="35562"/>
                  </a:cubicBezTo>
                  <a:cubicBezTo>
                    <a:pt x="12375" y="35562"/>
                    <a:pt x="8203" y="35822"/>
                    <a:pt x="6099" y="37790"/>
                  </a:cubicBezTo>
                  <a:cubicBezTo>
                    <a:pt x="3243" y="40463"/>
                    <a:pt x="1" y="45514"/>
                    <a:pt x="1709" y="54569"/>
                  </a:cubicBezTo>
                  <a:cubicBezTo>
                    <a:pt x="1709" y="54569"/>
                    <a:pt x="1305" y="58435"/>
                    <a:pt x="1213" y="63477"/>
                  </a:cubicBezTo>
                  <a:lnTo>
                    <a:pt x="20774" y="63477"/>
                  </a:lnTo>
                  <a:lnTo>
                    <a:pt x="20774" y="65616"/>
                  </a:lnTo>
                  <a:cubicBezTo>
                    <a:pt x="19644" y="66103"/>
                    <a:pt x="19011" y="67306"/>
                    <a:pt x="19258" y="68509"/>
                  </a:cubicBezTo>
                  <a:cubicBezTo>
                    <a:pt x="19497" y="69712"/>
                    <a:pt x="20563" y="70576"/>
                    <a:pt x="21784" y="70576"/>
                  </a:cubicBezTo>
                  <a:cubicBezTo>
                    <a:pt x="23015" y="70576"/>
                    <a:pt x="24071" y="69712"/>
                    <a:pt x="24309" y="68509"/>
                  </a:cubicBezTo>
                  <a:cubicBezTo>
                    <a:pt x="24557" y="67306"/>
                    <a:pt x="23924" y="66103"/>
                    <a:pt x="22794" y="65616"/>
                  </a:cubicBezTo>
                  <a:lnTo>
                    <a:pt x="22794" y="63477"/>
                  </a:lnTo>
                  <a:lnTo>
                    <a:pt x="31730" y="63477"/>
                  </a:lnTo>
                  <a:lnTo>
                    <a:pt x="31730" y="0"/>
                  </a:lnTo>
                  <a:close/>
                </a:path>
              </a:pathLst>
            </a:custGeom>
            <a:solidFill>
              <a:srgbClr val="667E92"/>
            </a:solid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2675;p137">
              <a:extLst>
                <a:ext uri="{FF2B5EF4-FFF2-40B4-BE49-F238E27FC236}">
                  <a16:creationId xmlns:a16="http://schemas.microsoft.com/office/drawing/2014/main" id="{ABE4DC4E-0EE6-47FD-AABD-45F3534A5520}"/>
                </a:ext>
              </a:extLst>
            </p:cNvPr>
            <p:cNvSpPr/>
            <p:nvPr/>
          </p:nvSpPr>
          <p:spPr>
            <a:xfrm>
              <a:off x="3625625" y="240400"/>
              <a:ext cx="976900" cy="1586950"/>
            </a:xfrm>
            <a:custGeom>
              <a:avLst/>
              <a:gdLst/>
              <a:ahLst/>
              <a:cxnLst/>
              <a:rect l="l" t="t" r="r" b="b"/>
              <a:pathLst>
                <a:path w="39076" h="63478" extrusionOk="0">
                  <a:moveTo>
                    <a:pt x="7329" y="1"/>
                  </a:moveTo>
                  <a:lnTo>
                    <a:pt x="7329" y="52292"/>
                  </a:lnTo>
                  <a:lnTo>
                    <a:pt x="4959" y="52292"/>
                  </a:lnTo>
                  <a:cubicBezTo>
                    <a:pt x="4543" y="51325"/>
                    <a:pt x="3601" y="50715"/>
                    <a:pt x="2584" y="50715"/>
                  </a:cubicBezTo>
                  <a:cubicBezTo>
                    <a:pt x="2413" y="50715"/>
                    <a:pt x="2240" y="50732"/>
                    <a:pt x="2066" y="50767"/>
                  </a:cubicBezTo>
                  <a:cubicBezTo>
                    <a:pt x="863" y="51015"/>
                    <a:pt x="0" y="52072"/>
                    <a:pt x="0" y="53293"/>
                  </a:cubicBezTo>
                  <a:cubicBezTo>
                    <a:pt x="0" y="54524"/>
                    <a:pt x="863" y="55580"/>
                    <a:pt x="2066" y="55818"/>
                  </a:cubicBezTo>
                  <a:cubicBezTo>
                    <a:pt x="2241" y="55854"/>
                    <a:pt x="2416" y="55872"/>
                    <a:pt x="2588" y="55872"/>
                  </a:cubicBezTo>
                  <a:cubicBezTo>
                    <a:pt x="3604" y="55872"/>
                    <a:pt x="4543" y="55269"/>
                    <a:pt x="4959" y="54303"/>
                  </a:cubicBezTo>
                  <a:lnTo>
                    <a:pt x="7329" y="54303"/>
                  </a:lnTo>
                  <a:lnTo>
                    <a:pt x="7329" y="63477"/>
                  </a:lnTo>
                  <a:lnTo>
                    <a:pt x="37863" y="63477"/>
                  </a:lnTo>
                  <a:cubicBezTo>
                    <a:pt x="37762" y="58436"/>
                    <a:pt x="37358" y="54569"/>
                    <a:pt x="37358" y="54569"/>
                  </a:cubicBezTo>
                  <a:cubicBezTo>
                    <a:pt x="39076" y="45514"/>
                    <a:pt x="35834" y="40464"/>
                    <a:pt x="32969" y="37791"/>
                  </a:cubicBezTo>
                  <a:cubicBezTo>
                    <a:pt x="30867" y="35831"/>
                    <a:pt x="26700" y="35572"/>
                    <a:pt x="24646" y="35572"/>
                  </a:cubicBezTo>
                  <a:cubicBezTo>
                    <a:pt x="23910" y="35572"/>
                    <a:pt x="23446" y="35605"/>
                    <a:pt x="23446" y="35605"/>
                  </a:cubicBezTo>
                  <a:cubicBezTo>
                    <a:pt x="20112" y="34072"/>
                    <a:pt x="14391" y="31124"/>
                    <a:pt x="14391" y="31124"/>
                  </a:cubicBezTo>
                  <a:cubicBezTo>
                    <a:pt x="14391" y="22308"/>
                    <a:pt x="15649" y="19975"/>
                    <a:pt x="15649" y="19975"/>
                  </a:cubicBezTo>
                  <a:cubicBezTo>
                    <a:pt x="17779" y="19736"/>
                    <a:pt x="18486" y="15484"/>
                    <a:pt x="18606" y="14180"/>
                  </a:cubicBezTo>
                  <a:cubicBezTo>
                    <a:pt x="18725" y="12885"/>
                    <a:pt x="17541" y="12408"/>
                    <a:pt x="17541" y="12408"/>
                  </a:cubicBezTo>
                  <a:lnTo>
                    <a:pt x="17541" y="7210"/>
                  </a:lnTo>
                  <a:cubicBezTo>
                    <a:pt x="17541" y="1773"/>
                    <a:pt x="12343" y="1"/>
                    <a:pt x="7329" y="1"/>
                  </a:cubicBezTo>
                  <a:close/>
                </a:path>
              </a:pathLst>
            </a:custGeom>
            <a:solidFill>
              <a:srgbClr val="E3E9ED"/>
            </a:solid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2676;p137">
              <a:extLst>
                <a:ext uri="{FF2B5EF4-FFF2-40B4-BE49-F238E27FC236}">
                  <a16:creationId xmlns:a16="http://schemas.microsoft.com/office/drawing/2014/main" id="{EFAA2620-51C2-4A04-A840-3847D5AF4D3D}"/>
                </a:ext>
              </a:extLst>
            </p:cNvPr>
            <p:cNvSpPr/>
            <p:nvPr/>
          </p:nvSpPr>
          <p:spPr>
            <a:xfrm>
              <a:off x="3804225" y="1637225"/>
              <a:ext cx="841000" cy="3828875"/>
            </a:xfrm>
            <a:custGeom>
              <a:avLst/>
              <a:gdLst/>
              <a:ahLst/>
              <a:cxnLst/>
              <a:rect l="l" t="t" r="r" b="b"/>
              <a:pathLst>
                <a:path w="33640" h="153155" extrusionOk="0">
                  <a:moveTo>
                    <a:pt x="10139" y="0"/>
                  </a:moveTo>
                  <a:cubicBezTo>
                    <a:pt x="8909" y="0"/>
                    <a:pt x="7853" y="864"/>
                    <a:pt x="7614" y="2067"/>
                  </a:cubicBezTo>
                  <a:cubicBezTo>
                    <a:pt x="7366" y="3270"/>
                    <a:pt x="8000" y="4473"/>
                    <a:pt x="9129" y="4960"/>
                  </a:cubicBezTo>
                  <a:lnTo>
                    <a:pt x="9129" y="7568"/>
                  </a:lnTo>
                  <a:lnTo>
                    <a:pt x="185" y="7568"/>
                  </a:lnTo>
                  <a:lnTo>
                    <a:pt x="185" y="71476"/>
                  </a:lnTo>
                  <a:cubicBezTo>
                    <a:pt x="185" y="71476"/>
                    <a:pt x="947" y="76334"/>
                    <a:pt x="1241" y="80715"/>
                  </a:cubicBezTo>
                  <a:cubicBezTo>
                    <a:pt x="1525" y="85104"/>
                    <a:pt x="570" y="98163"/>
                    <a:pt x="286" y="104739"/>
                  </a:cubicBezTo>
                  <a:cubicBezTo>
                    <a:pt x="1" y="111314"/>
                    <a:pt x="570" y="119983"/>
                    <a:pt x="1140" y="125420"/>
                  </a:cubicBezTo>
                  <a:cubicBezTo>
                    <a:pt x="1718" y="130857"/>
                    <a:pt x="2003" y="134852"/>
                    <a:pt x="1902" y="139618"/>
                  </a:cubicBezTo>
                  <a:cubicBezTo>
                    <a:pt x="1810" y="144384"/>
                    <a:pt x="1241" y="144485"/>
                    <a:pt x="1048" y="145532"/>
                  </a:cubicBezTo>
                  <a:cubicBezTo>
                    <a:pt x="855" y="146579"/>
                    <a:pt x="1819" y="148012"/>
                    <a:pt x="1819" y="148489"/>
                  </a:cubicBezTo>
                  <a:cubicBezTo>
                    <a:pt x="1819" y="148967"/>
                    <a:pt x="1002" y="150390"/>
                    <a:pt x="1002" y="151483"/>
                  </a:cubicBezTo>
                  <a:cubicBezTo>
                    <a:pt x="1002" y="152585"/>
                    <a:pt x="1149" y="153154"/>
                    <a:pt x="2673" y="153154"/>
                  </a:cubicBezTo>
                  <a:lnTo>
                    <a:pt x="11627" y="153154"/>
                  </a:lnTo>
                  <a:cubicBezTo>
                    <a:pt x="12674" y="153154"/>
                    <a:pt x="12674" y="152199"/>
                    <a:pt x="12674" y="151437"/>
                  </a:cubicBezTo>
                  <a:cubicBezTo>
                    <a:pt x="12674" y="150675"/>
                    <a:pt x="8578" y="147626"/>
                    <a:pt x="8385" y="147249"/>
                  </a:cubicBezTo>
                  <a:cubicBezTo>
                    <a:pt x="8193" y="146864"/>
                    <a:pt x="8477" y="145624"/>
                    <a:pt x="8385" y="145054"/>
                  </a:cubicBezTo>
                  <a:cubicBezTo>
                    <a:pt x="8294" y="144485"/>
                    <a:pt x="7338" y="144577"/>
                    <a:pt x="7430" y="143530"/>
                  </a:cubicBezTo>
                  <a:cubicBezTo>
                    <a:pt x="7531" y="142483"/>
                    <a:pt x="8955" y="134953"/>
                    <a:pt x="12298" y="125512"/>
                  </a:cubicBezTo>
                  <a:cubicBezTo>
                    <a:pt x="15631" y="116080"/>
                    <a:pt x="15438" y="107310"/>
                    <a:pt x="14107" y="104454"/>
                  </a:cubicBezTo>
                  <a:cubicBezTo>
                    <a:pt x="12766" y="101589"/>
                    <a:pt x="12481" y="96446"/>
                    <a:pt x="12959" y="93875"/>
                  </a:cubicBezTo>
                  <a:cubicBezTo>
                    <a:pt x="13427" y="91294"/>
                    <a:pt x="18294" y="74819"/>
                    <a:pt x="19433" y="58895"/>
                  </a:cubicBezTo>
                  <a:cubicBezTo>
                    <a:pt x="20581" y="42970"/>
                    <a:pt x="15723" y="29829"/>
                    <a:pt x="15723" y="29829"/>
                  </a:cubicBezTo>
                  <a:lnTo>
                    <a:pt x="15723" y="17431"/>
                  </a:lnTo>
                  <a:cubicBezTo>
                    <a:pt x="18101" y="13620"/>
                    <a:pt x="19249" y="10571"/>
                    <a:pt x="19249" y="10571"/>
                  </a:cubicBezTo>
                  <a:lnTo>
                    <a:pt x="19249" y="10571"/>
                  </a:lnTo>
                  <a:cubicBezTo>
                    <a:pt x="19057" y="14005"/>
                    <a:pt x="20673" y="21628"/>
                    <a:pt x="20489" y="23152"/>
                  </a:cubicBezTo>
                  <a:cubicBezTo>
                    <a:pt x="19617" y="30123"/>
                    <a:pt x="20489" y="37635"/>
                    <a:pt x="22105" y="41354"/>
                  </a:cubicBezTo>
                  <a:cubicBezTo>
                    <a:pt x="23722" y="45073"/>
                    <a:pt x="24006" y="49307"/>
                    <a:pt x="23722" y="51456"/>
                  </a:cubicBezTo>
                  <a:cubicBezTo>
                    <a:pt x="23290" y="54789"/>
                    <a:pt x="21242" y="57774"/>
                    <a:pt x="20691" y="59188"/>
                  </a:cubicBezTo>
                  <a:cubicBezTo>
                    <a:pt x="20480" y="59730"/>
                    <a:pt x="21059" y="67261"/>
                    <a:pt x="21059" y="67261"/>
                  </a:cubicBezTo>
                  <a:cubicBezTo>
                    <a:pt x="21435" y="67839"/>
                    <a:pt x="22849" y="69410"/>
                    <a:pt x="23419" y="69887"/>
                  </a:cubicBezTo>
                  <a:cubicBezTo>
                    <a:pt x="23763" y="70172"/>
                    <a:pt x="24281" y="70352"/>
                    <a:pt x="24824" y="70352"/>
                  </a:cubicBezTo>
                  <a:cubicBezTo>
                    <a:pt x="25192" y="70352"/>
                    <a:pt x="25572" y="70269"/>
                    <a:pt x="25917" y="70080"/>
                  </a:cubicBezTo>
                  <a:cubicBezTo>
                    <a:pt x="26780" y="69603"/>
                    <a:pt x="31445" y="66994"/>
                    <a:pt x="31831" y="66232"/>
                  </a:cubicBezTo>
                  <a:cubicBezTo>
                    <a:pt x="32207" y="65470"/>
                    <a:pt x="30977" y="59941"/>
                    <a:pt x="30977" y="52034"/>
                  </a:cubicBezTo>
                  <a:cubicBezTo>
                    <a:pt x="30977" y="44118"/>
                    <a:pt x="32308" y="38397"/>
                    <a:pt x="32979" y="31730"/>
                  </a:cubicBezTo>
                  <a:cubicBezTo>
                    <a:pt x="33640" y="25062"/>
                    <a:pt x="30113" y="19626"/>
                    <a:pt x="30113" y="19626"/>
                  </a:cubicBezTo>
                  <a:cubicBezTo>
                    <a:pt x="30683" y="15686"/>
                    <a:pt x="30784" y="11305"/>
                    <a:pt x="30719" y="7568"/>
                  </a:cubicBezTo>
                  <a:lnTo>
                    <a:pt x="11150" y="7568"/>
                  </a:lnTo>
                  <a:lnTo>
                    <a:pt x="11150" y="4960"/>
                  </a:lnTo>
                  <a:cubicBezTo>
                    <a:pt x="12279" y="4473"/>
                    <a:pt x="12913" y="3270"/>
                    <a:pt x="12665" y="2067"/>
                  </a:cubicBezTo>
                  <a:cubicBezTo>
                    <a:pt x="12417" y="864"/>
                    <a:pt x="11361" y="0"/>
                    <a:pt x="10139" y="0"/>
                  </a:cubicBezTo>
                  <a:close/>
                </a:path>
              </a:pathLst>
            </a:custGeom>
            <a:solidFill>
              <a:srgbClr val="445D73"/>
            </a:solid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2677;p137">
              <a:extLst>
                <a:ext uri="{FF2B5EF4-FFF2-40B4-BE49-F238E27FC236}">
                  <a16:creationId xmlns:a16="http://schemas.microsoft.com/office/drawing/2014/main" id="{D925DD53-444F-4E87-A926-66AA7133DA76}"/>
                </a:ext>
              </a:extLst>
            </p:cNvPr>
            <p:cNvSpPr/>
            <p:nvPr/>
          </p:nvSpPr>
          <p:spPr>
            <a:xfrm>
              <a:off x="2972675" y="1826400"/>
              <a:ext cx="1037300" cy="3639700"/>
            </a:xfrm>
            <a:custGeom>
              <a:avLst/>
              <a:gdLst/>
              <a:ahLst/>
              <a:cxnLst/>
              <a:rect l="l" t="t" r="r" b="b"/>
              <a:pathLst>
                <a:path w="41492" h="145588" extrusionOk="0">
                  <a:moveTo>
                    <a:pt x="2930" y="1"/>
                  </a:moveTo>
                  <a:cubicBezTo>
                    <a:pt x="2857" y="3738"/>
                    <a:pt x="2958" y="8119"/>
                    <a:pt x="3527" y="12050"/>
                  </a:cubicBezTo>
                  <a:cubicBezTo>
                    <a:pt x="3527" y="12050"/>
                    <a:pt x="1" y="17486"/>
                    <a:pt x="662" y="24163"/>
                  </a:cubicBezTo>
                  <a:cubicBezTo>
                    <a:pt x="1332" y="30830"/>
                    <a:pt x="2664" y="36551"/>
                    <a:pt x="2664" y="44467"/>
                  </a:cubicBezTo>
                  <a:cubicBezTo>
                    <a:pt x="2664" y="52374"/>
                    <a:pt x="1424" y="57903"/>
                    <a:pt x="1810" y="58665"/>
                  </a:cubicBezTo>
                  <a:cubicBezTo>
                    <a:pt x="2195" y="59427"/>
                    <a:pt x="6861" y="62036"/>
                    <a:pt x="7724" y="62513"/>
                  </a:cubicBezTo>
                  <a:cubicBezTo>
                    <a:pt x="8068" y="62705"/>
                    <a:pt x="8446" y="62789"/>
                    <a:pt x="8813" y="62789"/>
                  </a:cubicBezTo>
                  <a:cubicBezTo>
                    <a:pt x="9356" y="62789"/>
                    <a:pt x="9873" y="62605"/>
                    <a:pt x="10213" y="62320"/>
                  </a:cubicBezTo>
                  <a:cubicBezTo>
                    <a:pt x="10782" y="61843"/>
                    <a:pt x="12196" y="60272"/>
                    <a:pt x="12582" y="59694"/>
                  </a:cubicBezTo>
                  <a:cubicBezTo>
                    <a:pt x="12582" y="59694"/>
                    <a:pt x="13151" y="52163"/>
                    <a:pt x="12949" y="51621"/>
                  </a:cubicBezTo>
                  <a:cubicBezTo>
                    <a:pt x="12389" y="50207"/>
                    <a:pt x="10341" y="47222"/>
                    <a:pt x="9909" y="43889"/>
                  </a:cubicBezTo>
                  <a:cubicBezTo>
                    <a:pt x="9634" y="41740"/>
                    <a:pt x="9909" y="37506"/>
                    <a:pt x="11535" y="33787"/>
                  </a:cubicBezTo>
                  <a:cubicBezTo>
                    <a:pt x="13151" y="30077"/>
                    <a:pt x="14024" y="22556"/>
                    <a:pt x="13151" y="15585"/>
                  </a:cubicBezTo>
                  <a:cubicBezTo>
                    <a:pt x="12958" y="14061"/>
                    <a:pt x="14584" y="6438"/>
                    <a:pt x="14391" y="3004"/>
                  </a:cubicBezTo>
                  <a:lnTo>
                    <a:pt x="14391" y="3004"/>
                  </a:lnTo>
                  <a:cubicBezTo>
                    <a:pt x="14391" y="3004"/>
                    <a:pt x="15539" y="6053"/>
                    <a:pt x="17917" y="9864"/>
                  </a:cubicBezTo>
                  <a:lnTo>
                    <a:pt x="17917" y="22252"/>
                  </a:lnTo>
                  <a:cubicBezTo>
                    <a:pt x="17917" y="22252"/>
                    <a:pt x="13059" y="35412"/>
                    <a:pt x="14198" y="51328"/>
                  </a:cubicBezTo>
                  <a:cubicBezTo>
                    <a:pt x="15346" y="67243"/>
                    <a:pt x="20204" y="83727"/>
                    <a:pt x="20682" y="86308"/>
                  </a:cubicBezTo>
                  <a:cubicBezTo>
                    <a:pt x="21159" y="88879"/>
                    <a:pt x="20874" y="94022"/>
                    <a:pt x="19534" y="96887"/>
                  </a:cubicBezTo>
                  <a:cubicBezTo>
                    <a:pt x="18193" y="99743"/>
                    <a:pt x="18009" y="108513"/>
                    <a:pt x="21352" y="117945"/>
                  </a:cubicBezTo>
                  <a:cubicBezTo>
                    <a:pt x="24686" y="127386"/>
                    <a:pt x="26109" y="134916"/>
                    <a:pt x="26210" y="135963"/>
                  </a:cubicBezTo>
                  <a:cubicBezTo>
                    <a:pt x="26302" y="137010"/>
                    <a:pt x="25347" y="136918"/>
                    <a:pt x="25255" y="137487"/>
                  </a:cubicBezTo>
                  <a:cubicBezTo>
                    <a:pt x="25163" y="138057"/>
                    <a:pt x="25448" y="139297"/>
                    <a:pt x="25255" y="139682"/>
                  </a:cubicBezTo>
                  <a:cubicBezTo>
                    <a:pt x="25062" y="140059"/>
                    <a:pt x="20966" y="143108"/>
                    <a:pt x="20966" y="143870"/>
                  </a:cubicBezTo>
                  <a:cubicBezTo>
                    <a:pt x="20966" y="144632"/>
                    <a:pt x="20966" y="145587"/>
                    <a:pt x="22013" y="145587"/>
                  </a:cubicBezTo>
                  <a:lnTo>
                    <a:pt x="30967" y="145587"/>
                  </a:lnTo>
                  <a:cubicBezTo>
                    <a:pt x="32492" y="145587"/>
                    <a:pt x="32638" y="145009"/>
                    <a:pt x="32638" y="143916"/>
                  </a:cubicBezTo>
                  <a:cubicBezTo>
                    <a:pt x="32638" y="142823"/>
                    <a:pt x="31830" y="141391"/>
                    <a:pt x="31830" y="140913"/>
                  </a:cubicBezTo>
                  <a:cubicBezTo>
                    <a:pt x="31830" y="140445"/>
                    <a:pt x="32785" y="139012"/>
                    <a:pt x="32593" y="137965"/>
                  </a:cubicBezTo>
                  <a:cubicBezTo>
                    <a:pt x="32400" y="136909"/>
                    <a:pt x="31830" y="136817"/>
                    <a:pt x="31738" y="132051"/>
                  </a:cubicBezTo>
                  <a:cubicBezTo>
                    <a:pt x="31637" y="127294"/>
                    <a:pt x="31922" y="123281"/>
                    <a:pt x="32501" y="117853"/>
                  </a:cubicBezTo>
                  <a:cubicBezTo>
                    <a:pt x="33070" y="112416"/>
                    <a:pt x="33649" y="103747"/>
                    <a:pt x="33355" y="97172"/>
                  </a:cubicBezTo>
                  <a:cubicBezTo>
                    <a:pt x="33061" y="90596"/>
                    <a:pt x="32115" y="77537"/>
                    <a:pt x="32400" y="73148"/>
                  </a:cubicBezTo>
                  <a:cubicBezTo>
                    <a:pt x="32684" y="68758"/>
                    <a:pt x="33447" y="63909"/>
                    <a:pt x="33447" y="63909"/>
                  </a:cubicBezTo>
                  <a:lnTo>
                    <a:pt x="33447" y="10727"/>
                  </a:lnTo>
                  <a:lnTo>
                    <a:pt x="35825" y="10727"/>
                  </a:lnTo>
                  <a:cubicBezTo>
                    <a:pt x="36266" y="11758"/>
                    <a:pt x="37235" y="12298"/>
                    <a:pt x="38209" y="12298"/>
                  </a:cubicBezTo>
                  <a:cubicBezTo>
                    <a:pt x="39022" y="12298"/>
                    <a:pt x="39839" y="11922"/>
                    <a:pt x="40353" y="11140"/>
                  </a:cubicBezTo>
                  <a:cubicBezTo>
                    <a:pt x="41491" y="9423"/>
                    <a:pt x="40261" y="7136"/>
                    <a:pt x="38204" y="7136"/>
                  </a:cubicBezTo>
                  <a:cubicBezTo>
                    <a:pt x="37166" y="7136"/>
                    <a:pt x="36229" y="7752"/>
                    <a:pt x="35825" y="8707"/>
                  </a:cubicBezTo>
                  <a:lnTo>
                    <a:pt x="33447" y="8707"/>
                  </a:lnTo>
                  <a:lnTo>
                    <a:pt x="33447" y="1"/>
                  </a:lnTo>
                  <a:lnTo>
                    <a:pt x="24520" y="1"/>
                  </a:lnTo>
                  <a:lnTo>
                    <a:pt x="24520" y="2140"/>
                  </a:lnTo>
                  <a:cubicBezTo>
                    <a:pt x="25641" y="2627"/>
                    <a:pt x="26284" y="3830"/>
                    <a:pt x="26036" y="5033"/>
                  </a:cubicBezTo>
                  <a:cubicBezTo>
                    <a:pt x="25788" y="6236"/>
                    <a:pt x="24732" y="7100"/>
                    <a:pt x="23510" y="7100"/>
                  </a:cubicBezTo>
                  <a:cubicBezTo>
                    <a:pt x="22280" y="7100"/>
                    <a:pt x="21223" y="6236"/>
                    <a:pt x="20975" y="5033"/>
                  </a:cubicBezTo>
                  <a:cubicBezTo>
                    <a:pt x="20737" y="3830"/>
                    <a:pt x="21370" y="2627"/>
                    <a:pt x="22500" y="2140"/>
                  </a:cubicBezTo>
                  <a:lnTo>
                    <a:pt x="22500" y="1"/>
                  </a:lnTo>
                  <a:close/>
                </a:path>
              </a:pathLst>
            </a:custGeom>
            <a:solidFill>
              <a:srgbClr val="CFD9E0"/>
            </a:solid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7424;p121">
            <a:extLst>
              <a:ext uri="{FF2B5EF4-FFF2-40B4-BE49-F238E27FC236}">
                <a16:creationId xmlns:a16="http://schemas.microsoft.com/office/drawing/2014/main" id="{4704C4CA-B370-4457-B581-86411EED946D}"/>
              </a:ext>
            </a:extLst>
          </p:cNvPr>
          <p:cNvGrpSpPr/>
          <p:nvPr/>
        </p:nvGrpSpPr>
        <p:grpSpPr>
          <a:xfrm>
            <a:off x="6268184" y="3330426"/>
            <a:ext cx="1409032" cy="1003765"/>
            <a:chOff x="9806950" y="1916713"/>
            <a:chExt cx="2467225" cy="1757600"/>
          </a:xfrm>
        </p:grpSpPr>
        <p:sp>
          <p:nvSpPr>
            <p:cNvPr id="62" name="Google Shape;7425;p121">
              <a:extLst>
                <a:ext uri="{FF2B5EF4-FFF2-40B4-BE49-F238E27FC236}">
                  <a16:creationId xmlns:a16="http://schemas.microsoft.com/office/drawing/2014/main" id="{32A3F056-EDAA-4D82-B7F2-B02936D6CCDD}"/>
                </a:ext>
              </a:extLst>
            </p:cNvPr>
            <p:cNvSpPr/>
            <p:nvPr/>
          </p:nvSpPr>
          <p:spPr>
            <a:xfrm>
              <a:off x="9857125" y="2714588"/>
              <a:ext cx="1884825" cy="877525"/>
            </a:xfrm>
            <a:custGeom>
              <a:avLst/>
              <a:gdLst/>
              <a:ahLst/>
              <a:cxnLst/>
              <a:rect l="l" t="t" r="r" b="b"/>
              <a:pathLst>
                <a:path w="75393" h="35101" extrusionOk="0">
                  <a:moveTo>
                    <a:pt x="3912" y="0"/>
                  </a:moveTo>
                  <a:lnTo>
                    <a:pt x="1" y="12185"/>
                  </a:lnTo>
                  <a:lnTo>
                    <a:pt x="71481" y="35100"/>
                  </a:lnTo>
                  <a:lnTo>
                    <a:pt x="75393" y="22916"/>
                  </a:lnTo>
                  <a:lnTo>
                    <a:pt x="391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7426;p121">
              <a:extLst>
                <a:ext uri="{FF2B5EF4-FFF2-40B4-BE49-F238E27FC236}">
                  <a16:creationId xmlns:a16="http://schemas.microsoft.com/office/drawing/2014/main" id="{523FE0C8-EE8D-470E-A3AA-77A9A1B140ED}"/>
                </a:ext>
              </a:extLst>
            </p:cNvPr>
            <p:cNvSpPr/>
            <p:nvPr/>
          </p:nvSpPr>
          <p:spPr>
            <a:xfrm>
              <a:off x="9806950" y="1948713"/>
              <a:ext cx="2467225" cy="1723000"/>
            </a:xfrm>
            <a:custGeom>
              <a:avLst/>
              <a:gdLst/>
              <a:ahLst/>
              <a:cxnLst/>
              <a:rect l="l" t="t" r="r" b="b"/>
              <a:pathLst>
                <a:path w="98689" h="68920" extrusionOk="0">
                  <a:moveTo>
                    <a:pt x="33300" y="4085"/>
                  </a:moveTo>
                  <a:lnTo>
                    <a:pt x="43096" y="7235"/>
                  </a:lnTo>
                  <a:lnTo>
                    <a:pt x="36623" y="27451"/>
                  </a:lnTo>
                  <a:lnTo>
                    <a:pt x="19904" y="22085"/>
                  </a:lnTo>
                  <a:lnTo>
                    <a:pt x="33300" y="4085"/>
                  </a:lnTo>
                  <a:close/>
                  <a:moveTo>
                    <a:pt x="32227" y="1"/>
                  </a:moveTo>
                  <a:lnTo>
                    <a:pt x="16962" y="20424"/>
                  </a:lnTo>
                  <a:lnTo>
                    <a:pt x="6612" y="21808"/>
                  </a:lnTo>
                  <a:lnTo>
                    <a:pt x="0" y="42197"/>
                  </a:lnTo>
                  <a:lnTo>
                    <a:pt x="3462" y="43270"/>
                  </a:lnTo>
                  <a:lnTo>
                    <a:pt x="3531" y="42958"/>
                  </a:lnTo>
                  <a:lnTo>
                    <a:pt x="3704" y="42508"/>
                  </a:lnTo>
                  <a:lnTo>
                    <a:pt x="3877" y="42058"/>
                  </a:lnTo>
                  <a:lnTo>
                    <a:pt x="4085" y="41643"/>
                  </a:lnTo>
                  <a:lnTo>
                    <a:pt x="4292" y="41228"/>
                  </a:lnTo>
                  <a:lnTo>
                    <a:pt x="4535" y="40847"/>
                  </a:lnTo>
                  <a:lnTo>
                    <a:pt x="4777" y="40466"/>
                  </a:lnTo>
                  <a:lnTo>
                    <a:pt x="5054" y="40085"/>
                  </a:lnTo>
                  <a:lnTo>
                    <a:pt x="5331" y="39739"/>
                  </a:lnTo>
                  <a:lnTo>
                    <a:pt x="5642" y="39393"/>
                  </a:lnTo>
                  <a:lnTo>
                    <a:pt x="5954" y="39081"/>
                  </a:lnTo>
                  <a:lnTo>
                    <a:pt x="6300" y="38770"/>
                  </a:lnTo>
                  <a:lnTo>
                    <a:pt x="6646" y="38493"/>
                  </a:lnTo>
                  <a:lnTo>
                    <a:pt x="6992" y="38216"/>
                  </a:lnTo>
                  <a:lnTo>
                    <a:pt x="7373" y="37974"/>
                  </a:lnTo>
                  <a:lnTo>
                    <a:pt x="7754" y="37731"/>
                  </a:lnTo>
                  <a:lnTo>
                    <a:pt x="8135" y="37524"/>
                  </a:lnTo>
                  <a:lnTo>
                    <a:pt x="8550" y="37316"/>
                  </a:lnTo>
                  <a:lnTo>
                    <a:pt x="8965" y="37143"/>
                  </a:lnTo>
                  <a:lnTo>
                    <a:pt x="9381" y="37005"/>
                  </a:lnTo>
                  <a:lnTo>
                    <a:pt x="9796" y="36866"/>
                  </a:lnTo>
                  <a:lnTo>
                    <a:pt x="10246" y="36762"/>
                  </a:lnTo>
                  <a:lnTo>
                    <a:pt x="10662" y="36658"/>
                  </a:lnTo>
                  <a:lnTo>
                    <a:pt x="11112" y="36589"/>
                  </a:lnTo>
                  <a:lnTo>
                    <a:pt x="11562" y="36520"/>
                  </a:lnTo>
                  <a:lnTo>
                    <a:pt x="12012" y="36520"/>
                  </a:lnTo>
                  <a:lnTo>
                    <a:pt x="12462" y="36485"/>
                  </a:lnTo>
                  <a:lnTo>
                    <a:pt x="12946" y="36520"/>
                  </a:lnTo>
                  <a:lnTo>
                    <a:pt x="13396" y="36555"/>
                  </a:lnTo>
                  <a:lnTo>
                    <a:pt x="13846" y="36624"/>
                  </a:lnTo>
                  <a:lnTo>
                    <a:pt x="14331" y="36693"/>
                  </a:lnTo>
                  <a:lnTo>
                    <a:pt x="14781" y="36797"/>
                  </a:lnTo>
                  <a:lnTo>
                    <a:pt x="15231" y="36935"/>
                  </a:lnTo>
                  <a:lnTo>
                    <a:pt x="15681" y="37108"/>
                  </a:lnTo>
                  <a:lnTo>
                    <a:pt x="16131" y="37281"/>
                  </a:lnTo>
                  <a:lnTo>
                    <a:pt x="16546" y="37489"/>
                  </a:lnTo>
                  <a:lnTo>
                    <a:pt x="16962" y="37697"/>
                  </a:lnTo>
                  <a:lnTo>
                    <a:pt x="17377" y="37939"/>
                  </a:lnTo>
                  <a:lnTo>
                    <a:pt x="17758" y="38181"/>
                  </a:lnTo>
                  <a:lnTo>
                    <a:pt x="18104" y="38458"/>
                  </a:lnTo>
                  <a:lnTo>
                    <a:pt x="18450" y="38735"/>
                  </a:lnTo>
                  <a:lnTo>
                    <a:pt x="18796" y="39047"/>
                  </a:lnTo>
                  <a:lnTo>
                    <a:pt x="19108" y="39358"/>
                  </a:lnTo>
                  <a:lnTo>
                    <a:pt x="19419" y="39705"/>
                  </a:lnTo>
                  <a:lnTo>
                    <a:pt x="19696" y="40051"/>
                  </a:lnTo>
                  <a:lnTo>
                    <a:pt x="19973" y="40397"/>
                  </a:lnTo>
                  <a:lnTo>
                    <a:pt x="20215" y="40778"/>
                  </a:lnTo>
                  <a:lnTo>
                    <a:pt x="20458" y="41158"/>
                  </a:lnTo>
                  <a:lnTo>
                    <a:pt x="20665" y="41539"/>
                  </a:lnTo>
                  <a:lnTo>
                    <a:pt x="20873" y="41955"/>
                  </a:lnTo>
                  <a:lnTo>
                    <a:pt x="21046" y="42370"/>
                  </a:lnTo>
                  <a:lnTo>
                    <a:pt x="21185" y="42785"/>
                  </a:lnTo>
                  <a:lnTo>
                    <a:pt x="21323" y="43201"/>
                  </a:lnTo>
                  <a:lnTo>
                    <a:pt x="21462" y="43651"/>
                  </a:lnTo>
                  <a:lnTo>
                    <a:pt x="21531" y="44066"/>
                  </a:lnTo>
                  <a:lnTo>
                    <a:pt x="21600" y="44516"/>
                  </a:lnTo>
                  <a:lnTo>
                    <a:pt x="21669" y="44966"/>
                  </a:lnTo>
                  <a:lnTo>
                    <a:pt x="21704" y="45416"/>
                  </a:lnTo>
                  <a:lnTo>
                    <a:pt x="21704" y="45866"/>
                  </a:lnTo>
                  <a:lnTo>
                    <a:pt x="21669" y="46351"/>
                  </a:lnTo>
                  <a:lnTo>
                    <a:pt x="21635" y="46801"/>
                  </a:lnTo>
                  <a:lnTo>
                    <a:pt x="21600" y="47251"/>
                  </a:lnTo>
                  <a:lnTo>
                    <a:pt x="21496" y="47735"/>
                  </a:lnTo>
                  <a:lnTo>
                    <a:pt x="21392" y="48185"/>
                  </a:lnTo>
                  <a:lnTo>
                    <a:pt x="21254" y="48635"/>
                  </a:lnTo>
                  <a:lnTo>
                    <a:pt x="21150" y="48947"/>
                  </a:lnTo>
                  <a:lnTo>
                    <a:pt x="31638" y="52339"/>
                  </a:lnTo>
                  <a:lnTo>
                    <a:pt x="52200" y="58916"/>
                  </a:lnTo>
                  <a:lnTo>
                    <a:pt x="52304" y="58604"/>
                  </a:lnTo>
                  <a:lnTo>
                    <a:pt x="52442" y="58154"/>
                  </a:lnTo>
                  <a:lnTo>
                    <a:pt x="52615" y="57704"/>
                  </a:lnTo>
                  <a:lnTo>
                    <a:pt x="52823" y="57289"/>
                  </a:lnTo>
                  <a:lnTo>
                    <a:pt x="53031" y="56874"/>
                  </a:lnTo>
                  <a:lnTo>
                    <a:pt x="53273" y="56458"/>
                  </a:lnTo>
                  <a:lnTo>
                    <a:pt x="53550" y="56078"/>
                  </a:lnTo>
                  <a:lnTo>
                    <a:pt x="53792" y="55731"/>
                  </a:lnTo>
                  <a:lnTo>
                    <a:pt x="54104" y="55351"/>
                  </a:lnTo>
                  <a:lnTo>
                    <a:pt x="54415" y="55039"/>
                  </a:lnTo>
                  <a:lnTo>
                    <a:pt x="54727" y="54728"/>
                  </a:lnTo>
                  <a:lnTo>
                    <a:pt x="55038" y="54416"/>
                  </a:lnTo>
                  <a:lnTo>
                    <a:pt x="55385" y="54139"/>
                  </a:lnTo>
                  <a:lnTo>
                    <a:pt x="55765" y="53862"/>
                  </a:lnTo>
                  <a:lnTo>
                    <a:pt x="56112" y="53620"/>
                  </a:lnTo>
                  <a:lnTo>
                    <a:pt x="56492" y="53378"/>
                  </a:lnTo>
                  <a:lnTo>
                    <a:pt x="56908" y="53170"/>
                  </a:lnTo>
                  <a:lnTo>
                    <a:pt x="57288" y="52962"/>
                  </a:lnTo>
                  <a:lnTo>
                    <a:pt x="57704" y="52789"/>
                  </a:lnTo>
                  <a:lnTo>
                    <a:pt x="58119" y="52651"/>
                  </a:lnTo>
                  <a:lnTo>
                    <a:pt x="58569" y="52512"/>
                  </a:lnTo>
                  <a:lnTo>
                    <a:pt x="58985" y="52374"/>
                  </a:lnTo>
                  <a:lnTo>
                    <a:pt x="59435" y="52305"/>
                  </a:lnTo>
                  <a:lnTo>
                    <a:pt x="59885" y="52201"/>
                  </a:lnTo>
                  <a:lnTo>
                    <a:pt x="60335" y="52166"/>
                  </a:lnTo>
                  <a:lnTo>
                    <a:pt x="60785" y="52131"/>
                  </a:lnTo>
                  <a:lnTo>
                    <a:pt x="61685" y="52131"/>
                  </a:lnTo>
                  <a:lnTo>
                    <a:pt x="62135" y="52166"/>
                  </a:lnTo>
                  <a:lnTo>
                    <a:pt x="62619" y="52235"/>
                  </a:lnTo>
                  <a:lnTo>
                    <a:pt x="63069" y="52339"/>
                  </a:lnTo>
                  <a:lnTo>
                    <a:pt x="63519" y="52443"/>
                  </a:lnTo>
                  <a:lnTo>
                    <a:pt x="64004" y="52581"/>
                  </a:lnTo>
                  <a:lnTo>
                    <a:pt x="64454" y="52720"/>
                  </a:lnTo>
                  <a:lnTo>
                    <a:pt x="64869" y="52893"/>
                  </a:lnTo>
                  <a:lnTo>
                    <a:pt x="65319" y="53101"/>
                  </a:lnTo>
                  <a:lnTo>
                    <a:pt x="65735" y="53308"/>
                  </a:lnTo>
                  <a:lnTo>
                    <a:pt x="66115" y="53551"/>
                  </a:lnTo>
                  <a:lnTo>
                    <a:pt x="66496" y="53828"/>
                  </a:lnTo>
                  <a:lnTo>
                    <a:pt x="66877" y="54070"/>
                  </a:lnTo>
                  <a:lnTo>
                    <a:pt x="67223" y="54381"/>
                  </a:lnTo>
                  <a:lnTo>
                    <a:pt x="67535" y="54693"/>
                  </a:lnTo>
                  <a:lnTo>
                    <a:pt x="67881" y="55005"/>
                  </a:lnTo>
                  <a:lnTo>
                    <a:pt x="68158" y="55316"/>
                  </a:lnTo>
                  <a:lnTo>
                    <a:pt x="68469" y="55662"/>
                  </a:lnTo>
                  <a:lnTo>
                    <a:pt x="68712" y="56043"/>
                  </a:lnTo>
                  <a:lnTo>
                    <a:pt x="68988" y="56389"/>
                  </a:lnTo>
                  <a:lnTo>
                    <a:pt x="69196" y="56770"/>
                  </a:lnTo>
                  <a:lnTo>
                    <a:pt x="69438" y="57185"/>
                  </a:lnTo>
                  <a:lnTo>
                    <a:pt x="69612" y="57566"/>
                  </a:lnTo>
                  <a:lnTo>
                    <a:pt x="69785" y="57981"/>
                  </a:lnTo>
                  <a:lnTo>
                    <a:pt x="69958" y="58397"/>
                  </a:lnTo>
                  <a:lnTo>
                    <a:pt x="70096" y="58847"/>
                  </a:lnTo>
                  <a:lnTo>
                    <a:pt x="70200" y="59262"/>
                  </a:lnTo>
                  <a:lnTo>
                    <a:pt x="70304" y="59712"/>
                  </a:lnTo>
                  <a:lnTo>
                    <a:pt x="70373" y="60162"/>
                  </a:lnTo>
                  <a:lnTo>
                    <a:pt x="70408" y="60612"/>
                  </a:lnTo>
                  <a:lnTo>
                    <a:pt x="70442" y="61062"/>
                  </a:lnTo>
                  <a:lnTo>
                    <a:pt x="70442" y="61512"/>
                  </a:lnTo>
                  <a:lnTo>
                    <a:pt x="70442" y="61962"/>
                  </a:lnTo>
                  <a:lnTo>
                    <a:pt x="70408" y="62412"/>
                  </a:lnTo>
                  <a:lnTo>
                    <a:pt x="70338" y="62897"/>
                  </a:lnTo>
                  <a:lnTo>
                    <a:pt x="70269" y="63347"/>
                  </a:lnTo>
                  <a:lnTo>
                    <a:pt x="70131" y="63797"/>
                  </a:lnTo>
                  <a:lnTo>
                    <a:pt x="69992" y="64281"/>
                  </a:lnTo>
                  <a:lnTo>
                    <a:pt x="69888" y="64593"/>
                  </a:lnTo>
                  <a:lnTo>
                    <a:pt x="83388" y="68920"/>
                  </a:lnTo>
                  <a:lnTo>
                    <a:pt x="98688" y="21289"/>
                  </a:lnTo>
                  <a:lnTo>
                    <a:pt x="46904" y="4709"/>
                  </a:lnTo>
                  <a:lnTo>
                    <a:pt x="322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7427;p121">
              <a:extLst>
                <a:ext uri="{FF2B5EF4-FFF2-40B4-BE49-F238E27FC236}">
                  <a16:creationId xmlns:a16="http://schemas.microsoft.com/office/drawing/2014/main" id="{075F2953-CE53-4749-B819-4EC43416D5AE}"/>
                </a:ext>
              </a:extLst>
            </p:cNvPr>
            <p:cNvSpPr/>
            <p:nvPr/>
          </p:nvSpPr>
          <p:spPr>
            <a:xfrm>
              <a:off x="11145700" y="3294388"/>
              <a:ext cx="379925" cy="379925"/>
            </a:xfrm>
            <a:custGeom>
              <a:avLst/>
              <a:gdLst/>
              <a:ahLst/>
              <a:cxnLst/>
              <a:rect l="l" t="t" r="r" b="b"/>
              <a:pathLst>
                <a:path w="15197" h="15197" extrusionOk="0">
                  <a:moveTo>
                    <a:pt x="7892" y="4985"/>
                  </a:moveTo>
                  <a:lnTo>
                    <a:pt x="8135" y="5020"/>
                  </a:lnTo>
                  <a:lnTo>
                    <a:pt x="8412" y="5089"/>
                  </a:lnTo>
                  <a:lnTo>
                    <a:pt x="8654" y="5193"/>
                  </a:lnTo>
                  <a:lnTo>
                    <a:pt x="8896" y="5331"/>
                  </a:lnTo>
                  <a:lnTo>
                    <a:pt x="9104" y="5435"/>
                  </a:lnTo>
                  <a:lnTo>
                    <a:pt x="9312" y="5608"/>
                  </a:lnTo>
                  <a:lnTo>
                    <a:pt x="9485" y="5781"/>
                  </a:lnTo>
                  <a:lnTo>
                    <a:pt x="9658" y="5989"/>
                  </a:lnTo>
                  <a:lnTo>
                    <a:pt x="9796" y="6197"/>
                  </a:lnTo>
                  <a:lnTo>
                    <a:pt x="9935" y="6404"/>
                  </a:lnTo>
                  <a:lnTo>
                    <a:pt x="10038" y="6647"/>
                  </a:lnTo>
                  <a:lnTo>
                    <a:pt x="10108" y="6854"/>
                  </a:lnTo>
                  <a:lnTo>
                    <a:pt x="10177" y="7131"/>
                  </a:lnTo>
                  <a:lnTo>
                    <a:pt x="10212" y="7374"/>
                  </a:lnTo>
                  <a:lnTo>
                    <a:pt x="10212" y="7616"/>
                  </a:lnTo>
                  <a:lnTo>
                    <a:pt x="10212" y="7893"/>
                  </a:lnTo>
                  <a:lnTo>
                    <a:pt x="10177" y="8135"/>
                  </a:lnTo>
                  <a:lnTo>
                    <a:pt x="10108" y="8412"/>
                  </a:lnTo>
                  <a:lnTo>
                    <a:pt x="10004" y="8654"/>
                  </a:lnTo>
                  <a:lnTo>
                    <a:pt x="9900" y="8897"/>
                  </a:lnTo>
                  <a:lnTo>
                    <a:pt x="9762" y="9104"/>
                  </a:lnTo>
                  <a:lnTo>
                    <a:pt x="9588" y="9312"/>
                  </a:lnTo>
                  <a:lnTo>
                    <a:pt x="9415" y="9485"/>
                  </a:lnTo>
                  <a:lnTo>
                    <a:pt x="9242" y="9658"/>
                  </a:lnTo>
                  <a:lnTo>
                    <a:pt x="9035" y="9797"/>
                  </a:lnTo>
                  <a:lnTo>
                    <a:pt x="8792" y="9935"/>
                  </a:lnTo>
                  <a:lnTo>
                    <a:pt x="8585" y="10039"/>
                  </a:lnTo>
                  <a:lnTo>
                    <a:pt x="8342" y="10143"/>
                  </a:lnTo>
                  <a:lnTo>
                    <a:pt x="8100" y="10177"/>
                  </a:lnTo>
                  <a:lnTo>
                    <a:pt x="7823" y="10212"/>
                  </a:lnTo>
                  <a:lnTo>
                    <a:pt x="7581" y="10247"/>
                  </a:lnTo>
                  <a:lnTo>
                    <a:pt x="7304" y="10212"/>
                  </a:lnTo>
                  <a:lnTo>
                    <a:pt x="7062" y="10177"/>
                  </a:lnTo>
                  <a:lnTo>
                    <a:pt x="6785" y="10108"/>
                  </a:lnTo>
                  <a:lnTo>
                    <a:pt x="6542" y="10004"/>
                  </a:lnTo>
                  <a:lnTo>
                    <a:pt x="6300" y="9901"/>
                  </a:lnTo>
                  <a:lnTo>
                    <a:pt x="6092" y="9762"/>
                  </a:lnTo>
                  <a:lnTo>
                    <a:pt x="5885" y="9589"/>
                  </a:lnTo>
                  <a:lnTo>
                    <a:pt x="5712" y="9416"/>
                  </a:lnTo>
                  <a:lnTo>
                    <a:pt x="5538" y="9243"/>
                  </a:lnTo>
                  <a:lnTo>
                    <a:pt x="5400" y="9035"/>
                  </a:lnTo>
                  <a:lnTo>
                    <a:pt x="5262" y="8793"/>
                  </a:lnTo>
                  <a:lnTo>
                    <a:pt x="5158" y="8585"/>
                  </a:lnTo>
                  <a:lnTo>
                    <a:pt x="5088" y="8343"/>
                  </a:lnTo>
                  <a:lnTo>
                    <a:pt x="5019" y="8101"/>
                  </a:lnTo>
                  <a:lnTo>
                    <a:pt x="4985" y="7824"/>
                  </a:lnTo>
                  <a:lnTo>
                    <a:pt x="4985" y="7581"/>
                  </a:lnTo>
                  <a:lnTo>
                    <a:pt x="4985" y="7339"/>
                  </a:lnTo>
                  <a:lnTo>
                    <a:pt x="5019" y="7062"/>
                  </a:lnTo>
                  <a:lnTo>
                    <a:pt x="5088" y="6785"/>
                  </a:lnTo>
                  <a:lnTo>
                    <a:pt x="5192" y="6543"/>
                  </a:lnTo>
                  <a:lnTo>
                    <a:pt x="5296" y="6301"/>
                  </a:lnTo>
                  <a:lnTo>
                    <a:pt x="5435" y="6093"/>
                  </a:lnTo>
                  <a:lnTo>
                    <a:pt x="5608" y="5885"/>
                  </a:lnTo>
                  <a:lnTo>
                    <a:pt x="5781" y="5712"/>
                  </a:lnTo>
                  <a:lnTo>
                    <a:pt x="5988" y="5539"/>
                  </a:lnTo>
                  <a:lnTo>
                    <a:pt x="6196" y="5401"/>
                  </a:lnTo>
                  <a:lnTo>
                    <a:pt x="6404" y="5262"/>
                  </a:lnTo>
                  <a:lnTo>
                    <a:pt x="6612" y="5158"/>
                  </a:lnTo>
                  <a:lnTo>
                    <a:pt x="6854" y="5089"/>
                  </a:lnTo>
                  <a:lnTo>
                    <a:pt x="7131" y="5020"/>
                  </a:lnTo>
                  <a:lnTo>
                    <a:pt x="7373" y="4985"/>
                  </a:lnTo>
                  <a:close/>
                  <a:moveTo>
                    <a:pt x="7650" y="1"/>
                  </a:moveTo>
                  <a:lnTo>
                    <a:pt x="6923" y="35"/>
                  </a:lnTo>
                  <a:lnTo>
                    <a:pt x="6196" y="139"/>
                  </a:lnTo>
                  <a:lnTo>
                    <a:pt x="5469" y="312"/>
                  </a:lnTo>
                  <a:lnTo>
                    <a:pt x="4777" y="554"/>
                  </a:lnTo>
                  <a:lnTo>
                    <a:pt x="4119" y="866"/>
                  </a:lnTo>
                  <a:lnTo>
                    <a:pt x="3496" y="1212"/>
                  </a:lnTo>
                  <a:lnTo>
                    <a:pt x="2908" y="1628"/>
                  </a:lnTo>
                  <a:lnTo>
                    <a:pt x="2354" y="2112"/>
                  </a:lnTo>
                  <a:lnTo>
                    <a:pt x="1835" y="2666"/>
                  </a:lnTo>
                  <a:lnTo>
                    <a:pt x="1385" y="3254"/>
                  </a:lnTo>
                  <a:lnTo>
                    <a:pt x="1004" y="3877"/>
                  </a:lnTo>
                  <a:lnTo>
                    <a:pt x="658" y="4570"/>
                  </a:lnTo>
                  <a:lnTo>
                    <a:pt x="381" y="5297"/>
                  </a:lnTo>
                  <a:lnTo>
                    <a:pt x="173" y="6024"/>
                  </a:lnTo>
                  <a:lnTo>
                    <a:pt x="69" y="6785"/>
                  </a:lnTo>
                  <a:lnTo>
                    <a:pt x="0" y="7547"/>
                  </a:lnTo>
                  <a:lnTo>
                    <a:pt x="35" y="8274"/>
                  </a:lnTo>
                  <a:lnTo>
                    <a:pt x="138" y="9001"/>
                  </a:lnTo>
                  <a:lnTo>
                    <a:pt x="312" y="9727"/>
                  </a:lnTo>
                  <a:lnTo>
                    <a:pt x="554" y="10420"/>
                  </a:lnTo>
                  <a:lnTo>
                    <a:pt x="865" y="11077"/>
                  </a:lnTo>
                  <a:lnTo>
                    <a:pt x="1212" y="11701"/>
                  </a:lnTo>
                  <a:lnTo>
                    <a:pt x="1627" y="12289"/>
                  </a:lnTo>
                  <a:lnTo>
                    <a:pt x="2112" y="12843"/>
                  </a:lnTo>
                  <a:lnTo>
                    <a:pt x="2665" y="13362"/>
                  </a:lnTo>
                  <a:lnTo>
                    <a:pt x="3254" y="13812"/>
                  </a:lnTo>
                  <a:lnTo>
                    <a:pt x="3877" y="14227"/>
                  </a:lnTo>
                  <a:lnTo>
                    <a:pt x="4569" y="14539"/>
                  </a:lnTo>
                  <a:lnTo>
                    <a:pt x="5296" y="14816"/>
                  </a:lnTo>
                  <a:lnTo>
                    <a:pt x="6023" y="15024"/>
                  </a:lnTo>
                  <a:lnTo>
                    <a:pt x="6785" y="15162"/>
                  </a:lnTo>
                  <a:lnTo>
                    <a:pt x="7546" y="15197"/>
                  </a:lnTo>
                  <a:lnTo>
                    <a:pt x="8273" y="15162"/>
                  </a:lnTo>
                  <a:lnTo>
                    <a:pt x="9000" y="15058"/>
                  </a:lnTo>
                  <a:lnTo>
                    <a:pt x="9727" y="14885"/>
                  </a:lnTo>
                  <a:lnTo>
                    <a:pt x="10419" y="14643"/>
                  </a:lnTo>
                  <a:lnTo>
                    <a:pt x="11077" y="14366"/>
                  </a:lnTo>
                  <a:lnTo>
                    <a:pt x="11700" y="13985"/>
                  </a:lnTo>
                  <a:lnTo>
                    <a:pt x="12288" y="13570"/>
                  </a:lnTo>
                  <a:lnTo>
                    <a:pt x="12842" y="13085"/>
                  </a:lnTo>
                  <a:lnTo>
                    <a:pt x="13362" y="12566"/>
                  </a:lnTo>
                  <a:lnTo>
                    <a:pt x="13812" y="11977"/>
                  </a:lnTo>
                  <a:lnTo>
                    <a:pt x="14227" y="11320"/>
                  </a:lnTo>
                  <a:lnTo>
                    <a:pt x="14538" y="10662"/>
                  </a:lnTo>
                  <a:lnTo>
                    <a:pt x="14815" y="9935"/>
                  </a:lnTo>
                  <a:lnTo>
                    <a:pt x="15023" y="9174"/>
                  </a:lnTo>
                  <a:lnTo>
                    <a:pt x="15162" y="8412"/>
                  </a:lnTo>
                  <a:lnTo>
                    <a:pt x="15196" y="7651"/>
                  </a:lnTo>
                  <a:lnTo>
                    <a:pt x="15162" y="6924"/>
                  </a:lnTo>
                  <a:lnTo>
                    <a:pt x="15058" y="6197"/>
                  </a:lnTo>
                  <a:lnTo>
                    <a:pt x="14885" y="5470"/>
                  </a:lnTo>
                  <a:lnTo>
                    <a:pt x="14642" y="4812"/>
                  </a:lnTo>
                  <a:lnTo>
                    <a:pt x="14331" y="4120"/>
                  </a:lnTo>
                  <a:lnTo>
                    <a:pt x="13985" y="3497"/>
                  </a:lnTo>
                  <a:lnTo>
                    <a:pt x="13569" y="2908"/>
                  </a:lnTo>
                  <a:lnTo>
                    <a:pt x="13085" y="2354"/>
                  </a:lnTo>
                  <a:lnTo>
                    <a:pt x="12531" y="1835"/>
                  </a:lnTo>
                  <a:lnTo>
                    <a:pt x="11977" y="1385"/>
                  </a:lnTo>
                  <a:lnTo>
                    <a:pt x="11319" y="1004"/>
                  </a:lnTo>
                  <a:lnTo>
                    <a:pt x="10662" y="658"/>
                  </a:lnTo>
                  <a:lnTo>
                    <a:pt x="9935" y="381"/>
                  </a:lnTo>
                  <a:lnTo>
                    <a:pt x="9173" y="174"/>
                  </a:lnTo>
                  <a:lnTo>
                    <a:pt x="8412" y="70"/>
                  </a:lnTo>
                  <a:lnTo>
                    <a:pt x="76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7428;p121">
              <a:extLst>
                <a:ext uri="{FF2B5EF4-FFF2-40B4-BE49-F238E27FC236}">
                  <a16:creationId xmlns:a16="http://schemas.microsoft.com/office/drawing/2014/main" id="{2097BA08-D5F0-4A2B-A1CE-846F70AC0B8C}"/>
                </a:ext>
              </a:extLst>
            </p:cNvPr>
            <p:cNvSpPr/>
            <p:nvPr/>
          </p:nvSpPr>
          <p:spPr>
            <a:xfrm>
              <a:off x="11270300" y="3419013"/>
              <a:ext cx="130700" cy="131550"/>
            </a:xfrm>
            <a:custGeom>
              <a:avLst/>
              <a:gdLst/>
              <a:ahLst/>
              <a:cxnLst/>
              <a:rect l="l" t="t" r="r" b="b"/>
              <a:pathLst>
                <a:path w="5228" h="5262" extrusionOk="0">
                  <a:moveTo>
                    <a:pt x="2389" y="0"/>
                  </a:moveTo>
                  <a:lnTo>
                    <a:pt x="2147" y="35"/>
                  </a:lnTo>
                  <a:lnTo>
                    <a:pt x="1870" y="104"/>
                  </a:lnTo>
                  <a:lnTo>
                    <a:pt x="1628" y="173"/>
                  </a:lnTo>
                  <a:lnTo>
                    <a:pt x="1420" y="277"/>
                  </a:lnTo>
                  <a:lnTo>
                    <a:pt x="1212" y="416"/>
                  </a:lnTo>
                  <a:lnTo>
                    <a:pt x="1004" y="554"/>
                  </a:lnTo>
                  <a:lnTo>
                    <a:pt x="797" y="727"/>
                  </a:lnTo>
                  <a:lnTo>
                    <a:pt x="624" y="900"/>
                  </a:lnTo>
                  <a:lnTo>
                    <a:pt x="451" y="1108"/>
                  </a:lnTo>
                  <a:lnTo>
                    <a:pt x="312" y="1316"/>
                  </a:lnTo>
                  <a:lnTo>
                    <a:pt x="208" y="1558"/>
                  </a:lnTo>
                  <a:lnTo>
                    <a:pt x="104" y="1800"/>
                  </a:lnTo>
                  <a:lnTo>
                    <a:pt x="35" y="2077"/>
                  </a:lnTo>
                  <a:lnTo>
                    <a:pt x="1" y="2354"/>
                  </a:lnTo>
                  <a:lnTo>
                    <a:pt x="1" y="2596"/>
                  </a:lnTo>
                  <a:lnTo>
                    <a:pt x="1" y="2839"/>
                  </a:lnTo>
                  <a:lnTo>
                    <a:pt x="35" y="3116"/>
                  </a:lnTo>
                  <a:lnTo>
                    <a:pt x="104" y="3358"/>
                  </a:lnTo>
                  <a:lnTo>
                    <a:pt x="174" y="3600"/>
                  </a:lnTo>
                  <a:lnTo>
                    <a:pt x="278" y="3808"/>
                  </a:lnTo>
                  <a:lnTo>
                    <a:pt x="416" y="4050"/>
                  </a:lnTo>
                  <a:lnTo>
                    <a:pt x="554" y="4258"/>
                  </a:lnTo>
                  <a:lnTo>
                    <a:pt x="728" y="4431"/>
                  </a:lnTo>
                  <a:lnTo>
                    <a:pt x="901" y="4604"/>
                  </a:lnTo>
                  <a:lnTo>
                    <a:pt x="1108" y="4777"/>
                  </a:lnTo>
                  <a:lnTo>
                    <a:pt x="1316" y="4916"/>
                  </a:lnTo>
                  <a:lnTo>
                    <a:pt x="1558" y="5019"/>
                  </a:lnTo>
                  <a:lnTo>
                    <a:pt x="1801" y="5123"/>
                  </a:lnTo>
                  <a:lnTo>
                    <a:pt x="2078" y="5192"/>
                  </a:lnTo>
                  <a:lnTo>
                    <a:pt x="2320" y="5227"/>
                  </a:lnTo>
                  <a:lnTo>
                    <a:pt x="2597" y="5262"/>
                  </a:lnTo>
                  <a:lnTo>
                    <a:pt x="2839" y="5227"/>
                  </a:lnTo>
                  <a:lnTo>
                    <a:pt x="3116" y="5192"/>
                  </a:lnTo>
                  <a:lnTo>
                    <a:pt x="3358" y="5158"/>
                  </a:lnTo>
                  <a:lnTo>
                    <a:pt x="3601" y="5054"/>
                  </a:lnTo>
                  <a:lnTo>
                    <a:pt x="3808" y="4950"/>
                  </a:lnTo>
                  <a:lnTo>
                    <a:pt x="4051" y="4812"/>
                  </a:lnTo>
                  <a:lnTo>
                    <a:pt x="4258" y="4673"/>
                  </a:lnTo>
                  <a:lnTo>
                    <a:pt x="4431" y="4500"/>
                  </a:lnTo>
                  <a:lnTo>
                    <a:pt x="4604" y="4327"/>
                  </a:lnTo>
                  <a:lnTo>
                    <a:pt x="4778" y="4119"/>
                  </a:lnTo>
                  <a:lnTo>
                    <a:pt x="4916" y="3912"/>
                  </a:lnTo>
                  <a:lnTo>
                    <a:pt x="5020" y="3669"/>
                  </a:lnTo>
                  <a:lnTo>
                    <a:pt x="5124" y="3427"/>
                  </a:lnTo>
                  <a:lnTo>
                    <a:pt x="5193" y="3150"/>
                  </a:lnTo>
                  <a:lnTo>
                    <a:pt x="5228" y="2908"/>
                  </a:lnTo>
                  <a:lnTo>
                    <a:pt x="5228" y="2631"/>
                  </a:lnTo>
                  <a:lnTo>
                    <a:pt x="5228" y="2389"/>
                  </a:lnTo>
                  <a:lnTo>
                    <a:pt x="5193" y="2146"/>
                  </a:lnTo>
                  <a:lnTo>
                    <a:pt x="5124" y="1869"/>
                  </a:lnTo>
                  <a:lnTo>
                    <a:pt x="5054" y="1662"/>
                  </a:lnTo>
                  <a:lnTo>
                    <a:pt x="4951" y="1419"/>
                  </a:lnTo>
                  <a:lnTo>
                    <a:pt x="4812" y="1212"/>
                  </a:lnTo>
                  <a:lnTo>
                    <a:pt x="4674" y="1004"/>
                  </a:lnTo>
                  <a:lnTo>
                    <a:pt x="4501" y="796"/>
                  </a:lnTo>
                  <a:lnTo>
                    <a:pt x="4328" y="623"/>
                  </a:lnTo>
                  <a:lnTo>
                    <a:pt x="4120" y="450"/>
                  </a:lnTo>
                  <a:lnTo>
                    <a:pt x="3912" y="346"/>
                  </a:lnTo>
                  <a:lnTo>
                    <a:pt x="3670" y="208"/>
                  </a:lnTo>
                  <a:lnTo>
                    <a:pt x="3428" y="104"/>
                  </a:lnTo>
                  <a:lnTo>
                    <a:pt x="3151" y="35"/>
                  </a:lnTo>
                  <a:lnTo>
                    <a:pt x="29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7429;p121">
              <a:extLst>
                <a:ext uri="{FF2B5EF4-FFF2-40B4-BE49-F238E27FC236}">
                  <a16:creationId xmlns:a16="http://schemas.microsoft.com/office/drawing/2014/main" id="{7C9CFC66-2E9C-403E-820B-EC63318C7B89}"/>
                </a:ext>
              </a:extLst>
            </p:cNvPr>
            <p:cNvSpPr/>
            <p:nvPr/>
          </p:nvSpPr>
          <p:spPr>
            <a:xfrm>
              <a:off x="9922900" y="2902363"/>
              <a:ext cx="379925" cy="379925"/>
            </a:xfrm>
            <a:custGeom>
              <a:avLst/>
              <a:gdLst/>
              <a:ahLst/>
              <a:cxnLst/>
              <a:rect l="l" t="t" r="r" b="b"/>
              <a:pathLst>
                <a:path w="15197" h="15197" extrusionOk="0">
                  <a:moveTo>
                    <a:pt x="7858" y="4985"/>
                  </a:moveTo>
                  <a:lnTo>
                    <a:pt x="8135" y="5020"/>
                  </a:lnTo>
                  <a:lnTo>
                    <a:pt x="8412" y="5089"/>
                  </a:lnTo>
                  <a:lnTo>
                    <a:pt x="8654" y="5193"/>
                  </a:lnTo>
                  <a:lnTo>
                    <a:pt x="8897" y="5297"/>
                  </a:lnTo>
                  <a:lnTo>
                    <a:pt x="9104" y="5435"/>
                  </a:lnTo>
                  <a:lnTo>
                    <a:pt x="9312" y="5609"/>
                  </a:lnTo>
                  <a:lnTo>
                    <a:pt x="9485" y="5782"/>
                  </a:lnTo>
                  <a:lnTo>
                    <a:pt x="9658" y="5989"/>
                  </a:lnTo>
                  <a:lnTo>
                    <a:pt x="9797" y="6162"/>
                  </a:lnTo>
                  <a:lnTo>
                    <a:pt x="9935" y="6405"/>
                  </a:lnTo>
                  <a:lnTo>
                    <a:pt x="10039" y="6612"/>
                  </a:lnTo>
                  <a:lnTo>
                    <a:pt x="10108" y="6855"/>
                  </a:lnTo>
                  <a:lnTo>
                    <a:pt x="10177" y="7097"/>
                  </a:lnTo>
                  <a:lnTo>
                    <a:pt x="10212" y="7374"/>
                  </a:lnTo>
                  <a:lnTo>
                    <a:pt x="10212" y="7616"/>
                  </a:lnTo>
                  <a:lnTo>
                    <a:pt x="10212" y="7893"/>
                  </a:lnTo>
                  <a:lnTo>
                    <a:pt x="10177" y="8135"/>
                  </a:lnTo>
                  <a:lnTo>
                    <a:pt x="10108" y="8412"/>
                  </a:lnTo>
                  <a:lnTo>
                    <a:pt x="10004" y="8655"/>
                  </a:lnTo>
                  <a:lnTo>
                    <a:pt x="9866" y="8897"/>
                  </a:lnTo>
                  <a:lnTo>
                    <a:pt x="9727" y="9105"/>
                  </a:lnTo>
                  <a:lnTo>
                    <a:pt x="9589" y="9312"/>
                  </a:lnTo>
                  <a:lnTo>
                    <a:pt x="9416" y="9485"/>
                  </a:lnTo>
                  <a:lnTo>
                    <a:pt x="9208" y="9659"/>
                  </a:lnTo>
                  <a:lnTo>
                    <a:pt x="9000" y="9797"/>
                  </a:lnTo>
                  <a:lnTo>
                    <a:pt x="8793" y="9935"/>
                  </a:lnTo>
                  <a:lnTo>
                    <a:pt x="8550" y="10039"/>
                  </a:lnTo>
                  <a:lnTo>
                    <a:pt x="8343" y="10109"/>
                  </a:lnTo>
                  <a:lnTo>
                    <a:pt x="8066" y="10178"/>
                  </a:lnTo>
                  <a:lnTo>
                    <a:pt x="7824" y="10212"/>
                  </a:lnTo>
                  <a:lnTo>
                    <a:pt x="7304" y="10212"/>
                  </a:lnTo>
                  <a:lnTo>
                    <a:pt x="7062" y="10178"/>
                  </a:lnTo>
                  <a:lnTo>
                    <a:pt x="6785" y="10109"/>
                  </a:lnTo>
                  <a:lnTo>
                    <a:pt x="6543" y="10005"/>
                  </a:lnTo>
                  <a:lnTo>
                    <a:pt x="6300" y="9901"/>
                  </a:lnTo>
                  <a:lnTo>
                    <a:pt x="6093" y="9762"/>
                  </a:lnTo>
                  <a:lnTo>
                    <a:pt x="5885" y="9589"/>
                  </a:lnTo>
                  <a:lnTo>
                    <a:pt x="5677" y="9416"/>
                  </a:lnTo>
                  <a:lnTo>
                    <a:pt x="5539" y="9209"/>
                  </a:lnTo>
                  <a:lnTo>
                    <a:pt x="5366" y="9035"/>
                  </a:lnTo>
                  <a:lnTo>
                    <a:pt x="5262" y="8793"/>
                  </a:lnTo>
                  <a:lnTo>
                    <a:pt x="5158" y="8585"/>
                  </a:lnTo>
                  <a:lnTo>
                    <a:pt x="5054" y="8343"/>
                  </a:lnTo>
                  <a:lnTo>
                    <a:pt x="5020" y="8101"/>
                  </a:lnTo>
                  <a:lnTo>
                    <a:pt x="4985" y="7824"/>
                  </a:lnTo>
                  <a:lnTo>
                    <a:pt x="4950" y="7582"/>
                  </a:lnTo>
                  <a:lnTo>
                    <a:pt x="4985" y="7305"/>
                  </a:lnTo>
                  <a:lnTo>
                    <a:pt x="5020" y="7062"/>
                  </a:lnTo>
                  <a:lnTo>
                    <a:pt x="5089" y="6785"/>
                  </a:lnTo>
                  <a:lnTo>
                    <a:pt x="5193" y="6543"/>
                  </a:lnTo>
                  <a:lnTo>
                    <a:pt x="5297" y="6301"/>
                  </a:lnTo>
                  <a:lnTo>
                    <a:pt x="5435" y="6093"/>
                  </a:lnTo>
                  <a:lnTo>
                    <a:pt x="5608" y="5885"/>
                  </a:lnTo>
                  <a:lnTo>
                    <a:pt x="5781" y="5712"/>
                  </a:lnTo>
                  <a:lnTo>
                    <a:pt x="5954" y="5539"/>
                  </a:lnTo>
                  <a:lnTo>
                    <a:pt x="6162" y="5401"/>
                  </a:lnTo>
                  <a:lnTo>
                    <a:pt x="6404" y="5262"/>
                  </a:lnTo>
                  <a:lnTo>
                    <a:pt x="6612" y="5159"/>
                  </a:lnTo>
                  <a:lnTo>
                    <a:pt x="6854" y="5089"/>
                  </a:lnTo>
                  <a:lnTo>
                    <a:pt x="7097" y="5020"/>
                  </a:lnTo>
                  <a:lnTo>
                    <a:pt x="7374" y="4985"/>
                  </a:lnTo>
                  <a:close/>
                  <a:moveTo>
                    <a:pt x="7650" y="1"/>
                  </a:moveTo>
                  <a:lnTo>
                    <a:pt x="6924" y="35"/>
                  </a:lnTo>
                  <a:lnTo>
                    <a:pt x="6197" y="139"/>
                  </a:lnTo>
                  <a:lnTo>
                    <a:pt x="5470" y="312"/>
                  </a:lnTo>
                  <a:lnTo>
                    <a:pt x="4777" y="555"/>
                  </a:lnTo>
                  <a:lnTo>
                    <a:pt x="4120" y="866"/>
                  </a:lnTo>
                  <a:lnTo>
                    <a:pt x="3497" y="1212"/>
                  </a:lnTo>
                  <a:lnTo>
                    <a:pt x="2908" y="1628"/>
                  </a:lnTo>
                  <a:lnTo>
                    <a:pt x="2354" y="2112"/>
                  </a:lnTo>
                  <a:lnTo>
                    <a:pt x="1835" y="2666"/>
                  </a:lnTo>
                  <a:lnTo>
                    <a:pt x="1385" y="3255"/>
                  </a:lnTo>
                  <a:lnTo>
                    <a:pt x="970" y="3878"/>
                  </a:lnTo>
                  <a:lnTo>
                    <a:pt x="624" y="4570"/>
                  </a:lnTo>
                  <a:lnTo>
                    <a:pt x="381" y="5297"/>
                  </a:lnTo>
                  <a:lnTo>
                    <a:pt x="174" y="6024"/>
                  </a:lnTo>
                  <a:lnTo>
                    <a:pt x="35" y="6785"/>
                  </a:lnTo>
                  <a:lnTo>
                    <a:pt x="0" y="7547"/>
                  </a:lnTo>
                  <a:lnTo>
                    <a:pt x="35" y="8274"/>
                  </a:lnTo>
                  <a:lnTo>
                    <a:pt x="139" y="9001"/>
                  </a:lnTo>
                  <a:lnTo>
                    <a:pt x="312" y="9728"/>
                  </a:lnTo>
                  <a:lnTo>
                    <a:pt x="554" y="10420"/>
                  </a:lnTo>
                  <a:lnTo>
                    <a:pt x="831" y="11078"/>
                  </a:lnTo>
                  <a:lnTo>
                    <a:pt x="1212" y="11701"/>
                  </a:lnTo>
                  <a:lnTo>
                    <a:pt x="1627" y="12289"/>
                  </a:lnTo>
                  <a:lnTo>
                    <a:pt x="2112" y="12843"/>
                  </a:lnTo>
                  <a:lnTo>
                    <a:pt x="2631" y="13362"/>
                  </a:lnTo>
                  <a:lnTo>
                    <a:pt x="3220" y="13812"/>
                  </a:lnTo>
                  <a:lnTo>
                    <a:pt x="3877" y="14228"/>
                  </a:lnTo>
                  <a:lnTo>
                    <a:pt x="4535" y="14539"/>
                  </a:lnTo>
                  <a:lnTo>
                    <a:pt x="5262" y="14816"/>
                  </a:lnTo>
                  <a:lnTo>
                    <a:pt x="6024" y="15024"/>
                  </a:lnTo>
                  <a:lnTo>
                    <a:pt x="6785" y="15162"/>
                  </a:lnTo>
                  <a:lnTo>
                    <a:pt x="7512" y="15197"/>
                  </a:lnTo>
                  <a:lnTo>
                    <a:pt x="8274" y="15162"/>
                  </a:lnTo>
                  <a:lnTo>
                    <a:pt x="9000" y="15059"/>
                  </a:lnTo>
                  <a:lnTo>
                    <a:pt x="9727" y="14885"/>
                  </a:lnTo>
                  <a:lnTo>
                    <a:pt x="10385" y="14643"/>
                  </a:lnTo>
                  <a:lnTo>
                    <a:pt x="11077" y="14332"/>
                  </a:lnTo>
                  <a:lnTo>
                    <a:pt x="11700" y="13985"/>
                  </a:lnTo>
                  <a:lnTo>
                    <a:pt x="12289" y="13570"/>
                  </a:lnTo>
                  <a:lnTo>
                    <a:pt x="12843" y="13085"/>
                  </a:lnTo>
                  <a:lnTo>
                    <a:pt x="13362" y="12532"/>
                  </a:lnTo>
                  <a:lnTo>
                    <a:pt x="13812" y="11978"/>
                  </a:lnTo>
                  <a:lnTo>
                    <a:pt x="14193" y="11320"/>
                  </a:lnTo>
                  <a:lnTo>
                    <a:pt x="14539" y="10628"/>
                  </a:lnTo>
                  <a:lnTo>
                    <a:pt x="14816" y="9901"/>
                  </a:lnTo>
                  <a:lnTo>
                    <a:pt x="15024" y="9174"/>
                  </a:lnTo>
                  <a:lnTo>
                    <a:pt x="15127" y="8412"/>
                  </a:lnTo>
                  <a:lnTo>
                    <a:pt x="15197" y="7651"/>
                  </a:lnTo>
                  <a:lnTo>
                    <a:pt x="15162" y="6924"/>
                  </a:lnTo>
                  <a:lnTo>
                    <a:pt x="15058" y="6197"/>
                  </a:lnTo>
                  <a:lnTo>
                    <a:pt x="14885" y="5470"/>
                  </a:lnTo>
                  <a:lnTo>
                    <a:pt x="14643" y="4778"/>
                  </a:lnTo>
                  <a:lnTo>
                    <a:pt x="14331" y="4120"/>
                  </a:lnTo>
                  <a:lnTo>
                    <a:pt x="13985" y="3497"/>
                  </a:lnTo>
                  <a:lnTo>
                    <a:pt x="13570" y="2909"/>
                  </a:lnTo>
                  <a:lnTo>
                    <a:pt x="13085" y="2355"/>
                  </a:lnTo>
                  <a:lnTo>
                    <a:pt x="12531" y="1835"/>
                  </a:lnTo>
                  <a:lnTo>
                    <a:pt x="11943" y="1385"/>
                  </a:lnTo>
                  <a:lnTo>
                    <a:pt x="11320" y="1005"/>
                  </a:lnTo>
                  <a:lnTo>
                    <a:pt x="10627" y="659"/>
                  </a:lnTo>
                  <a:lnTo>
                    <a:pt x="9900" y="382"/>
                  </a:lnTo>
                  <a:lnTo>
                    <a:pt x="9174" y="174"/>
                  </a:lnTo>
                  <a:lnTo>
                    <a:pt x="8412" y="70"/>
                  </a:lnTo>
                  <a:lnTo>
                    <a:pt x="76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7430;p121">
              <a:extLst>
                <a:ext uri="{FF2B5EF4-FFF2-40B4-BE49-F238E27FC236}">
                  <a16:creationId xmlns:a16="http://schemas.microsoft.com/office/drawing/2014/main" id="{5275E23A-28C5-4013-A1C0-044800C071DB}"/>
                </a:ext>
              </a:extLst>
            </p:cNvPr>
            <p:cNvSpPr/>
            <p:nvPr/>
          </p:nvSpPr>
          <p:spPr>
            <a:xfrm>
              <a:off x="10046650" y="3026988"/>
              <a:ext cx="131550" cy="130700"/>
            </a:xfrm>
            <a:custGeom>
              <a:avLst/>
              <a:gdLst/>
              <a:ahLst/>
              <a:cxnLst/>
              <a:rect l="l" t="t" r="r" b="b"/>
              <a:pathLst>
                <a:path w="5262" h="5228" extrusionOk="0">
                  <a:moveTo>
                    <a:pt x="2424" y="0"/>
                  </a:moveTo>
                  <a:lnTo>
                    <a:pt x="2147" y="35"/>
                  </a:lnTo>
                  <a:lnTo>
                    <a:pt x="1904" y="104"/>
                  </a:lnTo>
                  <a:lnTo>
                    <a:pt x="1662" y="174"/>
                  </a:lnTo>
                  <a:lnTo>
                    <a:pt x="1454" y="277"/>
                  </a:lnTo>
                  <a:lnTo>
                    <a:pt x="1212" y="416"/>
                  </a:lnTo>
                  <a:lnTo>
                    <a:pt x="1004" y="554"/>
                  </a:lnTo>
                  <a:lnTo>
                    <a:pt x="831" y="727"/>
                  </a:lnTo>
                  <a:lnTo>
                    <a:pt x="658" y="900"/>
                  </a:lnTo>
                  <a:lnTo>
                    <a:pt x="485" y="1108"/>
                  </a:lnTo>
                  <a:lnTo>
                    <a:pt x="347" y="1316"/>
                  </a:lnTo>
                  <a:lnTo>
                    <a:pt x="243" y="1558"/>
                  </a:lnTo>
                  <a:lnTo>
                    <a:pt x="139" y="1800"/>
                  </a:lnTo>
                  <a:lnTo>
                    <a:pt x="70" y="2077"/>
                  </a:lnTo>
                  <a:lnTo>
                    <a:pt x="35" y="2320"/>
                  </a:lnTo>
                  <a:lnTo>
                    <a:pt x="0" y="2597"/>
                  </a:lnTo>
                  <a:lnTo>
                    <a:pt x="35" y="2839"/>
                  </a:lnTo>
                  <a:lnTo>
                    <a:pt x="70" y="3116"/>
                  </a:lnTo>
                  <a:lnTo>
                    <a:pt x="104" y="3358"/>
                  </a:lnTo>
                  <a:lnTo>
                    <a:pt x="208" y="3600"/>
                  </a:lnTo>
                  <a:lnTo>
                    <a:pt x="312" y="3808"/>
                  </a:lnTo>
                  <a:lnTo>
                    <a:pt x="416" y="4050"/>
                  </a:lnTo>
                  <a:lnTo>
                    <a:pt x="589" y="4224"/>
                  </a:lnTo>
                  <a:lnTo>
                    <a:pt x="727" y="4431"/>
                  </a:lnTo>
                  <a:lnTo>
                    <a:pt x="935" y="4604"/>
                  </a:lnTo>
                  <a:lnTo>
                    <a:pt x="1143" y="4777"/>
                  </a:lnTo>
                  <a:lnTo>
                    <a:pt x="1350" y="4916"/>
                  </a:lnTo>
                  <a:lnTo>
                    <a:pt x="1593" y="5020"/>
                  </a:lnTo>
                  <a:lnTo>
                    <a:pt x="1835" y="5124"/>
                  </a:lnTo>
                  <a:lnTo>
                    <a:pt x="2112" y="5193"/>
                  </a:lnTo>
                  <a:lnTo>
                    <a:pt x="2354" y="5227"/>
                  </a:lnTo>
                  <a:lnTo>
                    <a:pt x="2874" y="5227"/>
                  </a:lnTo>
                  <a:lnTo>
                    <a:pt x="3116" y="5193"/>
                  </a:lnTo>
                  <a:lnTo>
                    <a:pt x="3393" y="5124"/>
                  </a:lnTo>
                  <a:lnTo>
                    <a:pt x="3600" y="5054"/>
                  </a:lnTo>
                  <a:lnTo>
                    <a:pt x="3843" y="4950"/>
                  </a:lnTo>
                  <a:lnTo>
                    <a:pt x="4050" y="4812"/>
                  </a:lnTo>
                  <a:lnTo>
                    <a:pt x="4258" y="4674"/>
                  </a:lnTo>
                  <a:lnTo>
                    <a:pt x="4466" y="4500"/>
                  </a:lnTo>
                  <a:lnTo>
                    <a:pt x="4639" y="4327"/>
                  </a:lnTo>
                  <a:lnTo>
                    <a:pt x="4777" y="4120"/>
                  </a:lnTo>
                  <a:lnTo>
                    <a:pt x="4916" y="3912"/>
                  </a:lnTo>
                  <a:lnTo>
                    <a:pt x="5054" y="3670"/>
                  </a:lnTo>
                  <a:lnTo>
                    <a:pt x="5158" y="3427"/>
                  </a:lnTo>
                  <a:lnTo>
                    <a:pt x="5227" y="3150"/>
                  </a:lnTo>
                  <a:lnTo>
                    <a:pt x="5262" y="2908"/>
                  </a:lnTo>
                  <a:lnTo>
                    <a:pt x="5262" y="2631"/>
                  </a:lnTo>
                  <a:lnTo>
                    <a:pt x="5262" y="2389"/>
                  </a:lnTo>
                  <a:lnTo>
                    <a:pt x="5227" y="2112"/>
                  </a:lnTo>
                  <a:lnTo>
                    <a:pt x="5158" y="1870"/>
                  </a:lnTo>
                  <a:lnTo>
                    <a:pt x="5089" y="1627"/>
                  </a:lnTo>
                  <a:lnTo>
                    <a:pt x="4985" y="1420"/>
                  </a:lnTo>
                  <a:lnTo>
                    <a:pt x="4847" y="1177"/>
                  </a:lnTo>
                  <a:lnTo>
                    <a:pt x="4708" y="1004"/>
                  </a:lnTo>
                  <a:lnTo>
                    <a:pt x="4535" y="797"/>
                  </a:lnTo>
                  <a:lnTo>
                    <a:pt x="4362" y="624"/>
                  </a:lnTo>
                  <a:lnTo>
                    <a:pt x="4154" y="450"/>
                  </a:lnTo>
                  <a:lnTo>
                    <a:pt x="3947" y="312"/>
                  </a:lnTo>
                  <a:lnTo>
                    <a:pt x="3704" y="208"/>
                  </a:lnTo>
                  <a:lnTo>
                    <a:pt x="3462" y="104"/>
                  </a:lnTo>
                  <a:lnTo>
                    <a:pt x="3185" y="35"/>
                  </a:lnTo>
                  <a:lnTo>
                    <a:pt x="29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7431;p121">
              <a:extLst>
                <a:ext uri="{FF2B5EF4-FFF2-40B4-BE49-F238E27FC236}">
                  <a16:creationId xmlns:a16="http://schemas.microsoft.com/office/drawing/2014/main" id="{DDCF2FE7-72C6-4CF9-B59E-88F8CA52FFFE}"/>
                </a:ext>
              </a:extLst>
            </p:cNvPr>
            <p:cNvSpPr/>
            <p:nvPr/>
          </p:nvSpPr>
          <p:spPr>
            <a:xfrm>
              <a:off x="11196750" y="2367563"/>
              <a:ext cx="594550" cy="594550"/>
            </a:xfrm>
            <a:custGeom>
              <a:avLst/>
              <a:gdLst/>
              <a:ahLst/>
              <a:cxnLst/>
              <a:rect l="l" t="t" r="r" b="b"/>
              <a:pathLst>
                <a:path w="23782" h="23782" extrusionOk="0">
                  <a:moveTo>
                    <a:pt x="11423" y="1"/>
                  </a:moveTo>
                  <a:lnTo>
                    <a:pt x="10835" y="35"/>
                  </a:lnTo>
                  <a:lnTo>
                    <a:pt x="10281" y="104"/>
                  </a:lnTo>
                  <a:lnTo>
                    <a:pt x="9693" y="208"/>
                  </a:lnTo>
                  <a:lnTo>
                    <a:pt x="9139" y="312"/>
                  </a:lnTo>
                  <a:lnTo>
                    <a:pt x="8585" y="451"/>
                  </a:lnTo>
                  <a:lnTo>
                    <a:pt x="8031" y="624"/>
                  </a:lnTo>
                  <a:lnTo>
                    <a:pt x="7512" y="831"/>
                  </a:lnTo>
                  <a:lnTo>
                    <a:pt x="6993" y="1039"/>
                  </a:lnTo>
                  <a:lnTo>
                    <a:pt x="6473" y="1316"/>
                  </a:lnTo>
                  <a:lnTo>
                    <a:pt x="5954" y="1558"/>
                  </a:lnTo>
                  <a:lnTo>
                    <a:pt x="5470" y="1870"/>
                  </a:lnTo>
                  <a:lnTo>
                    <a:pt x="4985" y="2181"/>
                  </a:lnTo>
                  <a:lnTo>
                    <a:pt x="4535" y="2528"/>
                  </a:lnTo>
                  <a:lnTo>
                    <a:pt x="4085" y="2908"/>
                  </a:lnTo>
                  <a:lnTo>
                    <a:pt x="3670" y="3289"/>
                  </a:lnTo>
                  <a:lnTo>
                    <a:pt x="3254" y="3704"/>
                  </a:lnTo>
                  <a:lnTo>
                    <a:pt x="2873" y="4120"/>
                  </a:lnTo>
                  <a:lnTo>
                    <a:pt x="2493" y="4570"/>
                  </a:lnTo>
                  <a:lnTo>
                    <a:pt x="2146" y="5020"/>
                  </a:lnTo>
                  <a:lnTo>
                    <a:pt x="1835" y="5539"/>
                  </a:lnTo>
                  <a:lnTo>
                    <a:pt x="1523" y="6024"/>
                  </a:lnTo>
                  <a:lnTo>
                    <a:pt x="1246" y="6543"/>
                  </a:lnTo>
                  <a:lnTo>
                    <a:pt x="1004" y="7097"/>
                  </a:lnTo>
                  <a:lnTo>
                    <a:pt x="762" y="7651"/>
                  </a:lnTo>
                  <a:lnTo>
                    <a:pt x="554" y="8239"/>
                  </a:lnTo>
                  <a:lnTo>
                    <a:pt x="381" y="8828"/>
                  </a:lnTo>
                  <a:lnTo>
                    <a:pt x="243" y="9416"/>
                  </a:lnTo>
                  <a:lnTo>
                    <a:pt x="139" y="10004"/>
                  </a:lnTo>
                  <a:lnTo>
                    <a:pt x="70" y="10593"/>
                  </a:lnTo>
                  <a:lnTo>
                    <a:pt x="0" y="11181"/>
                  </a:lnTo>
                  <a:lnTo>
                    <a:pt x="0" y="11770"/>
                  </a:lnTo>
                  <a:lnTo>
                    <a:pt x="0" y="12358"/>
                  </a:lnTo>
                  <a:lnTo>
                    <a:pt x="35" y="12947"/>
                  </a:lnTo>
                  <a:lnTo>
                    <a:pt x="104" y="13501"/>
                  </a:lnTo>
                  <a:lnTo>
                    <a:pt x="208" y="14089"/>
                  </a:lnTo>
                  <a:lnTo>
                    <a:pt x="312" y="14643"/>
                  </a:lnTo>
                  <a:lnTo>
                    <a:pt x="450" y="15197"/>
                  </a:lnTo>
                  <a:lnTo>
                    <a:pt x="623" y="15751"/>
                  </a:lnTo>
                  <a:lnTo>
                    <a:pt x="831" y="16270"/>
                  </a:lnTo>
                  <a:lnTo>
                    <a:pt x="1039" y="16789"/>
                  </a:lnTo>
                  <a:lnTo>
                    <a:pt x="1316" y="17308"/>
                  </a:lnTo>
                  <a:lnTo>
                    <a:pt x="1558" y="17828"/>
                  </a:lnTo>
                  <a:lnTo>
                    <a:pt x="1870" y="18312"/>
                  </a:lnTo>
                  <a:lnTo>
                    <a:pt x="2181" y="18797"/>
                  </a:lnTo>
                  <a:lnTo>
                    <a:pt x="2527" y="19247"/>
                  </a:lnTo>
                  <a:lnTo>
                    <a:pt x="2908" y="19697"/>
                  </a:lnTo>
                  <a:lnTo>
                    <a:pt x="3289" y="20112"/>
                  </a:lnTo>
                  <a:lnTo>
                    <a:pt x="3704" y="20527"/>
                  </a:lnTo>
                  <a:lnTo>
                    <a:pt x="4120" y="20908"/>
                  </a:lnTo>
                  <a:lnTo>
                    <a:pt x="4570" y="21289"/>
                  </a:lnTo>
                  <a:lnTo>
                    <a:pt x="5020" y="21635"/>
                  </a:lnTo>
                  <a:lnTo>
                    <a:pt x="5539" y="21947"/>
                  </a:lnTo>
                  <a:lnTo>
                    <a:pt x="6023" y="22258"/>
                  </a:lnTo>
                  <a:lnTo>
                    <a:pt x="6543" y="22535"/>
                  </a:lnTo>
                  <a:lnTo>
                    <a:pt x="7096" y="22777"/>
                  </a:lnTo>
                  <a:lnTo>
                    <a:pt x="7650" y="23020"/>
                  </a:lnTo>
                  <a:lnTo>
                    <a:pt x="8239" y="23227"/>
                  </a:lnTo>
                  <a:lnTo>
                    <a:pt x="8827" y="23401"/>
                  </a:lnTo>
                  <a:lnTo>
                    <a:pt x="9416" y="23539"/>
                  </a:lnTo>
                  <a:lnTo>
                    <a:pt x="10004" y="23643"/>
                  </a:lnTo>
                  <a:lnTo>
                    <a:pt x="10593" y="23712"/>
                  </a:lnTo>
                  <a:lnTo>
                    <a:pt x="11181" y="23781"/>
                  </a:lnTo>
                  <a:lnTo>
                    <a:pt x="12358" y="23781"/>
                  </a:lnTo>
                  <a:lnTo>
                    <a:pt x="12946" y="23747"/>
                  </a:lnTo>
                  <a:lnTo>
                    <a:pt x="13500" y="23677"/>
                  </a:lnTo>
                  <a:lnTo>
                    <a:pt x="14089" y="23574"/>
                  </a:lnTo>
                  <a:lnTo>
                    <a:pt x="14643" y="23470"/>
                  </a:lnTo>
                  <a:lnTo>
                    <a:pt x="15196" y="23331"/>
                  </a:lnTo>
                  <a:lnTo>
                    <a:pt x="15750" y="23158"/>
                  </a:lnTo>
                  <a:lnTo>
                    <a:pt x="16270" y="22951"/>
                  </a:lnTo>
                  <a:lnTo>
                    <a:pt x="16789" y="22743"/>
                  </a:lnTo>
                  <a:lnTo>
                    <a:pt x="17308" y="22466"/>
                  </a:lnTo>
                  <a:lnTo>
                    <a:pt x="17827" y="22224"/>
                  </a:lnTo>
                  <a:lnTo>
                    <a:pt x="18312" y="21912"/>
                  </a:lnTo>
                  <a:lnTo>
                    <a:pt x="18762" y="21601"/>
                  </a:lnTo>
                  <a:lnTo>
                    <a:pt x="19246" y="21254"/>
                  </a:lnTo>
                  <a:lnTo>
                    <a:pt x="19662" y="20874"/>
                  </a:lnTo>
                  <a:lnTo>
                    <a:pt x="20112" y="20493"/>
                  </a:lnTo>
                  <a:lnTo>
                    <a:pt x="20527" y="20077"/>
                  </a:lnTo>
                  <a:lnTo>
                    <a:pt x="20908" y="19662"/>
                  </a:lnTo>
                  <a:lnTo>
                    <a:pt x="21254" y="19212"/>
                  </a:lnTo>
                  <a:lnTo>
                    <a:pt x="21600" y="18762"/>
                  </a:lnTo>
                  <a:lnTo>
                    <a:pt x="21946" y="18243"/>
                  </a:lnTo>
                  <a:lnTo>
                    <a:pt x="22258" y="17758"/>
                  </a:lnTo>
                  <a:lnTo>
                    <a:pt x="22535" y="17239"/>
                  </a:lnTo>
                  <a:lnTo>
                    <a:pt x="22777" y="16685"/>
                  </a:lnTo>
                  <a:lnTo>
                    <a:pt x="23020" y="16131"/>
                  </a:lnTo>
                  <a:lnTo>
                    <a:pt x="23227" y="15543"/>
                  </a:lnTo>
                  <a:lnTo>
                    <a:pt x="23400" y="14954"/>
                  </a:lnTo>
                  <a:lnTo>
                    <a:pt x="23539" y="14366"/>
                  </a:lnTo>
                  <a:lnTo>
                    <a:pt x="23643" y="13778"/>
                  </a:lnTo>
                  <a:lnTo>
                    <a:pt x="23712" y="13189"/>
                  </a:lnTo>
                  <a:lnTo>
                    <a:pt x="23781" y="12601"/>
                  </a:lnTo>
                  <a:lnTo>
                    <a:pt x="23781" y="12012"/>
                  </a:lnTo>
                  <a:lnTo>
                    <a:pt x="23781" y="11424"/>
                  </a:lnTo>
                  <a:lnTo>
                    <a:pt x="23746" y="10835"/>
                  </a:lnTo>
                  <a:lnTo>
                    <a:pt x="23677" y="10281"/>
                  </a:lnTo>
                  <a:lnTo>
                    <a:pt x="23573" y="9693"/>
                  </a:lnTo>
                  <a:lnTo>
                    <a:pt x="23470" y="9139"/>
                  </a:lnTo>
                  <a:lnTo>
                    <a:pt x="23331" y="8585"/>
                  </a:lnTo>
                  <a:lnTo>
                    <a:pt x="23158" y="8031"/>
                  </a:lnTo>
                  <a:lnTo>
                    <a:pt x="22950" y="7512"/>
                  </a:lnTo>
                  <a:lnTo>
                    <a:pt x="22743" y="6993"/>
                  </a:lnTo>
                  <a:lnTo>
                    <a:pt x="22466" y="6474"/>
                  </a:lnTo>
                  <a:lnTo>
                    <a:pt x="22189" y="5954"/>
                  </a:lnTo>
                  <a:lnTo>
                    <a:pt x="21912" y="5470"/>
                  </a:lnTo>
                  <a:lnTo>
                    <a:pt x="21600" y="5020"/>
                  </a:lnTo>
                  <a:lnTo>
                    <a:pt x="21254" y="4535"/>
                  </a:lnTo>
                  <a:lnTo>
                    <a:pt x="20873" y="4120"/>
                  </a:lnTo>
                  <a:lnTo>
                    <a:pt x="20493" y="3670"/>
                  </a:lnTo>
                  <a:lnTo>
                    <a:pt x="20077" y="3254"/>
                  </a:lnTo>
                  <a:lnTo>
                    <a:pt x="19662" y="2874"/>
                  </a:lnTo>
                  <a:lnTo>
                    <a:pt x="19212" y="2528"/>
                  </a:lnTo>
                  <a:lnTo>
                    <a:pt x="18727" y="2181"/>
                  </a:lnTo>
                  <a:lnTo>
                    <a:pt x="18243" y="1835"/>
                  </a:lnTo>
                  <a:lnTo>
                    <a:pt x="17758" y="1524"/>
                  </a:lnTo>
                  <a:lnTo>
                    <a:pt x="17239" y="1247"/>
                  </a:lnTo>
                  <a:lnTo>
                    <a:pt x="16685" y="1004"/>
                  </a:lnTo>
                  <a:lnTo>
                    <a:pt x="16131" y="762"/>
                  </a:lnTo>
                  <a:lnTo>
                    <a:pt x="15543" y="554"/>
                  </a:lnTo>
                  <a:lnTo>
                    <a:pt x="14954" y="381"/>
                  </a:lnTo>
                  <a:lnTo>
                    <a:pt x="14366" y="243"/>
                  </a:lnTo>
                  <a:lnTo>
                    <a:pt x="13777" y="139"/>
                  </a:lnTo>
                  <a:lnTo>
                    <a:pt x="13189" y="70"/>
                  </a:lnTo>
                  <a:lnTo>
                    <a:pt x="126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7432;p121">
              <a:extLst>
                <a:ext uri="{FF2B5EF4-FFF2-40B4-BE49-F238E27FC236}">
                  <a16:creationId xmlns:a16="http://schemas.microsoft.com/office/drawing/2014/main" id="{E23376D5-8A15-4FED-9635-2F40F58B5F11}"/>
                </a:ext>
              </a:extLst>
            </p:cNvPr>
            <p:cNvSpPr/>
            <p:nvPr/>
          </p:nvSpPr>
          <p:spPr>
            <a:xfrm>
              <a:off x="11332600" y="2503438"/>
              <a:ext cx="322825" cy="322800"/>
            </a:xfrm>
            <a:custGeom>
              <a:avLst/>
              <a:gdLst/>
              <a:ahLst/>
              <a:cxnLst/>
              <a:rect l="l" t="t" r="r" b="b"/>
              <a:pathLst>
                <a:path w="12913" h="12912" extrusionOk="0">
                  <a:moveTo>
                    <a:pt x="6232" y="0"/>
                  </a:moveTo>
                  <a:lnTo>
                    <a:pt x="5055" y="3704"/>
                  </a:lnTo>
                  <a:lnTo>
                    <a:pt x="1351" y="2527"/>
                  </a:lnTo>
                  <a:lnTo>
                    <a:pt x="1" y="6681"/>
                  </a:lnTo>
                  <a:lnTo>
                    <a:pt x="3705" y="7858"/>
                  </a:lnTo>
                  <a:lnTo>
                    <a:pt x="2528" y="11562"/>
                  </a:lnTo>
                  <a:lnTo>
                    <a:pt x="6647" y="12912"/>
                  </a:lnTo>
                  <a:lnTo>
                    <a:pt x="7859" y="9208"/>
                  </a:lnTo>
                  <a:lnTo>
                    <a:pt x="11562" y="10385"/>
                  </a:lnTo>
                  <a:lnTo>
                    <a:pt x="12912" y="6266"/>
                  </a:lnTo>
                  <a:lnTo>
                    <a:pt x="9209" y="5054"/>
                  </a:lnTo>
                  <a:lnTo>
                    <a:pt x="10386" y="1350"/>
                  </a:lnTo>
                  <a:lnTo>
                    <a:pt x="62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433;p121">
              <a:extLst>
                <a:ext uri="{FF2B5EF4-FFF2-40B4-BE49-F238E27FC236}">
                  <a16:creationId xmlns:a16="http://schemas.microsoft.com/office/drawing/2014/main" id="{5A8F6567-22C6-4F91-9A99-1B21AE1E0200}"/>
                </a:ext>
              </a:extLst>
            </p:cNvPr>
            <p:cNvSpPr/>
            <p:nvPr/>
          </p:nvSpPr>
          <p:spPr>
            <a:xfrm>
              <a:off x="10770975" y="1916713"/>
              <a:ext cx="125500" cy="114250"/>
            </a:xfrm>
            <a:custGeom>
              <a:avLst/>
              <a:gdLst/>
              <a:ahLst/>
              <a:cxnLst/>
              <a:rect l="l" t="t" r="r" b="b"/>
              <a:pathLst>
                <a:path w="5020" h="4570" extrusionOk="0">
                  <a:moveTo>
                    <a:pt x="1074" y="0"/>
                  </a:moveTo>
                  <a:lnTo>
                    <a:pt x="1" y="3323"/>
                  </a:lnTo>
                  <a:lnTo>
                    <a:pt x="3947" y="4569"/>
                  </a:lnTo>
                  <a:lnTo>
                    <a:pt x="5020" y="1246"/>
                  </a:lnTo>
                  <a:lnTo>
                    <a:pt x="10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434;p121">
              <a:extLst>
                <a:ext uri="{FF2B5EF4-FFF2-40B4-BE49-F238E27FC236}">
                  <a16:creationId xmlns:a16="http://schemas.microsoft.com/office/drawing/2014/main" id="{03FEAE4E-A1D5-429D-8730-F8B39F370B8B}"/>
                </a:ext>
              </a:extLst>
            </p:cNvPr>
            <p:cNvSpPr/>
            <p:nvPr/>
          </p:nvSpPr>
          <p:spPr>
            <a:xfrm>
              <a:off x="9915975" y="2624588"/>
              <a:ext cx="2097725" cy="708775"/>
            </a:xfrm>
            <a:custGeom>
              <a:avLst/>
              <a:gdLst/>
              <a:ahLst/>
              <a:cxnLst/>
              <a:rect l="l" t="t" r="r" b="b"/>
              <a:pathLst>
                <a:path w="83909" h="28351" extrusionOk="0">
                  <a:moveTo>
                    <a:pt x="520" y="0"/>
                  </a:moveTo>
                  <a:lnTo>
                    <a:pt x="1" y="1593"/>
                  </a:lnTo>
                  <a:lnTo>
                    <a:pt x="83389" y="28350"/>
                  </a:lnTo>
                  <a:lnTo>
                    <a:pt x="83908" y="26758"/>
                  </a:lnTo>
                  <a:lnTo>
                    <a:pt x="5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2" name="Picture 71">
            <a:extLst>
              <a:ext uri="{FF2B5EF4-FFF2-40B4-BE49-F238E27FC236}">
                <a16:creationId xmlns:a16="http://schemas.microsoft.com/office/drawing/2014/main" id="{1BA04A7F-A436-4E44-9D65-5B12521572C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677215" y="174663"/>
            <a:ext cx="1284935" cy="333072"/>
          </a:xfrm>
          <a:prstGeom prst="rect">
            <a:avLst/>
          </a:prstGeom>
        </p:spPr>
      </p:pic>
    </p:spTree>
    <p:extLst>
      <p:ext uri="{BB962C8B-B14F-4D97-AF65-F5344CB8AC3E}">
        <p14:creationId xmlns:p14="http://schemas.microsoft.com/office/powerpoint/2010/main" val="2408651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86"/>
        <p:cNvGrpSpPr/>
        <p:nvPr/>
      </p:nvGrpSpPr>
      <p:grpSpPr>
        <a:xfrm>
          <a:off x="0" y="0"/>
          <a:ext cx="0" cy="0"/>
          <a:chOff x="0" y="0"/>
          <a:chExt cx="0" cy="0"/>
        </a:xfrm>
      </p:grpSpPr>
      <p:sp>
        <p:nvSpPr>
          <p:cNvPr id="2689" name="Google Shape;2689;p61"/>
          <p:cNvSpPr txBox="1">
            <a:spLocks noGrp="1"/>
          </p:cNvSpPr>
          <p:nvPr>
            <p:ph type="subTitle" idx="7"/>
          </p:nvPr>
        </p:nvSpPr>
        <p:spPr>
          <a:xfrm>
            <a:off x="65191" y="1456368"/>
            <a:ext cx="2094000" cy="390600"/>
          </a:xfrm>
          <a:prstGeom prst="rect">
            <a:avLst/>
          </a:prstGeom>
        </p:spPr>
        <p:txBody>
          <a:bodyPr spcFirstLastPara="1" wrap="square" lIns="91425" tIns="91425" rIns="91425" bIns="91425" anchor="t" anchorCtr="0">
            <a:noAutofit/>
          </a:bodyPr>
          <a:lstStyle/>
          <a:p>
            <a:r>
              <a:rPr lang="en-US" dirty="0">
                <a:solidFill>
                  <a:schemeClr val="accent6">
                    <a:lumMod val="25000"/>
                  </a:schemeClr>
                </a:solidFill>
                <a:latin typeface="Lilita One"/>
                <a:sym typeface="Lilita One"/>
              </a:rPr>
              <a:t>Introduction</a:t>
            </a:r>
          </a:p>
        </p:txBody>
      </p:sp>
      <p:sp>
        <p:nvSpPr>
          <p:cNvPr id="2690" name="Google Shape;2690;p61"/>
          <p:cNvSpPr txBox="1">
            <a:spLocks noGrp="1"/>
          </p:cNvSpPr>
          <p:nvPr>
            <p:ph type="subTitle" idx="8"/>
          </p:nvPr>
        </p:nvSpPr>
        <p:spPr>
          <a:xfrm>
            <a:off x="-85400" y="1860320"/>
            <a:ext cx="2194500" cy="603600"/>
          </a:xfrm>
          <a:prstGeom prst="rect">
            <a:avLst/>
          </a:prstGeom>
        </p:spPr>
        <p:txBody>
          <a:bodyPr spcFirstLastPara="1" wrap="square" lIns="91425" tIns="91425" rIns="91425" bIns="91425" anchor="t" anchorCtr="0">
            <a:noAutofit/>
          </a:bodyPr>
          <a:lstStyle/>
          <a:p>
            <a:r>
              <a:rPr lang="en-US" sz="1000" b="1" dirty="0">
                <a:solidFill>
                  <a:schemeClr val="tx2"/>
                </a:solidFill>
                <a:latin typeface="Century Gothic" panose="020B0502020202020204" pitchFamily="34" charset="0"/>
              </a:rPr>
              <a:t>Reason causing Heart Diseases Models and early detection bring essential benefits</a:t>
            </a:r>
          </a:p>
          <a:p>
            <a:endParaRPr lang="en-US" sz="1000" b="1" dirty="0">
              <a:solidFill>
                <a:schemeClr val="tx2"/>
              </a:solidFill>
              <a:latin typeface="Century Gothic" panose="020B0502020202020204" pitchFamily="34" charset="0"/>
            </a:endParaRPr>
          </a:p>
        </p:txBody>
      </p:sp>
      <p:sp>
        <p:nvSpPr>
          <p:cNvPr id="2697" name="Google Shape;2697;p61"/>
          <p:cNvSpPr txBox="1">
            <a:spLocks noGrp="1"/>
          </p:cNvSpPr>
          <p:nvPr>
            <p:ph type="title"/>
          </p:nvPr>
        </p:nvSpPr>
        <p:spPr>
          <a:xfrm>
            <a:off x="562595" y="160357"/>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solidFill>
                  <a:schemeClr val="accent5">
                    <a:lumMod val="75000"/>
                  </a:schemeClr>
                </a:solidFill>
              </a:rPr>
              <a:t>TABLE OF CONTENTS</a:t>
            </a:r>
            <a:endParaRPr sz="3200" dirty="0">
              <a:solidFill>
                <a:schemeClr val="accent5">
                  <a:lumMod val="75000"/>
                </a:schemeClr>
              </a:solidFill>
            </a:endParaRPr>
          </a:p>
        </p:txBody>
      </p:sp>
      <p:sp>
        <p:nvSpPr>
          <p:cNvPr id="2702" name="Google Shape;2702;p61"/>
          <p:cNvSpPr txBox="1">
            <a:spLocks noGrp="1"/>
          </p:cNvSpPr>
          <p:nvPr>
            <p:ph type="subTitle" idx="9"/>
          </p:nvPr>
        </p:nvSpPr>
        <p:spPr>
          <a:xfrm>
            <a:off x="2332029" y="1456368"/>
            <a:ext cx="2399360" cy="390600"/>
          </a:xfrm>
          <a:prstGeom prst="rect">
            <a:avLst/>
          </a:prstGeom>
        </p:spPr>
        <p:txBody>
          <a:bodyPr spcFirstLastPara="1" wrap="square" lIns="91425" tIns="91425" rIns="91425" bIns="91425" anchor="t" anchorCtr="0">
            <a:noAutofit/>
          </a:bodyPr>
          <a:lstStyle/>
          <a:p>
            <a:r>
              <a:rPr lang="en-US" dirty="0">
                <a:solidFill>
                  <a:schemeClr val="accent6">
                    <a:lumMod val="25000"/>
                  </a:schemeClr>
                </a:solidFill>
                <a:latin typeface="Lilita One"/>
              </a:rPr>
              <a:t>Data</a:t>
            </a:r>
            <a:r>
              <a:rPr lang="en-US" dirty="0">
                <a:solidFill>
                  <a:schemeClr val="accent5">
                    <a:lumMod val="75000"/>
                  </a:schemeClr>
                </a:solidFill>
                <a:latin typeface="Lilita One"/>
              </a:rPr>
              <a:t> </a:t>
            </a:r>
            <a:r>
              <a:rPr lang="en-US" dirty="0">
                <a:solidFill>
                  <a:schemeClr val="accent6">
                    <a:lumMod val="25000"/>
                  </a:schemeClr>
                </a:solidFill>
                <a:latin typeface="Lilita One"/>
              </a:rPr>
              <a:t>Gathering</a:t>
            </a:r>
            <a:r>
              <a:rPr lang="en-US" dirty="0">
                <a:solidFill>
                  <a:schemeClr val="accent5">
                    <a:lumMod val="75000"/>
                  </a:schemeClr>
                </a:solidFill>
                <a:latin typeface="Lilita One"/>
              </a:rPr>
              <a:t> </a:t>
            </a:r>
          </a:p>
        </p:txBody>
      </p:sp>
      <p:sp>
        <p:nvSpPr>
          <p:cNvPr id="2703" name="Google Shape;2703;p61"/>
          <p:cNvSpPr txBox="1">
            <a:spLocks noGrp="1"/>
          </p:cNvSpPr>
          <p:nvPr>
            <p:ph type="subTitle" idx="13"/>
          </p:nvPr>
        </p:nvSpPr>
        <p:spPr>
          <a:xfrm>
            <a:off x="2379481" y="1860320"/>
            <a:ext cx="2194500" cy="603600"/>
          </a:xfrm>
          <a:prstGeom prst="rect">
            <a:avLst/>
          </a:prstGeom>
        </p:spPr>
        <p:txBody>
          <a:bodyPr spcFirstLastPara="1" wrap="square" lIns="91425" tIns="91425" rIns="91425" bIns="91425" anchor="t" anchorCtr="0">
            <a:noAutofit/>
          </a:bodyPr>
          <a:lstStyle/>
          <a:p>
            <a:r>
              <a:rPr lang="en-US" sz="1050" b="1" dirty="0">
                <a:solidFill>
                  <a:schemeClr val="tx2"/>
                </a:solidFill>
                <a:latin typeface="Century Gothic" panose="020B0502020202020204" pitchFamily="34" charset="0"/>
              </a:rPr>
              <a:t>Comprehensive Dataset Overview Refinement and Data Preparation Steps</a:t>
            </a:r>
          </a:p>
          <a:p>
            <a:endParaRPr lang="en-US" sz="1050" b="1" dirty="0">
              <a:solidFill>
                <a:schemeClr val="tx2"/>
              </a:solidFill>
              <a:latin typeface="Century Gothic" panose="020B0502020202020204" pitchFamily="34" charset="0"/>
            </a:endParaRPr>
          </a:p>
        </p:txBody>
      </p:sp>
      <p:sp>
        <p:nvSpPr>
          <p:cNvPr id="2712" name="Google Shape;2712;p61"/>
          <p:cNvSpPr/>
          <p:nvPr/>
        </p:nvSpPr>
        <p:spPr>
          <a:xfrm>
            <a:off x="3921900" y="4700807"/>
            <a:ext cx="1300200" cy="300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13" name="Google Shape;2713;p61"/>
          <p:cNvSpPr txBox="1">
            <a:spLocks noGrp="1"/>
          </p:cNvSpPr>
          <p:nvPr>
            <p:ph type="ctrTitle" idx="4294967295"/>
          </p:nvPr>
        </p:nvSpPr>
        <p:spPr>
          <a:xfrm>
            <a:off x="4570291" y="4730057"/>
            <a:ext cx="629400" cy="24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hlink"/>
                </a:solidFill>
                <a:uFill>
                  <a:noFill/>
                </a:uFill>
                <a:hlinkClick r:id="" action="ppaction://hlinkshowjump?jump=nextslide"/>
              </a:rPr>
              <a:t>NEXT</a:t>
            </a:r>
            <a:endParaRPr sz="1400"/>
          </a:p>
        </p:txBody>
      </p:sp>
      <p:sp>
        <p:nvSpPr>
          <p:cNvPr id="2714" name="Google Shape;2714;p61"/>
          <p:cNvSpPr txBox="1">
            <a:spLocks noGrp="1"/>
          </p:cNvSpPr>
          <p:nvPr>
            <p:ph type="ctrTitle" idx="4294967295"/>
          </p:nvPr>
        </p:nvSpPr>
        <p:spPr>
          <a:xfrm>
            <a:off x="3943606" y="4730057"/>
            <a:ext cx="629400" cy="242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400">
                <a:solidFill>
                  <a:schemeClr val="hlink"/>
                </a:solidFill>
                <a:uFill>
                  <a:noFill/>
                </a:uFill>
                <a:hlinkClick r:id="" action="ppaction://hlinkshowjump?jump=previousslide"/>
              </a:rPr>
              <a:t>PREV</a:t>
            </a:r>
            <a:endParaRPr sz="1400"/>
          </a:p>
        </p:txBody>
      </p:sp>
      <p:sp>
        <p:nvSpPr>
          <p:cNvPr id="15" name="TextBox 14">
            <a:extLst>
              <a:ext uri="{FF2B5EF4-FFF2-40B4-BE49-F238E27FC236}">
                <a16:creationId xmlns:a16="http://schemas.microsoft.com/office/drawing/2014/main" id="{402621C3-95FE-497D-814F-27351F54E02C}"/>
              </a:ext>
            </a:extLst>
          </p:cNvPr>
          <p:cNvSpPr txBox="1"/>
          <p:nvPr/>
        </p:nvSpPr>
        <p:spPr>
          <a:xfrm>
            <a:off x="4954318" y="1536084"/>
            <a:ext cx="3593805" cy="584775"/>
          </a:xfrm>
          <a:prstGeom prst="rect">
            <a:avLst/>
          </a:prstGeom>
          <a:noFill/>
        </p:spPr>
        <p:txBody>
          <a:bodyPr wrap="square" rtlCol="0">
            <a:spAutoFit/>
          </a:bodyPr>
          <a:lstStyle/>
          <a:p>
            <a:pPr marL="457200" indent="-342900" algn="ctr">
              <a:buClr>
                <a:schemeClr val="lt2"/>
              </a:buClr>
              <a:buSzPts val="1300"/>
            </a:pPr>
            <a:r>
              <a:rPr lang="en-US" sz="1800" dirty="0">
                <a:solidFill>
                  <a:schemeClr val="accent6">
                    <a:lumMod val="25000"/>
                  </a:schemeClr>
                </a:solidFill>
                <a:latin typeface="Lilita One"/>
                <a:sym typeface="Nunito ExtraBold"/>
              </a:rPr>
              <a:t>EXPLORATORY DATA ANALYSIS</a:t>
            </a:r>
          </a:p>
          <a:p>
            <a:endParaRPr lang="en-US" dirty="0">
              <a:solidFill>
                <a:schemeClr val="accent6">
                  <a:lumMod val="25000"/>
                </a:schemeClr>
              </a:solidFill>
            </a:endParaRPr>
          </a:p>
        </p:txBody>
      </p:sp>
      <p:sp>
        <p:nvSpPr>
          <p:cNvPr id="19" name="Subtitle 18">
            <a:extLst>
              <a:ext uri="{FF2B5EF4-FFF2-40B4-BE49-F238E27FC236}">
                <a16:creationId xmlns:a16="http://schemas.microsoft.com/office/drawing/2014/main" id="{0ED86CBB-5EC6-42E2-9E31-589371D1DCAA}"/>
              </a:ext>
            </a:extLst>
          </p:cNvPr>
          <p:cNvSpPr>
            <a:spLocks noGrp="1"/>
          </p:cNvSpPr>
          <p:nvPr>
            <p:ph type="subTitle" idx="15"/>
          </p:nvPr>
        </p:nvSpPr>
        <p:spPr>
          <a:xfrm>
            <a:off x="4884991" y="1860320"/>
            <a:ext cx="3395104" cy="603600"/>
          </a:xfrm>
        </p:spPr>
        <p:txBody>
          <a:bodyPr/>
          <a:lstStyle/>
          <a:p>
            <a:r>
              <a:rPr lang="en-US" sz="1200" b="1" dirty="0">
                <a:solidFill>
                  <a:schemeClr val="tx2"/>
                </a:solidFill>
                <a:latin typeface="Century Gothic" panose="020B0502020202020204" pitchFamily="34" charset="0"/>
              </a:rPr>
              <a:t>Find patterns  and identify trends</a:t>
            </a:r>
          </a:p>
          <a:p>
            <a:r>
              <a:rPr lang="en-US" sz="1200" b="1" dirty="0">
                <a:solidFill>
                  <a:schemeClr val="tx2"/>
                </a:solidFill>
                <a:latin typeface="Century Gothic" panose="020B0502020202020204" pitchFamily="34" charset="0"/>
              </a:rPr>
              <a:t>Gain valuable insights from the dataset</a:t>
            </a:r>
          </a:p>
          <a:p>
            <a:endParaRPr lang="en-US" sz="1200" b="1" dirty="0">
              <a:solidFill>
                <a:schemeClr val="tx2"/>
              </a:solidFill>
            </a:endParaRPr>
          </a:p>
        </p:txBody>
      </p:sp>
      <p:sp>
        <p:nvSpPr>
          <p:cNvPr id="32" name="TextBox 31">
            <a:extLst>
              <a:ext uri="{FF2B5EF4-FFF2-40B4-BE49-F238E27FC236}">
                <a16:creationId xmlns:a16="http://schemas.microsoft.com/office/drawing/2014/main" id="{7B59B1CF-E8FB-411F-BF2F-F8D51F722E65}"/>
              </a:ext>
            </a:extLst>
          </p:cNvPr>
          <p:cNvSpPr txBox="1"/>
          <p:nvPr/>
        </p:nvSpPr>
        <p:spPr>
          <a:xfrm>
            <a:off x="136787" y="3172517"/>
            <a:ext cx="2275367" cy="584775"/>
          </a:xfrm>
          <a:prstGeom prst="rect">
            <a:avLst/>
          </a:prstGeom>
          <a:noFill/>
        </p:spPr>
        <p:txBody>
          <a:bodyPr wrap="square" rtlCol="0">
            <a:spAutoFit/>
          </a:bodyPr>
          <a:lstStyle/>
          <a:p>
            <a:pPr marL="457200" indent="-342900" algn="ctr">
              <a:buClr>
                <a:schemeClr val="lt2"/>
              </a:buClr>
              <a:buSzPts val="1300"/>
            </a:pPr>
            <a:r>
              <a:rPr lang="en-US" sz="1800" dirty="0">
                <a:solidFill>
                  <a:schemeClr val="accent6">
                    <a:lumMod val="25000"/>
                  </a:schemeClr>
                </a:solidFill>
                <a:latin typeface="Lilita One"/>
              </a:rPr>
              <a:t>Feature Extraction</a:t>
            </a:r>
          </a:p>
          <a:p>
            <a:endParaRPr lang="en-US" dirty="0">
              <a:solidFill>
                <a:schemeClr val="accent6">
                  <a:lumMod val="25000"/>
                </a:schemeClr>
              </a:solidFill>
            </a:endParaRPr>
          </a:p>
        </p:txBody>
      </p:sp>
      <p:sp>
        <p:nvSpPr>
          <p:cNvPr id="33" name="TextBox 32">
            <a:extLst>
              <a:ext uri="{FF2B5EF4-FFF2-40B4-BE49-F238E27FC236}">
                <a16:creationId xmlns:a16="http://schemas.microsoft.com/office/drawing/2014/main" id="{99E4D251-66DE-4151-9259-9946680BF734}"/>
              </a:ext>
            </a:extLst>
          </p:cNvPr>
          <p:cNvSpPr txBox="1"/>
          <p:nvPr/>
        </p:nvSpPr>
        <p:spPr>
          <a:xfrm>
            <a:off x="136787" y="3645710"/>
            <a:ext cx="2551814" cy="861774"/>
          </a:xfrm>
          <a:prstGeom prst="rect">
            <a:avLst/>
          </a:prstGeom>
          <a:noFill/>
        </p:spPr>
        <p:txBody>
          <a:bodyPr wrap="square" rtlCol="0">
            <a:spAutoFit/>
          </a:bodyPr>
          <a:lstStyle/>
          <a:p>
            <a:r>
              <a:rPr lang="en-US" sz="1200" b="1" dirty="0">
                <a:solidFill>
                  <a:schemeClr val="tx2"/>
                </a:solidFill>
                <a:latin typeface="Century Gothic" panose="020B0502020202020204" pitchFamily="34" charset="0"/>
              </a:rPr>
              <a:t>Divide Features into X and Y Machine Learning </a:t>
            </a:r>
          </a:p>
          <a:p>
            <a:endParaRPr lang="en-US" sz="1200" b="1" dirty="0">
              <a:solidFill>
                <a:schemeClr val="tx2"/>
              </a:solidFill>
              <a:latin typeface="Century Gothic" panose="020B0502020202020204" pitchFamily="34" charset="0"/>
            </a:endParaRPr>
          </a:p>
          <a:p>
            <a:endParaRPr lang="en-US" sz="1200" b="1" dirty="0">
              <a:solidFill>
                <a:schemeClr val="tx2"/>
              </a:solidFill>
            </a:endParaRPr>
          </a:p>
        </p:txBody>
      </p:sp>
      <p:sp>
        <p:nvSpPr>
          <p:cNvPr id="34" name="TextBox 33">
            <a:extLst>
              <a:ext uri="{FF2B5EF4-FFF2-40B4-BE49-F238E27FC236}">
                <a16:creationId xmlns:a16="http://schemas.microsoft.com/office/drawing/2014/main" id="{F07E8A4B-CCDD-4CCC-A191-F458609B75E3}"/>
              </a:ext>
            </a:extLst>
          </p:cNvPr>
          <p:cNvSpPr txBox="1"/>
          <p:nvPr/>
        </p:nvSpPr>
        <p:spPr>
          <a:xfrm>
            <a:off x="2636759" y="3173362"/>
            <a:ext cx="2551814" cy="584775"/>
          </a:xfrm>
          <a:prstGeom prst="rect">
            <a:avLst/>
          </a:prstGeom>
          <a:noFill/>
        </p:spPr>
        <p:txBody>
          <a:bodyPr wrap="square" rtlCol="0">
            <a:spAutoFit/>
          </a:bodyPr>
          <a:lstStyle/>
          <a:p>
            <a:pPr marL="457200" indent="-342900" algn="ctr">
              <a:buClr>
                <a:schemeClr val="lt2"/>
              </a:buClr>
              <a:buSzPts val="1300"/>
            </a:pPr>
            <a:r>
              <a:rPr lang="en-US" sz="1800" dirty="0">
                <a:solidFill>
                  <a:schemeClr val="accent6">
                    <a:lumMod val="25000"/>
                  </a:schemeClr>
                </a:solidFill>
                <a:latin typeface="Lilita One"/>
              </a:rPr>
              <a:t>ML Methods</a:t>
            </a:r>
          </a:p>
          <a:p>
            <a:endParaRPr lang="en-US" dirty="0">
              <a:solidFill>
                <a:schemeClr val="accent6">
                  <a:lumMod val="25000"/>
                </a:schemeClr>
              </a:solidFill>
            </a:endParaRPr>
          </a:p>
        </p:txBody>
      </p:sp>
      <p:sp>
        <p:nvSpPr>
          <p:cNvPr id="35" name="TextBox 34">
            <a:extLst>
              <a:ext uri="{FF2B5EF4-FFF2-40B4-BE49-F238E27FC236}">
                <a16:creationId xmlns:a16="http://schemas.microsoft.com/office/drawing/2014/main" id="{A275681A-3C72-4E39-A9E1-F525A0358D91}"/>
              </a:ext>
            </a:extLst>
          </p:cNvPr>
          <p:cNvSpPr txBox="1"/>
          <p:nvPr/>
        </p:nvSpPr>
        <p:spPr>
          <a:xfrm>
            <a:off x="2552943" y="3645710"/>
            <a:ext cx="2801946" cy="830997"/>
          </a:xfrm>
          <a:prstGeom prst="rect">
            <a:avLst/>
          </a:prstGeom>
          <a:noFill/>
        </p:spPr>
        <p:txBody>
          <a:bodyPr wrap="square" rtlCol="0">
            <a:spAutoFit/>
          </a:bodyPr>
          <a:lstStyle/>
          <a:p>
            <a:r>
              <a:rPr lang="en-US" sz="1200" b="1" dirty="0">
                <a:solidFill>
                  <a:schemeClr val="tx2"/>
                </a:solidFill>
                <a:latin typeface="Century Gothic" panose="020B0502020202020204" pitchFamily="34" charset="0"/>
              </a:rPr>
              <a:t>Algorithms or Models Used Compare each Evaluate Algorithm</a:t>
            </a:r>
          </a:p>
          <a:p>
            <a:endParaRPr lang="en-US" sz="1200" b="1" dirty="0">
              <a:solidFill>
                <a:schemeClr val="tx2"/>
              </a:solidFill>
              <a:latin typeface="Century Gothic" panose="020B0502020202020204" pitchFamily="34" charset="0"/>
            </a:endParaRPr>
          </a:p>
          <a:p>
            <a:endParaRPr lang="en-US" sz="1200" b="1" dirty="0">
              <a:solidFill>
                <a:schemeClr val="tx2"/>
              </a:solidFill>
            </a:endParaRPr>
          </a:p>
        </p:txBody>
      </p:sp>
      <p:sp>
        <p:nvSpPr>
          <p:cNvPr id="36" name="TextBox 35">
            <a:extLst>
              <a:ext uri="{FF2B5EF4-FFF2-40B4-BE49-F238E27FC236}">
                <a16:creationId xmlns:a16="http://schemas.microsoft.com/office/drawing/2014/main" id="{9E89BEF3-83B4-4127-9A97-8E64E933DE85}"/>
              </a:ext>
            </a:extLst>
          </p:cNvPr>
          <p:cNvSpPr txBox="1"/>
          <p:nvPr/>
        </p:nvSpPr>
        <p:spPr>
          <a:xfrm>
            <a:off x="5327035" y="3153143"/>
            <a:ext cx="2953060" cy="584775"/>
          </a:xfrm>
          <a:prstGeom prst="rect">
            <a:avLst/>
          </a:prstGeom>
          <a:noFill/>
        </p:spPr>
        <p:txBody>
          <a:bodyPr wrap="square" rtlCol="0">
            <a:spAutoFit/>
          </a:bodyPr>
          <a:lstStyle/>
          <a:p>
            <a:pPr marL="457200" indent="-342900" algn="ctr">
              <a:buClr>
                <a:schemeClr val="lt2"/>
              </a:buClr>
              <a:buSzPts val="1300"/>
            </a:pPr>
            <a:r>
              <a:rPr lang="en-US" sz="1800" dirty="0">
                <a:solidFill>
                  <a:schemeClr val="accent6">
                    <a:lumMod val="25000"/>
                  </a:schemeClr>
                </a:solidFill>
                <a:latin typeface="Lilita One"/>
              </a:rPr>
              <a:t>Experiment Results</a:t>
            </a:r>
          </a:p>
          <a:p>
            <a:endParaRPr lang="en-US" dirty="0">
              <a:solidFill>
                <a:schemeClr val="accent6">
                  <a:lumMod val="25000"/>
                </a:schemeClr>
              </a:solidFill>
            </a:endParaRPr>
          </a:p>
        </p:txBody>
      </p:sp>
      <p:sp>
        <p:nvSpPr>
          <p:cNvPr id="37" name="TextBox 36">
            <a:extLst>
              <a:ext uri="{FF2B5EF4-FFF2-40B4-BE49-F238E27FC236}">
                <a16:creationId xmlns:a16="http://schemas.microsoft.com/office/drawing/2014/main" id="{170DBBEC-98D1-456A-B26D-38CBA31A859C}"/>
              </a:ext>
            </a:extLst>
          </p:cNvPr>
          <p:cNvSpPr txBox="1"/>
          <p:nvPr/>
        </p:nvSpPr>
        <p:spPr>
          <a:xfrm>
            <a:off x="5579494" y="3537988"/>
            <a:ext cx="2711302" cy="938719"/>
          </a:xfrm>
          <a:prstGeom prst="rect">
            <a:avLst/>
          </a:prstGeom>
          <a:noFill/>
        </p:spPr>
        <p:txBody>
          <a:bodyPr wrap="square" rtlCol="0">
            <a:spAutoFit/>
          </a:bodyPr>
          <a:lstStyle/>
          <a:p>
            <a:r>
              <a:rPr lang="en-US" sz="1100" b="1" dirty="0">
                <a:solidFill>
                  <a:schemeClr val="tx2"/>
                </a:solidFill>
                <a:latin typeface="Century Gothic" panose="020B0502020202020204" pitchFamily="34" charset="0"/>
              </a:rPr>
              <a:t>Visuals of Compared models Accuracy, confusion matrix  of models</a:t>
            </a:r>
          </a:p>
          <a:p>
            <a:endParaRPr lang="en-US" sz="1100" b="1" dirty="0">
              <a:solidFill>
                <a:schemeClr val="tx2"/>
              </a:solidFill>
              <a:latin typeface="Century Gothic" panose="020B0502020202020204" pitchFamily="34" charset="0"/>
            </a:endParaRPr>
          </a:p>
          <a:p>
            <a:endParaRPr lang="en-US" sz="1100" b="1" dirty="0">
              <a:solidFill>
                <a:schemeClr val="tx2"/>
              </a:solidFill>
            </a:endParaRPr>
          </a:p>
        </p:txBody>
      </p:sp>
      <p:pic>
        <p:nvPicPr>
          <p:cNvPr id="67" name="Picture 66">
            <a:extLst>
              <a:ext uri="{FF2B5EF4-FFF2-40B4-BE49-F238E27FC236}">
                <a16:creationId xmlns:a16="http://schemas.microsoft.com/office/drawing/2014/main" id="{2ED8C206-8010-47C4-B53A-1F9CC50E3A3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191" y="99170"/>
            <a:ext cx="1785976" cy="462949"/>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DD93C4-7D76-4F0F-8677-C5413871C3A8}"/>
              </a:ext>
            </a:extLst>
          </p:cNvPr>
          <p:cNvSpPr txBox="1"/>
          <p:nvPr/>
        </p:nvSpPr>
        <p:spPr>
          <a:xfrm>
            <a:off x="180754" y="292680"/>
            <a:ext cx="4572000" cy="523220"/>
          </a:xfrm>
          <a:prstGeom prst="rect">
            <a:avLst/>
          </a:prstGeom>
          <a:noFill/>
        </p:spPr>
        <p:txBody>
          <a:bodyPr wrap="square">
            <a:spAutoFit/>
          </a:bodyPr>
          <a:lstStyle/>
          <a:p>
            <a:r>
              <a:rPr lang="en-US" sz="2800" dirty="0">
                <a:solidFill>
                  <a:schemeClr val="accent5">
                    <a:lumMod val="75000"/>
                  </a:schemeClr>
                </a:solidFill>
                <a:latin typeface="Lilita One"/>
              </a:rPr>
              <a:t>MODEL SELECTION</a:t>
            </a:r>
            <a:endParaRPr lang="en-IN" sz="2800" dirty="0">
              <a:solidFill>
                <a:schemeClr val="accent5">
                  <a:lumMod val="75000"/>
                </a:schemeClr>
              </a:solidFill>
              <a:latin typeface="Lilita One"/>
            </a:endParaRPr>
          </a:p>
        </p:txBody>
      </p:sp>
      <p:sp>
        <p:nvSpPr>
          <p:cNvPr id="4" name="TextBox 3">
            <a:extLst>
              <a:ext uri="{FF2B5EF4-FFF2-40B4-BE49-F238E27FC236}">
                <a16:creationId xmlns:a16="http://schemas.microsoft.com/office/drawing/2014/main" id="{AD64F808-B3C8-4B35-9B62-461FEC3FC922}"/>
              </a:ext>
            </a:extLst>
          </p:cNvPr>
          <p:cNvSpPr txBox="1"/>
          <p:nvPr/>
        </p:nvSpPr>
        <p:spPr>
          <a:xfrm>
            <a:off x="180754" y="880502"/>
            <a:ext cx="8240233" cy="3970318"/>
          </a:xfrm>
          <a:prstGeom prst="rect">
            <a:avLst/>
          </a:prstGeom>
          <a:noFill/>
        </p:spPr>
        <p:txBody>
          <a:bodyPr wrap="square" rtlCol="0">
            <a:spAutoFit/>
          </a:bodyPr>
          <a:lstStyle/>
          <a:p>
            <a:pPr marL="285750" indent="-285750" algn="just">
              <a:buFont typeface="Arial" panose="020B0604020202020204" pitchFamily="34" charset="0"/>
              <a:buChar char="•"/>
            </a:pPr>
            <a:r>
              <a:rPr lang="en-US" b="1" u="sng" dirty="0">
                <a:solidFill>
                  <a:schemeClr val="accent6">
                    <a:lumMod val="25000"/>
                  </a:schemeClr>
                </a:solidFill>
                <a:latin typeface="Rockwell" panose="02060603020205020403" pitchFamily="18" charset="0"/>
              </a:rPr>
              <a:t>Logistic Regression</a:t>
            </a:r>
            <a:r>
              <a:rPr lang="en-US" b="1" dirty="0">
                <a:solidFill>
                  <a:schemeClr val="accent6">
                    <a:lumMod val="25000"/>
                  </a:schemeClr>
                </a:solidFill>
                <a:latin typeface="Rockwell" panose="02060603020205020403" pitchFamily="18" charset="0"/>
              </a:rPr>
              <a:t>: </a:t>
            </a:r>
            <a:r>
              <a:rPr lang="en-US" dirty="0">
                <a:solidFill>
                  <a:schemeClr val="accent6">
                    <a:lumMod val="25000"/>
                  </a:schemeClr>
                </a:solidFill>
                <a:latin typeface="Rockwell" panose="02060603020205020403" pitchFamily="18" charset="0"/>
              </a:rPr>
              <a:t>logistic Regression is commonly used for </a:t>
            </a:r>
            <a:r>
              <a:rPr lang="en-US" b="1" dirty="0">
                <a:solidFill>
                  <a:schemeClr val="accent6">
                    <a:lumMod val="25000"/>
                  </a:schemeClr>
                </a:solidFill>
                <a:latin typeface="Rockwell" panose="02060603020205020403" pitchFamily="18" charset="0"/>
              </a:rPr>
              <a:t>binary</a:t>
            </a:r>
            <a:r>
              <a:rPr lang="en-US" dirty="0">
                <a:solidFill>
                  <a:schemeClr val="accent6">
                    <a:lumMod val="25000"/>
                  </a:schemeClr>
                </a:solidFill>
                <a:latin typeface="Rockwell" panose="02060603020205020403" pitchFamily="18" charset="0"/>
              </a:rPr>
              <a:t> </a:t>
            </a:r>
            <a:r>
              <a:rPr lang="en-US" b="1" dirty="0">
                <a:solidFill>
                  <a:schemeClr val="accent6">
                    <a:lumMod val="25000"/>
                  </a:schemeClr>
                </a:solidFill>
                <a:latin typeface="Rockwell" panose="02060603020205020403" pitchFamily="18" charset="0"/>
              </a:rPr>
              <a:t>classification</a:t>
            </a:r>
            <a:r>
              <a:rPr lang="en-US" dirty="0">
                <a:solidFill>
                  <a:schemeClr val="accent6">
                    <a:lumMod val="25000"/>
                  </a:schemeClr>
                </a:solidFill>
                <a:latin typeface="Rockwell" panose="02060603020205020403" pitchFamily="18" charset="0"/>
              </a:rPr>
              <a:t> </a:t>
            </a:r>
            <a:r>
              <a:rPr lang="en-US" b="1" dirty="0">
                <a:solidFill>
                  <a:schemeClr val="accent6">
                    <a:lumMod val="25000"/>
                  </a:schemeClr>
                </a:solidFill>
                <a:latin typeface="Rockwell" panose="02060603020205020403" pitchFamily="18" charset="0"/>
              </a:rPr>
              <a:t>problems</a:t>
            </a:r>
            <a:r>
              <a:rPr lang="en-US" dirty="0">
                <a:solidFill>
                  <a:schemeClr val="accent6">
                    <a:lumMod val="25000"/>
                  </a:schemeClr>
                </a:solidFill>
                <a:latin typeface="Rockwell" panose="02060603020205020403" pitchFamily="18" charset="0"/>
              </a:rPr>
              <a:t>. it's preferred because it provides a </a:t>
            </a:r>
            <a:r>
              <a:rPr lang="en-US" b="1" dirty="0">
                <a:solidFill>
                  <a:schemeClr val="accent6">
                    <a:lumMod val="25000"/>
                  </a:schemeClr>
                </a:solidFill>
                <a:latin typeface="Rockwell" panose="02060603020205020403" pitchFamily="18" charset="0"/>
              </a:rPr>
              <a:t>simple</a:t>
            </a:r>
            <a:r>
              <a:rPr lang="en-US" dirty="0">
                <a:solidFill>
                  <a:schemeClr val="accent6">
                    <a:lumMod val="25000"/>
                  </a:schemeClr>
                </a:solidFill>
                <a:latin typeface="Rockwell" panose="02060603020205020403" pitchFamily="18" charset="0"/>
              </a:rPr>
              <a:t> an </a:t>
            </a:r>
            <a:r>
              <a:rPr lang="en-US" b="1" dirty="0">
                <a:solidFill>
                  <a:schemeClr val="accent6">
                    <a:lumMod val="25000"/>
                  </a:schemeClr>
                </a:solidFill>
                <a:latin typeface="Rockwell" panose="02060603020205020403" pitchFamily="18" charset="0"/>
              </a:rPr>
              <a:t>efficient</a:t>
            </a:r>
            <a:r>
              <a:rPr lang="en-US" dirty="0">
                <a:solidFill>
                  <a:schemeClr val="accent6">
                    <a:lumMod val="25000"/>
                  </a:schemeClr>
                </a:solidFill>
                <a:latin typeface="Rockwell" panose="02060603020205020403" pitchFamily="18" charset="0"/>
              </a:rPr>
              <a:t> way to </a:t>
            </a:r>
            <a:r>
              <a:rPr lang="en-US" b="1" dirty="0">
                <a:solidFill>
                  <a:schemeClr val="accent6">
                    <a:lumMod val="25000"/>
                  </a:schemeClr>
                </a:solidFill>
                <a:latin typeface="Rockwell" panose="02060603020205020403" pitchFamily="18" charset="0"/>
              </a:rPr>
              <a:t>model</a:t>
            </a:r>
            <a:r>
              <a:rPr lang="en-US" dirty="0">
                <a:solidFill>
                  <a:schemeClr val="accent6">
                    <a:lumMod val="25000"/>
                  </a:schemeClr>
                </a:solidFill>
                <a:latin typeface="Rockwell" panose="02060603020205020403" pitchFamily="18" charset="0"/>
              </a:rPr>
              <a:t> the </a:t>
            </a:r>
            <a:r>
              <a:rPr lang="en-US" b="1" dirty="0">
                <a:solidFill>
                  <a:schemeClr val="accent6">
                    <a:lumMod val="25000"/>
                  </a:schemeClr>
                </a:solidFill>
                <a:latin typeface="Rockwell" panose="02060603020205020403" pitchFamily="18" charset="0"/>
              </a:rPr>
              <a:t>relationship</a:t>
            </a:r>
            <a:r>
              <a:rPr lang="en-US" dirty="0">
                <a:solidFill>
                  <a:schemeClr val="accent6">
                    <a:lumMod val="25000"/>
                  </a:schemeClr>
                </a:solidFill>
                <a:latin typeface="Rockwell" panose="02060603020205020403" pitchFamily="18" charset="0"/>
              </a:rPr>
              <a:t> between the </a:t>
            </a:r>
            <a:r>
              <a:rPr lang="en-US" b="1" dirty="0">
                <a:solidFill>
                  <a:schemeClr val="accent6">
                    <a:lumMod val="25000"/>
                  </a:schemeClr>
                </a:solidFill>
                <a:latin typeface="Rockwell" panose="02060603020205020403" pitchFamily="18" charset="0"/>
              </a:rPr>
              <a:t>independent</a:t>
            </a:r>
            <a:r>
              <a:rPr lang="en-US" dirty="0">
                <a:solidFill>
                  <a:schemeClr val="accent6">
                    <a:lumMod val="25000"/>
                  </a:schemeClr>
                </a:solidFill>
                <a:latin typeface="Rockwell" panose="02060603020205020403" pitchFamily="18" charset="0"/>
              </a:rPr>
              <a:t> </a:t>
            </a:r>
            <a:r>
              <a:rPr lang="en-US" b="1" dirty="0">
                <a:solidFill>
                  <a:schemeClr val="accent6">
                    <a:lumMod val="25000"/>
                  </a:schemeClr>
                </a:solidFill>
                <a:latin typeface="Rockwell" panose="02060603020205020403" pitchFamily="18" charset="0"/>
              </a:rPr>
              <a:t>variables</a:t>
            </a:r>
            <a:r>
              <a:rPr lang="en-US" dirty="0">
                <a:solidFill>
                  <a:schemeClr val="accent6">
                    <a:lumMod val="25000"/>
                  </a:schemeClr>
                </a:solidFill>
                <a:latin typeface="Rockwell" panose="02060603020205020403" pitchFamily="18" charset="0"/>
              </a:rPr>
              <a:t> and the </a:t>
            </a:r>
            <a:r>
              <a:rPr lang="en-US" b="1" dirty="0">
                <a:solidFill>
                  <a:schemeClr val="accent6">
                    <a:lumMod val="25000"/>
                  </a:schemeClr>
                </a:solidFill>
                <a:latin typeface="Rockwell" panose="02060603020205020403" pitchFamily="18" charset="0"/>
              </a:rPr>
              <a:t>probability</a:t>
            </a:r>
            <a:r>
              <a:rPr lang="en-US" dirty="0">
                <a:solidFill>
                  <a:schemeClr val="accent6">
                    <a:lumMod val="25000"/>
                  </a:schemeClr>
                </a:solidFill>
                <a:latin typeface="Rockwell" panose="02060603020205020403" pitchFamily="18" charset="0"/>
              </a:rPr>
              <a:t> of a certain </a:t>
            </a:r>
            <a:r>
              <a:rPr lang="en-US" b="1" dirty="0">
                <a:solidFill>
                  <a:schemeClr val="accent6">
                    <a:lumMod val="25000"/>
                  </a:schemeClr>
                </a:solidFill>
                <a:latin typeface="Rockwell" panose="02060603020205020403" pitchFamily="18" charset="0"/>
              </a:rPr>
              <a:t>outcome</a:t>
            </a:r>
            <a:r>
              <a:rPr lang="en-US" dirty="0">
                <a:solidFill>
                  <a:schemeClr val="accent6">
                    <a:lumMod val="25000"/>
                  </a:schemeClr>
                </a:solidFill>
                <a:latin typeface="Rockwell" panose="02060603020205020403" pitchFamily="18" charset="0"/>
              </a:rPr>
              <a:t>.</a:t>
            </a:r>
          </a:p>
          <a:p>
            <a:pPr marL="285750" indent="-285750" algn="just">
              <a:buFont typeface="Arial" panose="020B0604020202020204" pitchFamily="34" charset="0"/>
              <a:buChar char="•"/>
            </a:pPr>
            <a:endParaRPr lang="en-US" dirty="0">
              <a:solidFill>
                <a:schemeClr val="accent6">
                  <a:lumMod val="25000"/>
                </a:schemeClr>
              </a:solidFill>
              <a:latin typeface="Rockwell" panose="02060603020205020403" pitchFamily="18" charset="0"/>
            </a:endParaRPr>
          </a:p>
          <a:p>
            <a:pPr marL="285750" indent="-285750" algn="just">
              <a:buFont typeface="Arial" panose="020B0604020202020204" pitchFamily="34" charset="0"/>
              <a:buChar char="•"/>
            </a:pPr>
            <a:endParaRPr lang="en-US" b="1" dirty="0">
              <a:solidFill>
                <a:schemeClr val="accent6">
                  <a:lumMod val="25000"/>
                </a:schemeClr>
              </a:solidFill>
              <a:latin typeface="Rockwell" panose="02060603020205020403" pitchFamily="18" charset="0"/>
            </a:endParaRPr>
          </a:p>
          <a:p>
            <a:pPr marL="285750" indent="-285750">
              <a:buFont typeface="Arial" panose="020B0604020202020204" pitchFamily="34" charset="0"/>
              <a:buChar char="•"/>
            </a:pPr>
            <a:r>
              <a:rPr lang="en-IN" b="1" u="sng" dirty="0">
                <a:solidFill>
                  <a:schemeClr val="accent6">
                    <a:lumMod val="25000"/>
                  </a:schemeClr>
                </a:solidFill>
                <a:latin typeface="Rockwell" panose="02060603020205020403" pitchFamily="18" charset="0"/>
              </a:rPr>
              <a:t>Decision Tree</a:t>
            </a:r>
            <a:r>
              <a:rPr lang="en-IN" b="1" dirty="0">
                <a:solidFill>
                  <a:schemeClr val="accent6">
                    <a:lumMod val="25000"/>
                  </a:schemeClr>
                </a:solidFill>
                <a:latin typeface="Rockwell" panose="02060603020205020403" pitchFamily="18" charset="0"/>
              </a:rPr>
              <a:t>: </a:t>
            </a:r>
            <a:r>
              <a:rPr lang="en-US" b="0" i="0" dirty="0">
                <a:solidFill>
                  <a:schemeClr val="accent6">
                    <a:lumMod val="25000"/>
                  </a:schemeClr>
                </a:solidFill>
                <a:effectLst/>
                <a:latin typeface="Rockwell" panose="02060603020205020403" pitchFamily="18" charset="0"/>
              </a:rPr>
              <a:t>Decision Tree algorithms are used for </a:t>
            </a:r>
            <a:r>
              <a:rPr lang="en-US" b="1" i="0" dirty="0">
                <a:solidFill>
                  <a:schemeClr val="accent6">
                    <a:lumMod val="25000"/>
                  </a:schemeClr>
                </a:solidFill>
                <a:effectLst/>
                <a:latin typeface="Rockwell" panose="02060603020205020403" pitchFamily="18" charset="0"/>
              </a:rPr>
              <a:t>classification</a:t>
            </a:r>
            <a:r>
              <a:rPr lang="en-US" b="0" i="0" dirty="0">
                <a:solidFill>
                  <a:schemeClr val="accent6">
                    <a:lumMod val="25000"/>
                  </a:schemeClr>
                </a:solidFill>
                <a:effectLst/>
                <a:latin typeface="Rockwell" panose="02060603020205020403" pitchFamily="18" charset="0"/>
              </a:rPr>
              <a:t> because they are </a:t>
            </a:r>
            <a:r>
              <a:rPr lang="en-US" b="1" i="0" dirty="0">
                <a:solidFill>
                  <a:schemeClr val="accent6">
                    <a:lumMod val="25000"/>
                  </a:schemeClr>
                </a:solidFill>
                <a:effectLst/>
                <a:latin typeface="Rockwell" panose="02060603020205020403" pitchFamily="18" charset="0"/>
              </a:rPr>
              <a:t>simple</a:t>
            </a:r>
            <a:r>
              <a:rPr lang="en-US" b="0" i="0" dirty="0">
                <a:solidFill>
                  <a:schemeClr val="accent6">
                    <a:lumMod val="25000"/>
                  </a:schemeClr>
                </a:solidFill>
                <a:effectLst/>
                <a:latin typeface="Rockwell" panose="02060603020205020403" pitchFamily="18" charset="0"/>
              </a:rPr>
              <a:t>, </a:t>
            </a:r>
            <a:r>
              <a:rPr lang="en-US" b="1" i="0" dirty="0">
                <a:solidFill>
                  <a:schemeClr val="accent6">
                    <a:lumMod val="25000"/>
                  </a:schemeClr>
                </a:solidFill>
                <a:effectLst/>
                <a:latin typeface="Rockwell" panose="02060603020205020403" pitchFamily="18" charset="0"/>
              </a:rPr>
              <a:t>computationally</a:t>
            </a:r>
            <a:r>
              <a:rPr lang="en-US" b="0" i="0" dirty="0">
                <a:solidFill>
                  <a:schemeClr val="accent6">
                    <a:lumMod val="25000"/>
                  </a:schemeClr>
                </a:solidFill>
                <a:effectLst/>
                <a:latin typeface="Rockwell" panose="02060603020205020403" pitchFamily="18" charset="0"/>
              </a:rPr>
              <a:t> </a:t>
            </a:r>
            <a:r>
              <a:rPr lang="en-US" b="1" i="0" dirty="0">
                <a:solidFill>
                  <a:schemeClr val="accent6">
                    <a:lumMod val="25000"/>
                  </a:schemeClr>
                </a:solidFill>
                <a:effectLst/>
                <a:latin typeface="Rockwell" panose="02060603020205020403" pitchFamily="18" charset="0"/>
              </a:rPr>
              <a:t>efficient</a:t>
            </a:r>
            <a:r>
              <a:rPr lang="en-US" b="0" i="0" dirty="0">
                <a:solidFill>
                  <a:schemeClr val="accent6">
                    <a:lumMod val="25000"/>
                  </a:schemeClr>
                </a:solidFill>
                <a:effectLst/>
                <a:latin typeface="Rockwell" panose="02060603020205020403" pitchFamily="18" charset="0"/>
              </a:rPr>
              <a:t>, and </a:t>
            </a:r>
            <a:r>
              <a:rPr lang="en-US" b="1" i="0" dirty="0">
                <a:solidFill>
                  <a:schemeClr val="accent6">
                    <a:lumMod val="25000"/>
                  </a:schemeClr>
                </a:solidFill>
                <a:effectLst/>
                <a:latin typeface="Rockwell" panose="02060603020205020403" pitchFamily="18" charset="0"/>
              </a:rPr>
              <a:t>effective</a:t>
            </a:r>
            <a:r>
              <a:rPr lang="en-US" b="0" i="0" dirty="0">
                <a:solidFill>
                  <a:schemeClr val="accent6">
                    <a:lumMod val="25000"/>
                  </a:schemeClr>
                </a:solidFill>
                <a:effectLst/>
                <a:latin typeface="Rockwell" panose="02060603020205020403" pitchFamily="18" charset="0"/>
              </a:rPr>
              <a:t> in handling </a:t>
            </a:r>
            <a:r>
              <a:rPr lang="en-US" b="1" i="0" dirty="0">
                <a:solidFill>
                  <a:schemeClr val="accent6">
                    <a:lumMod val="25000"/>
                  </a:schemeClr>
                </a:solidFill>
                <a:effectLst/>
                <a:latin typeface="Rockwell" panose="02060603020205020403" pitchFamily="18" charset="0"/>
              </a:rPr>
              <a:t>high-dimensional</a:t>
            </a:r>
            <a:r>
              <a:rPr lang="en-US" b="0" i="0" dirty="0">
                <a:solidFill>
                  <a:schemeClr val="accent6">
                    <a:lumMod val="25000"/>
                  </a:schemeClr>
                </a:solidFill>
                <a:effectLst/>
                <a:latin typeface="Rockwell" panose="02060603020205020403" pitchFamily="18" charset="0"/>
              </a:rPr>
              <a:t> </a:t>
            </a:r>
            <a:r>
              <a:rPr lang="en-US" b="1" i="0" dirty="0">
                <a:solidFill>
                  <a:schemeClr val="accent6">
                    <a:lumMod val="25000"/>
                  </a:schemeClr>
                </a:solidFill>
                <a:effectLst/>
                <a:latin typeface="Rockwell" panose="02060603020205020403" pitchFamily="18" charset="0"/>
              </a:rPr>
              <a:t>data</a:t>
            </a:r>
            <a:r>
              <a:rPr lang="en-US" b="0" i="0" dirty="0">
                <a:solidFill>
                  <a:schemeClr val="accent6">
                    <a:lumMod val="25000"/>
                  </a:schemeClr>
                </a:solidFill>
                <a:effectLst/>
                <a:latin typeface="Rockwell" panose="02060603020205020403" pitchFamily="18" charset="0"/>
              </a:rPr>
              <a:t>.</a:t>
            </a:r>
          </a:p>
          <a:p>
            <a:r>
              <a:rPr lang="en-US" dirty="0">
                <a:solidFill>
                  <a:schemeClr val="accent6">
                    <a:lumMod val="25000"/>
                  </a:schemeClr>
                </a:solidFill>
                <a:latin typeface="Rockwell" panose="02060603020205020403" pitchFamily="18" charset="0"/>
              </a:rPr>
              <a:t>      Works best for categorical independent columns</a:t>
            </a:r>
            <a:r>
              <a:rPr lang="en-US" b="0" i="0" dirty="0">
                <a:solidFill>
                  <a:schemeClr val="accent6">
                    <a:lumMod val="25000"/>
                  </a:schemeClr>
                </a:solidFill>
                <a:effectLst/>
                <a:latin typeface="Rockwell" panose="02060603020205020403" pitchFamily="18" charset="0"/>
              </a:rPr>
              <a:t>.</a:t>
            </a:r>
          </a:p>
          <a:p>
            <a:pPr marL="285750" indent="-285750">
              <a:buFont typeface="Arial" panose="020B0604020202020204" pitchFamily="34" charset="0"/>
              <a:buChar char="•"/>
            </a:pPr>
            <a:endParaRPr lang="en-US" dirty="0">
              <a:solidFill>
                <a:schemeClr val="accent6">
                  <a:lumMod val="25000"/>
                </a:schemeClr>
              </a:solidFill>
              <a:latin typeface="Rockwell" panose="02060603020205020403" pitchFamily="18" charset="0"/>
            </a:endParaRPr>
          </a:p>
          <a:p>
            <a:pPr marL="285750" indent="-285750">
              <a:buFont typeface="Arial" panose="020B0604020202020204" pitchFamily="34" charset="0"/>
              <a:buChar char="•"/>
            </a:pPr>
            <a:endParaRPr lang="en-US" dirty="0">
              <a:solidFill>
                <a:schemeClr val="accent6">
                  <a:lumMod val="25000"/>
                </a:schemeClr>
              </a:solidFill>
              <a:latin typeface="Rockwell" panose="02060603020205020403" pitchFamily="18" charset="0"/>
            </a:endParaRPr>
          </a:p>
          <a:p>
            <a:pPr marL="285750" indent="-285750">
              <a:buFont typeface="Arial" panose="020B0604020202020204" pitchFamily="34" charset="0"/>
              <a:buChar char="•"/>
            </a:pPr>
            <a:r>
              <a:rPr lang="en-US" b="1" u="sng" dirty="0">
                <a:solidFill>
                  <a:schemeClr val="accent6">
                    <a:lumMod val="25000"/>
                  </a:schemeClr>
                </a:solidFill>
                <a:latin typeface="Rockwell" panose="02060603020205020403" pitchFamily="18" charset="0"/>
              </a:rPr>
              <a:t>Support Vector Machine</a:t>
            </a:r>
            <a:r>
              <a:rPr lang="en-US" b="1" dirty="0">
                <a:solidFill>
                  <a:schemeClr val="accent6">
                    <a:lumMod val="25000"/>
                  </a:schemeClr>
                </a:solidFill>
                <a:latin typeface="Rockwell" panose="02060603020205020403" pitchFamily="18" charset="0"/>
              </a:rPr>
              <a:t>: </a:t>
            </a:r>
            <a:r>
              <a:rPr lang="en-US" b="0" i="0" dirty="0">
                <a:solidFill>
                  <a:schemeClr val="accent6">
                    <a:lumMod val="25000"/>
                  </a:schemeClr>
                </a:solidFill>
                <a:effectLst/>
                <a:latin typeface="Rockwell" panose="02060603020205020403" pitchFamily="18" charset="0"/>
              </a:rPr>
              <a:t>SVM is a </a:t>
            </a:r>
            <a:r>
              <a:rPr lang="en-US" b="1" i="0" dirty="0">
                <a:solidFill>
                  <a:schemeClr val="accent6">
                    <a:lumMod val="25000"/>
                  </a:schemeClr>
                </a:solidFill>
                <a:effectLst/>
                <a:latin typeface="Rockwell" panose="02060603020205020403" pitchFamily="18" charset="0"/>
              </a:rPr>
              <a:t>powerful</a:t>
            </a:r>
            <a:r>
              <a:rPr lang="en-US" b="0" i="0" dirty="0">
                <a:solidFill>
                  <a:schemeClr val="accent6">
                    <a:lumMod val="25000"/>
                  </a:schemeClr>
                </a:solidFill>
                <a:effectLst/>
                <a:latin typeface="Rockwell" panose="02060603020205020403" pitchFamily="18" charset="0"/>
              </a:rPr>
              <a:t> </a:t>
            </a:r>
            <a:r>
              <a:rPr lang="en-US" b="1" i="0" dirty="0">
                <a:solidFill>
                  <a:schemeClr val="accent6">
                    <a:lumMod val="25000"/>
                  </a:schemeClr>
                </a:solidFill>
                <a:effectLst/>
                <a:latin typeface="Rockwell" panose="02060603020205020403" pitchFamily="18" charset="0"/>
              </a:rPr>
              <a:t>supervised</a:t>
            </a:r>
            <a:r>
              <a:rPr lang="en-US" b="0" i="0" dirty="0">
                <a:solidFill>
                  <a:schemeClr val="accent6">
                    <a:lumMod val="25000"/>
                  </a:schemeClr>
                </a:solidFill>
                <a:effectLst/>
                <a:latin typeface="Rockwell" panose="02060603020205020403" pitchFamily="18" charset="0"/>
              </a:rPr>
              <a:t> </a:t>
            </a:r>
            <a:r>
              <a:rPr lang="en-US" b="1" i="0" dirty="0">
                <a:solidFill>
                  <a:schemeClr val="accent6">
                    <a:lumMod val="25000"/>
                  </a:schemeClr>
                </a:solidFill>
                <a:effectLst/>
                <a:latin typeface="Rockwell" panose="02060603020205020403" pitchFamily="18" charset="0"/>
              </a:rPr>
              <a:t>algorithm</a:t>
            </a:r>
            <a:r>
              <a:rPr lang="en-US" b="0" i="0" dirty="0">
                <a:solidFill>
                  <a:schemeClr val="accent6">
                    <a:lumMod val="25000"/>
                  </a:schemeClr>
                </a:solidFill>
                <a:effectLst/>
                <a:latin typeface="Rockwell" panose="02060603020205020403" pitchFamily="18" charset="0"/>
              </a:rPr>
              <a:t> that works best on </a:t>
            </a:r>
            <a:r>
              <a:rPr lang="en-US" b="1" i="0" dirty="0">
                <a:solidFill>
                  <a:schemeClr val="accent6">
                    <a:lumMod val="25000"/>
                  </a:schemeClr>
                </a:solidFill>
                <a:effectLst/>
                <a:latin typeface="Rockwell" panose="02060603020205020403" pitchFamily="18" charset="0"/>
              </a:rPr>
              <a:t>smaller</a:t>
            </a:r>
            <a:r>
              <a:rPr lang="en-US" b="0" i="0" dirty="0">
                <a:solidFill>
                  <a:schemeClr val="accent6">
                    <a:lumMod val="25000"/>
                  </a:schemeClr>
                </a:solidFill>
                <a:effectLst/>
                <a:latin typeface="Rockwell" panose="02060603020205020403" pitchFamily="18" charset="0"/>
              </a:rPr>
              <a:t> </a:t>
            </a:r>
            <a:r>
              <a:rPr lang="en-US" b="1" i="0" dirty="0">
                <a:solidFill>
                  <a:schemeClr val="accent6">
                    <a:lumMod val="25000"/>
                  </a:schemeClr>
                </a:solidFill>
                <a:effectLst/>
                <a:latin typeface="Rockwell" panose="02060603020205020403" pitchFamily="18" charset="0"/>
              </a:rPr>
              <a:t>datasets</a:t>
            </a:r>
            <a:r>
              <a:rPr lang="en-US" b="0" i="0" dirty="0">
                <a:solidFill>
                  <a:schemeClr val="accent6">
                    <a:lumMod val="25000"/>
                  </a:schemeClr>
                </a:solidFill>
                <a:effectLst/>
                <a:latin typeface="Rockwell" panose="02060603020205020403" pitchFamily="18" charset="0"/>
              </a:rPr>
              <a:t> but on </a:t>
            </a:r>
            <a:r>
              <a:rPr lang="en-US" b="1" i="0" dirty="0">
                <a:solidFill>
                  <a:schemeClr val="accent6">
                    <a:lumMod val="25000"/>
                  </a:schemeClr>
                </a:solidFill>
                <a:effectLst/>
                <a:latin typeface="Rockwell" panose="02060603020205020403" pitchFamily="18" charset="0"/>
              </a:rPr>
              <a:t>complex</a:t>
            </a:r>
            <a:r>
              <a:rPr lang="en-US" b="0" i="0" dirty="0">
                <a:solidFill>
                  <a:schemeClr val="accent6">
                    <a:lumMod val="25000"/>
                  </a:schemeClr>
                </a:solidFill>
                <a:effectLst/>
                <a:latin typeface="Rockwell" panose="02060603020205020403" pitchFamily="18" charset="0"/>
              </a:rPr>
              <a:t> </a:t>
            </a:r>
            <a:r>
              <a:rPr lang="en-US" b="1" i="0" dirty="0">
                <a:solidFill>
                  <a:schemeClr val="accent6">
                    <a:lumMod val="25000"/>
                  </a:schemeClr>
                </a:solidFill>
                <a:effectLst/>
                <a:latin typeface="Rockwell" panose="02060603020205020403" pitchFamily="18" charset="0"/>
              </a:rPr>
              <a:t>ones</a:t>
            </a:r>
            <a:r>
              <a:rPr lang="en-US" b="0" i="0" dirty="0">
                <a:solidFill>
                  <a:schemeClr val="accent6">
                    <a:lumMod val="25000"/>
                  </a:schemeClr>
                </a:solidFill>
                <a:effectLst/>
                <a:latin typeface="Rockwell" panose="02060603020205020403" pitchFamily="18" charset="0"/>
              </a:rPr>
              <a:t>. Support Vector Machine(</a:t>
            </a:r>
            <a:r>
              <a:rPr lang="en-US" b="1" i="0" dirty="0">
                <a:solidFill>
                  <a:schemeClr val="accent6">
                    <a:lumMod val="25000"/>
                  </a:schemeClr>
                </a:solidFill>
                <a:effectLst/>
                <a:latin typeface="Rockwell" panose="02060603020205020403" pitchFamily="18" charset="0"/>
              </a:rPr>
              <a:t>SVM</a:t>
            </a:r>
            <a:r>
              <a:rPr lang="en-US" b="0" i="0" dirty="0">
                <a:solidFill>
                  <a:schemeClr val="accent6">
                    <a:lumMod val="25000"/>
                  </a:schemeClr>
                </a:solidFill>
                <a:effectLst/>
                <a:latin typeface="Rockwell" panose="02060603020205020403" pitchFamily="18" charset="0"/>
              </a:rPr>
              <a:t>)can be used for both </a:t>
            </a:r>
            <a:r>
              <a:rPr lang="en-US" b="1" i="0" dirty="0">
                <a:solidFill>
                  <a:schemeClr val="accent6">
                    <a:lumMod val="25000"/>
                  </a:schemeClr>
                </a:solidFill>
                <a:effectLst/>
                <a:latin typeface="Rockwell" panose="02060603020205020403" pitchFamily="18" charset="0"/>
              </a:rPr>
              <a:t>regression</a:t>
            </a:r>
            <a:r>
              <a:rPr lang="en-US" b="0" i="0" dirty="0">
                <a:solidFill>
                  <a:schemeClr val="accent6">
                    <a:lumMod val="25000"/>
                  </a:schemeClr>
                </a:solidFill>
                <a:effectLst/>
                <a:latin typeface="Rockwell" panose="02060603020205020403" pitchFamily="18" charset="0"/>
              </a:rPr>
              <a:t> and </a:t>
            </a:r>
            <a:r>
              <a:rPr lang="en-US" b="1" i="0" dirty="0">
                <a:solidFill>
                  <a:schemeClr val="accent6">
                    <a:lumMod val="25000"/>
                  </a:schemeClr>
                </a:solidFill>
                <a:effectLst/>
                <a:latin typeface="Rockwell" panose="02060603020205020403" pitchFamily="18" charset="0"/>
              </a:rPr>
              <a:t>classification</a:t>
            </a:r>
            <a:r>
              <a:rPr lang="en-US" b="0" i="0" dirty="0">
                <a:solidFill>
                  <a:schemeClr val="accent6">
                    <a:lumMod val="25000"/>
                  </a:schemeClr>
                </a:solidFill>
                <a:effectLst/>
                <a:latin typeface="Rockwell" panose="02060603020205020403" pitchFamily="18" charset="0"/>
              </a:rPr>
              <a:t> </a:t>
            </a:r>
            <a:r>
              <a:rPr lang="en-US" dirty="0">
                <a:solidFill>
                  <a:schemeClr val="accent6">
                    <a:lumMod val="25000"/>
                  </a:schemeClr>
                </a:solidFill>
                <a:latin typeface="Rockwell" panose="02060603020205020403" pitchFamily="18" charset="0"/>
              </a:rPr>
              <a:t>tasks</a:t>
            </a:r>
            <a:r>
              <a:rPr lang="en-US" b="0" i="0" dirty="0">
                <a:solidFill>
                  <a:schemeClr val="accent6">
                    <a:lumMod val="25000"/>
                  </a:schemeClr>
                </a:solidFill>
                <a:effectLst/>
                <a:latin typeface="Rockwell" panose="02060603020205020403" pitchFamily="18" charset="0"/>
              </a:rPr>
              <a:t>, but generally, they </a:t>
            </a:r>
            <a:r>
              <a:rPr lang="en-US" b="1" i="0" dirty="0">
                <a:solidFill>
                  <a:schemeClr val="accent6">
                    <a:lumMod val="25000"/>
                  </a:schemeClr>
                </a:solidFill>
                <a:effectLst/>
                <a:latin typeface="Rockwell" panose="02060603020205020403" pitchFamily="18" charset="0"/>
              </a:rPr>
              <a:t>work</a:t>
            </a:r>
            <a:r>
              <a:rPr lang="en-US" b="0" i="0" dirty="0">
                <a:solidFill>
                  <a:schemeClr val="accent6">
                    <a:lumMod val="25000"/>
                  </a:schemeClr>
                </a:solidFill>
                <a:effectLst/>
                <a:latin typeface="Rockwell" panose="02060603020205020403" pitchFamily="18" charset="0"/>
              </a:rPr>
              <a:t> </a:t>
            </a:r>
            <a:r>
              <a:rPr lang="en-US" b="1" i="0" dirty="0">
                <a:solidFill>
                  <a:schemeClr val="accent6">
                    <a:lumMod val="25000"/>
                  </a:schemeClr>
                </a:solidFill>
                <a:effectLst/>
                <a:latin typeface="Rockwell" panose="02060603020205020403" pitchFamily="18" charset="0"/>
              </a:rPr>
              <a:t>best</a:t>
            </a:r>
            <a:r>
              <a:rPr lang="en-US" b="0" i="0" dirty="0">
                <a:solidFill>
                  <a:schemeClr val="accent6">
                    <a:lumMod val="25000"/>
                  </a:schemeClr>
                </a:solidFill>
                <a:effectLst/>
                <a:latin typeface="Rockwell" panose="02060603020205020403" pitchFamily="18" charset="0"/>
              </a:rPr>
              <a:t> in </a:t>
            </a:r>
            <a:r>
              <a:rPr lang="en-US" b="1" i="0" dirty="0">
                <a:solidFill>
                  <a:schemeClr val="accent6">
                    <a:lumMod val="25000"/>
                  </a:schemeClr>
                </a:solidFill>
                <a:effectLst/>
                <a:latin typeface="Rockwell" panose="02060603020205020403" pitchFamily="18" charset="0"/>
              </a:rPr>
              <a:t>classification</a:t>
            </a:r>
            <a:r>
              <a:rPr lang="en-US" b="0" i="0" dirty="0">
                <a:solidFill>
                  <a:schemeClr val="accent6">
                    <a:lumMod val="25000"/>
                  </a:schemeClr>
                </a:solidFill>
                <a:effectLst/>
                <a:latin typeface="Rockwell" panose="02060603020205020403" pitchFamily="18" charset="0"/>
              </a:rPr>
              <a:t> </a:t>
            </a:r>
            <a:r>
              <a:rPr lang="en-US" b="1" i="0" dirty="0">
                <a:solidFill>
                  <a:schemeClr val="accent6">
                    <a:lumMod val="25000"/>
                  </a:schemeClr>
                </a:solidFill>
                <a:effectLst/>
                <a:latin typeface="Rockwell" panose="02060603020205020403" pitchFamily="18" charset="0"/>
              </a:rPr>
              <a:t>problems</a:t>
            </a:r>
            <a:r>
              <a:rPr lang="en-US" b="0" i="0" dirty="0">
                <a:solidFill>
                  <a:schemeClr val="accent6">
                    <a:lumMod val="25000"/>
                  </a:schemeClr>
                </a:solidFill>
                <a:effectLst/>
                <a:latin typeface="Rockwell" panose="02060603020205020403" pitchFamily="18" charset="0"/>
              </a:rPr>
              <a:t>.</a:t>
            </a:r>
          </a:p>
          <a:p>
            <a:pPr marL="285750" indent="-285750">
              <a:buFont typeface="Arial" panose="020B0604020202020204" pitchFamily="34" charset="0"/>
              <a:buChar char="•"/>
            </a:pPr>
            <a:endParaRPr lang="en-US" dirty="0">
              <a:solidFill>
                <a:schemeClr val="accent6">
                  <a:lumMod val="25000"/>
                </a:schemeClr>
              </a:solidFill>
              <a:latin typeface="Rockwell" panose="02060603020205020403" pitchFamily="18" charset="0"/>
            </a:endParaRPr>
          </a:p>
          <a:p>
            <a:pPr marL="285750" indent="-285750">
              <a:buFont typeface="Arial" panose="020B0604020202020204" pitchFamily="34" charset="0"/>
              <a:buChar char="•"/>
            </a:pPr>
            <a:endParaRPr lang="en-US" b="1" dirty="0">
              <a:solidFill>
                <a:schemeClr val="accent6">
                  <a:lumMod val="25000"/>
                </a:schemeClr>
              </a:solidFill>
              <a:latin typeface="Rockwell" panose="02060603020205020403" pitchFamily="18" charset="0"/>
            </a:endParaRPr>
          </a:p>
          <a:p>
            <a:pPr marL="285750" indent="-285750">
              <a:buFont typeface="Arial" panose="020B0604020202020204" pitchFamily="34" charset="0"/>
              <a:buChar char="•"/>
            </a:pPr>
            <a:r>
              <a:rPr lang="en-US" b="1" u="sng" dirty="0">
                <a:solidFill>
                  <a:schemeClr val="accent6">
                    <a:lumMod val="25000"/>
                  </a:schemeClr>
                </a:solidFill>
                <a:latin typeface="Rockwell" panose="02060603020205020403" pitchFamily="18" charset="0"/>
              </a:rPr>
              <a:t>Random Forest Algorithm</a:t>
            </a:r>
            <a:r>
              <a:rPr lang="en-US" b="1" dirty="0">
                <a:solidFill>
                  <a:schemeClr val="accent6">
                    <a:lumMod val="25000"/>
                  </a:schemeClr>
                </a:solidFill>
                <a:latin typeface="Rockwell" panose="02060603020205020403" pitchFamily="18" charset="0"/>
              </a:rPr>
              <a:t>: </a:t>
            </a:r>
            <a:r>
              <a:rPr lang="en-US" dirty="0">
                <a:solidFill>
                  <a:schemeClr val="accent6">
                    <a:lumMod val="25000"/>
                  </a:schemeClr>
                </a:solidFill>
                <a:latin typeface="Rockwell" panose="02060603020205020403" pitchFamily="18" charset="0"/>
              </a:rPr>
              <a:t>Random Forest: Random Forest is a robust supervised algorithm suitable for both regression and classification tasks.</a:t>
            </a:r>
            <a:endParaRPr lang="en-IN" dirty="0">
              <a:solidFill>
                <a:schemeClr val="accent6">
                  <a:lumMod val="25000"/>
                </a:schemeClr>
              </a:solidFill>
              <a:latin typeface="Rockwell" panose="02060603020205020403" pitchFamily="18" charset="0"/>
            </a:endParaRPr>
          </a:p>
        </p:txBody>
      </p:sp>
      <p:grpSp>
        <p:nvGrpSpPr>
          <p:cNvPr id="5" name="Google Shape;3532;p76">
            <a:extLst>
              <a:ext uri="{FF2B5EF4-FFF2-40B4-BE49-F238E27FC236}">
                <a16:creationId xmlns:a16="http://schemas.microsoft.com/office/drawing/2014/main" id="{C79A78BF-807F-4E52-9A76-167C0BD1844F}"/>
              </a:ext>
            </a:extLst>
          </p:cNvPr>
          <p:cNvGrpSpPr/>
          <p:nvPr/>
        </p:nvGrpSpPr>
        <p:grpSpPr>
          <a:xfrm>
            <a:off x="3370521" y="71621"/>
            <a:ext cx="818707" cy="744279"/>
            <a:chOff x="5463815" y="1256500"/>
            <a:chExt cx="3150848" cy="3320710"/>
          </a:xfrm>
        </p:grpSpPr>
        <p:sp>
          <p:nvSpPr>
            <p:cNvPr id="6" name="Google Shape;3533;p76">
              <a:extLst>
                <a:ext uri="{FF2B5EF4-FFF2-40B4-BE49-F238E27FC236}">
                  <a16:creationId xmlns:a16="http://schemas.microsoft.com/office/drawing/2014/main" id="{A8E5A267-99B5-4E5B-B0FD-E1EC1CE3451D}"/>
                </a:ext>
              </a:extLst>
            </p:cNvPr>
            <p:cNvSpPr/>
            <p:nvPr/>
          </p:nvSpPr>
          <p:spPr>
            <a:xfrm rot="316603">
              <a:off x="5590150" y="1655569"/>
              <a:ext cx="1957493" cy="2837643"/>
            </a:xfrm>
            <a:custGeom>
              <a:avLst/>
              <a:gdLst/>
              <a:ahLst/>
              <a:cxnLst/>
              <a:rect l="l" t="t" r="r" b="b"/>
              <a:pathLst>
                <a:path w="67869" h="98385" extrusionOk="0">
                  <a:moveTo>
                    <a:pt x="4069" y="1"/>
                  </a:moveTo>
                  <a:lnTo>
                    <a:pt x="3613" y="71"/>
                  </a:lnTo>
                  <a:lnTo>
                    <a:pt x="3192" y="176"/>
                  </a:lnTo>
                  <a:lnTo>
                    <a:pt x="2771" y="352"/>
                  </a:lnTo>
                  <a:lnTo>
                    <a:pt x="2385" y="527"/>
                  </a:lnTo>
                  <a:lnTo>
                    <a:pt x="2000" y="772"/>
                  </a:lnTo>
                  <a:lnTo>
                    <a:pt x="1649" y="1018"/>
                  </a:lnTo>
                  <a:lnTo>
                    <a:pt x="1333" y="1299"/>
                  </a:lnTo>
                  <a:lnTo>
                    <a:pt x="1053" y="1614"/>
                  </a:lnTo>
                  <a:lnTo>
                    <a:pt x="772" y="1965"/>
                  </a:lnTo>
                  <a:lnTo>
                    <a:pt x="561" y="2351"/>
                  </a:lnTo>
                  <a:lnTo>
                    <a:pt x="386" y="2737"/>
                  </a:lnTo>
                  <a:lnTo>
                    <a:pt x="211" y="3158"/>
                  </a:lnTo>
                  <a:lnTo>
                    <a:pt x="106" y="3578"/>
                  </a:lnTo>
                  <a:lnTo>
                    <a:pt x="35" y="4034"/>
                  </a:lnTo>
                  <a:lnTo>
                    <a:pt x="0" y="4490"/>
                  </a:lnTo>
                  <a:lnTo>
                    <a:pt x="0" y="93895"/>
                  </a:lnTo>
                  <a:lnTo>
                    <a:pt x="35" y="94245"/>
                  </a:lnTo>
                  <a:lnTo>
                    <a:pt x="70" y="94596"/>
                  </a:lnTo>
                  <a:lnTo>
                    <a:pt x="141" y="94947"/>
                  </a:lnTo>
                  <a:lnTo>
                    <a:pt x="246" y="95262"/>
                  </a:lnTo>
                  <a:lnTo>
                    <a:pt x="351" y="95578"/>
                  </a:lnTo>
                  <a:lnTo>
                    <a:pt x="491" y="95894"/>
                  </a:lnTo>
                  <a:lnTo>
                    <a:pt x="667" y="96209"/>
                  </a:lnTo>
                  <a:lnTo>
                    <a:pt x="842" y="96490"/>
                  </a:lnTo>
                  <a:lnTo>
                    <a:pt x="1053" y="96736"/>
                  </a:lnTo>
                  <a:lnTo>
                    <a:pt x="1263" y="96981"/>
                  </a:lnTo>
                  <a:lnTo>
                    <a:pt x="1508" y="97227"/>
                  </a:lnTo>
                  <a:lnTo>
                    <a:pt x="1754" y="97437"/>
                  </a:lnTo>
                  <a:lnTo>
                    <a:pt x="2035" y="97648"/>
                  </a:lnTo>
                  <a:lnTo>
                    <a:pt x="2315" y="97823"/>
                  </a:lnTo>
                  <a:lnTo>
                    <a:pt x="2631" y="97963"/>
                  </a:lnTo>
                  <a:lnTo>
                    <a:pt x="2947" y="98104"/>
                  </a:lnTo>
                  <a:lnTo>
                    <a:pt x="3297" y="98209"/>
                  </a:lnTo>
                  <a:lnTo>
                    <a:pt x="3718" y="98314"/>
                  </a:lnTo>
                  <a:lnTo>
                    <a:pt x="4104" y="98384"/>
                  </a:lnTo>
                  <a:lnTo>
                    <a:pt x="63344" y="98384"/>
                  </a:lnTo>
                  <a:lnTo>
                    <a:pt x="63835" y="98349"/>
                  </a:lnTo>
                  <a:lnTo>
                    <a:pt x="64256" y="98314"/>
                  </a:lnTo>
                  <a:lnTo>
                    <a:pt x="64712" y="98174"/>
                  </a:lnTo>
                  <a:lnTo>
                    <a:pt x="65098" y="98033"/>
                  </a:lnTo>
                  <a:lnTo>
                    <a:pt x="65519" y="97858"/>
                  </a:lnTo>
                  <a:lnTo>
                    <a:pt x="65870" y="97612"/>
                  </a:lnTo>
                  <a:lnTo>
                    <a:pt x="66220" y="97367"/>
                  </a:lnTo>
                  <a:lnTo>
                    <a:pt x="66536" y="97086"/>
                  </a:lnTo>
                  <a:lnTo>
                    <a:pt x="66817" y="96736"/>
                  </a:lnTo>
                  <a:lnTo>
                    <a:pt x="67097" y="96420"/>
                  </a:lnTo>
                  <a:lnTo>
                    <a:pt x="67308" y="96034"/>
                  </a:lnTo>
                  <a:lnTo>
                    <a:pt x="67518" y="95648"/>
                  </a:lnTo>
                  <a:lnTo>
                    <a:pt x="67659" y="95227"/>
                  </a:lnTo>
                  <a:lnTo>
                    <a:pt x="67764" y="94807"/>
                  </a:lnTo>
                  <a:lnTo>
                    <a:pt x="67834" y="94351"/>
                  </a:lnTo>
                  <a:lnTo>
                    <a:pt x="67869" y="93895"/>
                  </a:lnTo>
                  <a:lnTo>
                    <a:pt x="67869" y="4490"/>
                  </a:lnTo>
                  <a:lnTo>
                    <a:pt x="67834" y="4069"/>
                  </a:lnTo>
                  <a:lnTo>
                    <a:pt x="67799" y="3684"/>
                  </a:lnTo>
                  <a:lnTo>
                    <a:pt x="67694" y="3298"/>
                  </a:lnTo>
                  <a:lnTo>
                    <a:pt x="67588" y="2947"/>
                  </a:lnTo>
                  <a:lnTo>
                    <a:pt x="67448" y="2596"/>
                  </a:lnTo>
                  <a:lnTo>
                    <a:pt x="67273" y="2246"/>
                  </a:lnTo>
                  <a:lnTo>
                    <a:pt x="67062" y="1930"/>
                  </a:lnTo>
                  <a:lnTo>
                    <a:pt x="66852" y="1649"/>
                  </a:lnTo>
                  <a:lnTo>
                    <a:pt x="66501" y="1263"/>
                  </a:lnTo>
                  <a:lnTo>
                    <a:pt x="66150" y="948"/>
                  </a:lnTo>
                  <a:lnTo>
                    <a:pt x="65765" y="667"/>
                  </a:lnTo>
                  <a:lnTo>
                    <a:pt x="65309" y="422"/>
                  </a:lnTo>
                  <a:lnTo>
                    <a:pt x="64853" y="246"/>
                  </a:lnTo>
                  <a:lnTo>
                    <a:pt x="64397" y="106"/>
                  </a:lnTo>
                  <a:lnTo>
                    <a:pt x="638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534;p76">
              <a:extLst>
                <a:ext uri="{FF2B5EF4-FFF2-40B4-BE49-F238E27FC236}">
                  <a16:creationId xmlns:a16="http://schemas.microsoft.com/office/drawing/2014/main" id="{13A4982E-59C6-4BD1-A6EE-03F98EF38216}"/>
                </a:ext>
              </a:extLst>
            </p:cNvPr>
            <p:cNvSpPr/>
            <p:nvPr/>
          </p:nvSpPr>
          <p:spPr>
            <a:xfrm rot="316603">
              <a:off x="5697376" y="1758773"/>
              <a:ext cx="1743051" cy="2631248"/>
            </a:xfrm>
            <a:custGeom>
              <a:avLst/>
              <a:gdLst/>
              <a:ahLst/>
              <a:cxnLst/>
              <a:rect l="l" t="t" r="r" b="b"/>
              <a:pathLst>
                <a:path w="60434" h="91229" extrusionOk="0">
                  <a:moveTo>
                    <a:pt x="2666" y="0"/>
                  </a:moveTo>
                  <a:lnTo>
                    <a:pt x="2350" y="71"/>
                  </a:lnTo>
                  <a:lnTo>
                    <a:pt x="2070" y="141"/>
                  </a:lnTo>
                  <a:lnTo>
                    <a:pt x="1789" y="246"/>
                  </a:lnTo>
                  <a:lnTo>
                    <a:pt x="1543" y="351"/>
                  </a:lnTo>
                  <a:lnTo>
                    <a:pt x="1298" y="491"/>
                  </a:lnTo>
                  <a:lnTo>
                    <a:pt x="1087" y="667"/>
                  </a:lnTo>
                  <a:lnTo>
                    <a:pt x="877" y="877"/>
                  </a:lnTo>
                  <a:lnTo>
                    <a:pt x="667" y="1088"/>
                  </a:lnTo>
                  <a:lnTo>
                    <a:pt x="491" y="1298"/>
                  </a:lnTo>
                  <a:lnTo>
                    <a:pt x="351" y="1544"/>
                  </a:lnTo>
                  <a:lnTo>
                    <a:pt x="211" y="1824"/>
                  </a:lnTo>
                  <a:lnTo>
                    <a:pt x="140" y="2070"/>
                  </a:lnTo>
                  <a:lnTo>
                    <a:pt x="70" y="2350"/>
                  </a:lnTo>
                  <a:lnTo>
                    <a:pt x="0" y="2666"/>
                  </a:lnTo>
                  <a:lnTo>
                    <a:pt x="0" y="2947"/>
                  </a:lnTo>
                  <a:lnTo>
                    <a:pt x="0" y="88247"/>
                  </a:lnTo>
                  <a:lnTo>
                    <a:pt x="0" y="88563"/>
                  </a:lnTo>
                  <a:lnTo>
                    <a:pt x="70" y="88843"/>
                  </a:lnTo>
                  <a:lnTo>
                    <a:pt x="140" y="89124"/>
                  </a:lnTo>
                  <a:lnTo>
                    <a:pt x="211" y="89405"/>
                  </a:lnTo>
                  <a:lnTo>
                    <a:pt x="351" y="89685"/>
                  </a:lnTo>
                  <a:lnTo>
                    <a:pt x="491" y="89896"/>
                  </a:lnTo>
                  <a:lnTo>
                    <a:pt x="667" y="90141"/>
                  </a:lnTo>
                  <a:lnTo>
                    <a:pt x="877" y="90352"/>
                  </a:lnTo>
                  <a:lnTo>
                    <a:pt x="1087" y="90527"/>
                  </a:lnTo>
                  <a:lnTo>
                    <a:pt x="1298" y="90702"/>
                  </a:lnTo>
                  <a:lnTo>
                    <a:pt x="1543" y="90878"/>
                  </a:lnTo>
                  <a:lnTo>
                    <a:pt x="1789" y="90983"/>
                  </a:lnTo>
                  <a:lnTo>
                    <a:pt x="2070" y="91088"/>
                  </a:lnTo>
                  <a:lnTo>
                    <a:pt x="2350" y="91158"/>
                  </a:lnTo>
                  <a:lnTo>
                    <a:pt x="2666" y="91193"/>
                  </a:lnTo>
                  <a:lnTo>
                    <a:pt x="2946" y="91229"/>
                  </a:lnTo>
                  <a:lnTo>
                    <a:pt x="57487" y="91229"/>
                  </a:lnTo>
                  <a:lnTo>
                    <a:pt x="57803" y="91193"/>
                  </a:lnTo>
                  <a:lnTo>
                    <a:pt x="58083" y="91158"/>
                  </a:lnTo>
                  <a:lnTo>
                    <a:pt x="58364" y="91088"/>
                  </a:lnTo>
                  <a:lnTo>
                    <a:pt x="58644" y="90983"/>
                  </a:lnTo>
                  <a:lnTo>
                    <a:pt x="58890" y="90878"/>
                  </a:lnTo>
                  <a:lnTo>
                    <a:pt x="59135" y="90702"/>
                  </a:lnTo>
                  <a:lnTo>
                    <a:pt x="59381" y="90527"/>
                  </a:lnTo>
                  <a:lnTo>
                    <a:pt x="59591" y="90352"/>
                  </a:lnTo>
                  <a:lnTo>
                    <a:pt x="59767" y="90141"/>
                  </a:lnTo>
                  <a:lnTo>
                    <a:pt x="59942" y="89896"/>
                  </a:lnTo>
                  <a:lnTo>
                    <a:pt x="60082" y="89685"/>
                  </a:lnTo>
                  <a:lnTo>
                    <a:pt x="60223" y="89405"/>
                  </a:lnTo>
                  <a:lnTo>
                    <a:pt x="60328" y="89124"/>
                  </a:lnTo>
                  <a:lnTo>
                    <a:pt x="60398" y="88843"/>
                  </a:lnTo>
                  <a:lnTo>
                    <a:pt x="60433" y="88563"/>
                  </a:lnTo>
                  <a:lnTo>
                    <a:pt x="60433" y="88247"/>
                  </a:lnTo>
                  <a:lnTo>
                    <a:pt x="60433" y="2947"/>
                  </a:lnTo>
                  <a:lnTo>
                    <a:pt x="60433" y="2666"/>
                  </a:lnTo>
                  <a:lnTo>
                    <a:pt x="60398" y="2350"/>
                  </a:lnTo>
                  <a:lnTo>
                    <a:pt x="60328" y="2070"/>
                  </a:lnTo>
                  <a:lnTo>
                    <a:pt x="60223" y="1824"/>
                  </a:lnTo>
                  <a:lnTo>
                    <a:pt x="60082" y="1544"/>
                  </a:lnTo>
                  <a:lnTo>
                    <a:pt x="59942" y="1298"/>
                  </a:lnTo>
                  <a:lnTo>
                    <a:pt x="59767" y="1088"/>
                  </a:lnTo>
                  <a:lnTo>
                    <a:pt x="59591" y="877"/>
                  </a:lnTo>
                  <a:lnTo>
                    <a:pt x="59381" y="667"/>
                  </a:lnTo>
                  <a:lnTo>
                    <a:pt x="59135" y="491"/>
                  </a:lnTo>
                  <a:lnTo>
                    <a:pt x="58890" y="351"/>
                  </a:lnTo>
                  <a:lnTo>
                    <a:pt x="58644" y="246"/>
                  </a:lnTo>
                  <a:lnTo>
                    <a:pt x="58364" y="141"/>
                  </a:lnTo>
                  <a:lnTo>
                    <a:pt x="58083" y="71"/>
                  </a:lnTo>
                  <a:lnTo>
                    <a:pt x="578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535;p76">
              <a:extLst>
                <a:ext uri="{FF2B5EF4-FFF2-40B4-BE49-F238E27FC236}">
                  <a16:creationId xmlns:a16="http://schemas.microsoft.com/office/drawing/2014/main" id="{CE3D7970-ED67-416E-A4D0-F2B411A4DB4C}"/>
                </a:ext>
              </a:extLst>
            </p:cNvPr>
            <p:cNvSpPr/>
            <p:nvPr/>
          </p:nvSpPr>
          <p:spPr>
            <a:xfrm rot="316603">
              <a:off x="5697376" y="1758773"/>
              <a:ext cx="1743051" cy="2631248"/>
            </a:xfrm>
            <a:custGeom>
              <a:avLst/>
              <a:gdLst/>
              <a:ahLst/>
              <a:cxnLst/>
              <a:rect l="l" t="t" r="r" b="b"/>
              <a:pathLst>
                <a:path w="60434" h="91229" extrusionOk="0">
                  <a:moveTo>
                    <a:pt x="2666" y="0"/>
                  </a:moveTo>
                  <a:lnTo>
                    <a:pt x="2350" y="71"/>
                  </a:lnTo>
                  <a:lnTo>
                    <a:pt x="2070" y="141"/>
                  </a:lnTo>
                  <a:lnTo>
                    <a:pt x="1789" y="246"/>
                  </a:lnTo>
                  <a:lnTo>
                    <a:pt x="1543" y="351"/>
                  </a:lnTo>
                  <a:lnTo>
                    <a:pt x="1298" y="491"/>
                  </a:lnTo>
                  <a:lnTo>
                    <a:pt x="1087" y="667"/>
                  </a:lnTo>
                  <a:lnTo>
                    <a:pt x="877" y="877"/>
                  </a:lnTo>
                  <a:lnTo>
                    <a:pt x="667" y="1088"/>
                  </a:lnTo>
                  <a:lnTo>
                    <a:pt x="491" y="1298"/>
                  </a:lnTo>
                  <a:lnTo>
                    <a:pt x="351" y="1544"/>
                  </a:lnTo>
                  <a:lnTo>
                    <a:pt x="211" y="1824"/>
                  </a:lnTo>
                  <a:lnTo>
                    <a:pt x="140" y="2070"/>
                  </a:lnTo>
                  <a:lnTo>
                    <a:pt x="70" y="2350"/>
                  </a:lnTo>
                  <a:lnTo>
                    <a:pt x="0" y="2666"/>
                  </a:lnTo>
                  <a:lnTo>
                    <a:pt x="0" y="2947"/>
                  </a:lnTo>
                  <a:lnTo>
                    <a:pt x="0" y="88247"/>
                  </a:lnTo>
                  <a:lnTo>
                    <a:pt x="0" y="88563"/>
                  </a:lnTo>
                  <a:lnTo>
                    <a:pt x="70" y="88843"/>
                  </a:lnTo>
                  <a:lnTo>
                    <a:pt x="140" y="89124"/>
                  </a:lnTo>
                  <a:lnTo>
                    <a:pt x="211" y="89405"/>
                  </a:lnTo>
                  <a:lnTo>
                    <a:pt x="351" y="89685"/>
                  </a:lnTo>
                  <a:lnTo>
                    <a:pt x="491" y="89896"/>
                  </a:lnTo>
                  <a:lnTo>
                    <a:pt x="667" y="90141"/>
                  </a:lnTo>
                  <a:lnTo>
                    <a:pt x="877" y="90352"/>
                  </a:lnTo>
                  <a:lnTo>
                    <a:pt x="1087" y="90527"/>
                  </a:lnTo>
                  <a:lnTo>
                    <a:pt x="1298" y="90702"/>
                  </a:lnTo>
                  <a:lnTo>
                    <a:pt x="1543" y="90878"/>
                  </a:lnTo>
                  <a:lnTo>
                    <a:pt x="1789" y="90983"/>
                  </a:lnTo>
                  <a:lnTo>
                    <a:pt x="2070" y="91088"/>
                  </a:lnTo>
                  <a:lnTo>
                    <a:pt x="2350" y="91158"/>
                  </a:lnTo>
                  <a:lnTo>
                    <a:pt x="2666" y="91193"/>
                  </a:lnTo>
                  <a:lnTo>
                    <a:pt x="2946" y="91229"/>
                  </a:lnTo>
                  <a:lnTo>
                    <a:pt x="49490" y="91229"/>
                  </a:lnTo>
                  <a:lnTo>
                    <a:pt x="60433" y="79864"/>
                  </a:lnTo>
                  <a:lnTo>
                    <a:pt x="60433" y="2947"/>
                  </a:lnTo>
                  <a:lnTo>
                    <a:pt x="60433" y="2666"/>
                  </a:lnTo>
                  <a:lnTo>
                    <a:pt x="60398" y="2350"/>
                  </a:lnTo>
                  <a:lnTo>
                    <a:pt x="60328" y="2070"/>
                  </a:lnTo>
                  <a:lnTo>
                    <a:pt x="60223" y="1824"/>
                  </a:lnTo>
                  <a:lnTo>
                    <a:pt x="60082" y="1544"/>
                  </a:lnTo>
                  <a:lnTo>
                    <a:pt x="59942" y="1298"/>
                  </a:lnTo>
                  <a:lnTo>
                    <a:pt x="59767" y="1088"/>
                  </a:lnTo>
                  <a:lnTo>
                    <a:pt x="59591" y="877"/>
                  </a:lnTo>
                  <a:lnTo>
                    <a:pt x="59381" y="667"/>
                  </a:lnTo>
                  <a:lnTo>
                    <a:pt x="59135" y="491"/>
                  </a:lnTo>
                  <a:lnTo>
                    <a:pt x="58890" y="351"/>
                  </a:lnTo>
                  <a:lnTo>
                    <a:pt x="58644" y="246"/>
                  </a:lnTo>
                  <a:lnTo>
                    <a:pt x="58364" y="141"/>
                  </a:lnTo>
                  <a:lnTo>
                    <a:pt x="58083" y="71"/>
                  </a:lnTo>
                  <a:lnTo>
                    <a:pt x="578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536;p76">
              <a:extLst>
                <a:ext uri="{FF2B5EF4-FFF2-40B4-BE49-F238E27FC236}">
                  <a16:creationId xmlns:a16="http://schemas.microsoft.com/office/drawing/2014/main" id="{21772D9C-CA16-47D3-9EF2-287D46267C80}"/>
                </a:ext>
              </a:extLst>
            </p:cNvPr>
            <p:cNvSpPr/>
            <p:nvPr/>
          </p:nvSpPr>
          <p:spPr>
            <a:xfrm rot="316603">
              <a:off x="7015610" y="4123020"/>
              <a:ext cx="315678" cy="327792"/>
            </a:xfrm>
            <a:custGeom>
              <a:avLst/>
              <a:gdLst/>
              <a:ahLst/>
              <a:cxnLst/>
              <a:rect l="l" t="t" r="r" b="b"/>
              <a:pathLst>
                <a:path w="10945" h="11365" extrusionOk="0">
                  <a:moveTo>
                    <a:pt x="2667" y="0"/>
                  </a:moveTo>
                  <a:lnTo>
                    <a:pt x="2386" y="71"/>
                  </a:lnTo>
                  <a:lnTo>
                    <a:pt x="2105" y="141"/>
                  </a:lnTo>
                  <a:lnTo>
                    <a:pt x="1825" y="211"/>
                  </a:lnTo>
                  <a:lnTo>
                    <a:pt x="1579" y="351"/>
                  </a:lnTo>
                  <a:lnTo>
                    <a:pt x="1334" y="492"/>
                  </a:lnTo>
                  <a:lnTo>
                    <a:pt x="1088" y="667"/>
                  </a:lnTo>
                  <a:lnTo>
                    <a:pt x="878" y="877"/>
                  </a:lnTo>
                  <a:lnTo>
                    <a:pt x="702" y="1088"/>
                  </a:lnTo>
                  <a:lnTo>
                    <a:pt x="527" y="1298"/>
                  </a:lnTo>
                  <a:lnTo>
                    <a:pt x="387" y="1544"/>
                  </a:lnTo>
                  <a:lnTo>
                    <a:pt x="246" y="1789"/>
                  </a:lnTo>
                  <a:lnTo>
                    <a:pt x="141" y="2070"/>
                  </a:lnTo>
                  <a:lnTo>
                    <a:pt x="71" y="2350"/>
                  </a:lnTo>
                  <a:lnTo>
                    <a:pt x="36" y="2666"/>
                  </a:lnTo>
                  <a:lnTo>
                    <a:pt x="1" y="2947"/>
                  </a:lnTo>
                  <a:lnTo>
                    <a:pt x="1" y="11365"/>
                  </a:lnTo>
                  <a:lnTo>
                    <a:pt x="109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537;p76">
              <a:extLst>
                <a:ext uri="{FF2B5EF4-FFF2-40B4-BE49-F238E27FC236}">
                  <a16:creationId xmlns:a16="http://schemas.microsoft.com/office/drawing/2014/main" id="{EC5EE48F-C281-4A30-8D02-BD55387CB101}"/>
                </a:ext>
              </a:extLst>
            </p:cNvPr>
            <p:cNvSpPr/>
            <p:nvPr/>
          </p:nvSpPr>
          <p:spPr>
            <a:xfrm rot="316603">
              <a:off x="6295846" y="1668282"/>
              <a:ext cx="788085" cy="192233"/>
            </a:xfrm>
            <a:custGeom>
              <a:avLst/>
              <a:gdLst/>
              <a:ahLst/>
              <a:cxnLst/>
              <a:rect l="l" t="t" r="r" b="b"/>
              <a:pathLst>
                <a:path w="27324" h="6665" extrusionOk="0">
                  <a:moveTo>
                    <a:pt x="0" y="0"/>
                  </a:moveTo>
                  <a:lnTo>
                    <a:pt x="0" y="6664"/>
                  </a:lnTo>
                  <a:lnTo>
                    <a:pt x="27323" y="6664"/>
                  </a:lnTo>
                  <a:lnTo>
                    <a:pt x="27323"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538;p76">
              <a:extLst>
                <a:ext uri="{FF2B5EF4-FFF2-40B4-BE49-F238E27FC236}">
                  <a16:creationId xmlns:a16="http://schemas.microsoft.com/office/drawing/2014/main" id="{1825E3D6-286F-42BF-AF27-6BF6155676A1}"/>
                </a:ext>
              </a:extLst>
            </p:cNvPr>
            <p:cNvSpPr/>
            <p:nvPr/>
          </p:nvSpPr>
          <p:spPr>
            <a:xfrm rot="316603">
              <a:off x="6320152" y="1333542"/>
              <a:ext cx="788085" cy="335897"/>
            </a:xfrm>
            <a:custGeom>
              <a:avLst/>
              <a:gdLst/>
              <a:ahLst/>
              <a:cxnLst/>
              <a:rect l="l" t="t" r="r" b="b"/>
              <a:pathLst>
                <a:path w="27324" h="11646" extrusionOk="0">
                  <a:moveTo>
                    <a:pt x="13679" y="2842"/>
                  </a:moveTo>
                  <a:lnTo>
                    <a:pt x="13925" y="2877"/>
                  </a:lnTo>
                  <a:lnTo>
                    <a:pt x="14170" y="2912"/>
                  </a:lnTo>
                  <a:lnTo>
                    <a:pt x="14416" y="2982"/>
                  </a:lnTo>
                  <a:lnTo>
                    <a:pt x="14661" y="3052"/>
                  </a:lnTo>
                  <a:lnTo>
                    <a:pt x="14872" y="3157"/>
                  </a:lnTo>
                  <a:lnTo>
                    <a:pt x="15082" y="3298"/>
                  </a:lnTo>
                  <a:lnTo>
                    <a:pt x="15293" y="3438"/>
                  </a:lnTo>
                  <a:lnTo>
                    <a:pt x="15468" y="3613"/>
                  </a:lnTo>
                  <a:lnTo>
                    <a:pt x="15643" y="3789"/>
                  </a:lnTo>
                  <a:lnTo>
                    <a:pt x="15784" y="3964"/>
                  </a:lnTo>
                  <a:lnTo>
                    <a:pt x="15889" y="4175"/>
                  </a:lnTo>
                  <a:lnTo>
                    <a:pt x="16029" y="4420"/>
                  </a:lnTo>
                  <a:lnTo>
                    <a:pt x="16099" y="4630"/>
                  </a:lnTo>
                  <a:lnTo>
                    <a:pt x="16169" y="4876"/>
                  </a:lnTo>
                  <a:lnTo>
                    <a:pt x="16205" y="5157"/>
                  </a:lnTo>
                  <a:lnTo>
                    <a:pt x="16205" y="5402"/>
                  </a:lnTo>
                  <a:lnTo>
                    <a:pt x="16205" y="5648"/>
                  </a:lnTo>
                  <a:lnTo>
                    <a:pt x="16169" y="5928"/>
                  </a:lnTo>
                  <a:lnTo>
                    <a:pt x="16099" y="6174"/>
                  </a:lnTo>
                  <a:lnTo>
                    <a:pt x="16029" y="6384"/>
                  </a:lnTo>
                  <a:lnTo>
                    <a:pt x="15889" y="6630"/>
                  </a:lnTo>
                  <a:lnTo>
                    <a:pt x="15784" y="6840"/>
                  </a:lnTo>
                  <a:lnTo>
                    <a:pt x="15643" y="7016"/>
                  </a:lnTo>
                  <a:lnTo>
                    <a:pt x="15468" y="7191"/>
                  </a:lnTo>
                  <a:lnTo>
                    <a:pt x="15293" y="7366"/>
                  </a:lnTo>
                  <a:lnTo>
                    <a:pt x="15082" y="7507"/>
                  </a:lnTo>
                  <a:lnTo>
                    <a:pt x="14872" y="7647"/>
                  </a:lnTo>
                  <a:lnTo>
                    <a:pt x="14661" y="7752"/>
                  </a:lnTo>
                  <a:lnTo>
                    <a:pt x="14416" y="7822"/>
                  </a:lnTo>
                  <a:lnTo>
                    <a:pt x="14170" y="7892"/>
                  </a:lnTo>
                  <a:lnTo>
                    <a:pt x="13925" y="7927"/>
                  </a:lnTo>
                  <a:lnTo>
                    <a:pt x="13679" y="7963"/>
                  </a:lnTo>
                  <a:lnTo>
                    <a:pt x="13399" y="7927"/>
                  </a:lnTo>
                  <a:lnTo>
                    <a:pt x="13153" y="7892"/>
                  </a:lnTo>
                  <a:lnTo>
                    <a:pt x="12908" y="7822"/>
                  </a:lnTo>
                  <a:lnTo>
                    <a:pt x="12662" y="7752"/>
                  </a:lnTo>
                  <a:lnTo>
                    <a:pt x="12452" y="7647"/>
                  </a:lnTo>
                  <a:lnTo>
                    <a:pt x="12241" y="7507"/>
                  </a:lnTo>
                  <a:lnTo>
                    <a:pt x="12031" y="7366"/>
                  </a:lnTo>
                  <a:lnTo>
                    <a:pt x="11855" y="7191"/>
                  </a:lnTo>
                  <a:lnTo>
                    <a:pt x="11680" y="7016"/>
                  </a:lnTo>
                  <a:lnTo>
                    <a:pt x="11540" y="6840"/>
                  </a:lnTo>
                  <a:lnTo>
                    <a:pt x="11434" y="6630"/>
                  </a:lnTo>
                  <a:lnTo>
                    <a:pt x="11329" y="6384"/>
                  </a:lnTo>
                  <a:lnTo>
                    <a:pt x="11224" y="6174"/>
                  </a:lnTo>
                  <a:lnTo>
                    <a:pt x="11154" y="5928"/>
                  </a:lnTo>
                  <a:lnTo>
                    <a:pt x="11119" y="5648"/>
                  </a:lnTo>
                  <a:lnTo>
                    <a:pt x="11119" y="5402"/>
                  </a:lnTo>
                  <a:lnTo>
                    <a:pt x="11119" y="5157"/>
                  </a:lnTo>
                  <a:lnTo>
                    <a:pt x="11154" y="4876"/>
                  </a:lnTo>
                  <a:lnTo>
                    <a:pt x="11224" y="4630"/>
                  </a:lnTo>
                  <a:lnTo>
                    <a:pt x="11329" y="4420"/>
                  </a:lnTo>
                  <a:lnTo>
                    <a:pt x="11434" y="4175"/>
                  </a:lnTo>
                  <a:lnTo>
                    <a:pt x="11540" y="3964"/>
                  </a:lnTo>
                  <a:lnTo>
                    <a:pt x="11680" y="3789"/>
                  </a:lnTo>
                  <a:lnTo>
                    <a:pt x="11855" y="3613"/>
                  </a:lnTo>
                  <a:lnTo>
                    <a:pt x="12031" y="3438"/>
                  </a:lnTo>
                  <a:lnTo>
                    <a:pt x="12241" y="3298"/>
                  </a:lnTo>
                  <a:lnTo>
                    <a:pt x="12452" y="3157"/>
                  </a:lnTo>
                  <a:lnTo>
                    <a:pt x="12662" y="3052"/>
                  </a:lnTo>
                  <a:lnTo>
                    <a:pt x="12908" y="2982"/>
                  </a:lnTo>
                  <a:lnTo>
                    <a:pt x="13153" y="2912"/>
                  </a:lnTo>
                  <a:lnTo>
                    <a:pt x="13399" y="2877"/>
                  </a:lnTo>
                  <a:lnTo>
                    <a:pt x="13679" y="2842"/>
                  </a:lnTo>
                  <a:close/>
                  <a:moveTo>
                    <a:pt x="13399" y="1"/>
                  </a:moveTo>
                  <a:lnTo>
                    <a:pt x="12732" y="71"/>
                  </a:lnTo>
                  <a:lnTo>
                    <a:pt x="12136" y="211"/>
                  </a:lnTo>
                  <a:lnTo>
                    <a:pt x="11505" y="387"/>
                  </a:lnTo>
                  <a:lnTo>
                    <a:pt x="10943" y="632"/>
                  </a:lnTo>
                  <a:lnTo>
                    <a:pt x="10382" y="948"/>
                  </a:lnTo>
                  <a:lnTo>
                    <a:pt x="9891" y="1298"/>
                  </a:lnTo>
                  <a:lnTo>
                    <a:pt x="9435" y="1684"/>
                  </a:lnTo>
                  <a:lnTo>
                    <a:pt x="8979" y="2140"/>
                  </a:lnTo>
                  <a:lnTo>
                    <a:pt x="8593" y="2631"/>
                  </a:lnTo>
                  <a:lnTo>
                    <a:pt x="8278" y="3157"/>
                  </a:lnTo>
                  <a:lnTo>
                    <a:pt x="7997" y="3719"/>
                  </a:lnTo>
                  <a:lnTo>
                    <a:pt x="7787" y="4280"/>
                  </a:lnTo>
                  <a:lnTo>
                    <a:pt x="7611" y="4911"/>
                  </a:lnTo>
                  <a:lnTo>
                    <a:pt x="7506" y="5542"/>
                  </a:lnTo>
                  <a:lnTo>
                    <a:pt x="7471" y="6209"/>
                  </a:lnTo>
                  <a:lnTo>
                    <a:pt x="7436" y="6630"/>
                  </a:lnTo>
                  <a:lnTo>
                    <a:pt x="7331" y="7016"/>
                  </a:lnTo>
                  <a:lnTo>
                    <a:pt x="7155" y="7366"/>
                  </a:lnTo>
                  <a:lnTo>
                    <a:pt x="6910" y="7647"/>
                  </a:lnTo>
                  <a:lnTo>
                    <a:pt x="6594" y="7892"/>
                  </a:lnTo>
                  <a:lnTo>
                    <a:pt x="6279" y="8103"/>
                  </a:lnTo>
                  <a:lnTo>
                    <a:pt x="5893" y="8208"/>
                  </a:lnTo>
                  <a:lnTo>
                    <a:pt x="5682" y="8243"/>
                  </a:lnTo>
                  <a:lnTo>
                    <a:pt x="2982" y="8243"/>
                  </a:lnTo>
                  <a:lnTo>
                    <a:pt x="2666" y="8278"/>
                  </a:lnTo>
                  <a:lnTo>
                    <a:pt x="2385" y="8313"/>
                  </a:lnTo>
                  <a:lnTo>
                    <a:pt x="2105" y="8383"/>
                  </a:lnTo>
                  <a:lnTo>
                    <a:pt x="1824" y="8489"/>
                  </a:lnTo>
                  <a:lnTo>
                    <a:pt x="1579" y="8629"/>
                  </a:lnTo>
                  <a:lnTo>
                    <a:pt x="1333" y="8769"/>
                  </a:lnTo>
                  <a:lnTo>
                    <a:pt x="1088" y="8945"/>
                  </a:lnTo>
                  <a:lnTo>
                    <a:pt x="877" y="9120"/>
                  </a:lnTo>
                  <a:lnTo>
                    <a:pt x="702" y="9330"/>
                  </a:lnTo>
                  <a:lnTo>
                    <a:pt x="526" y="9576"/>
                  </a:lnTo>
                  <a:lnTo>
                    <a:pt x="386" y="9821"/>
                  </a:lnTo>
                  <a:lnTo>
                    <a:pt x="246" y="10067"/>
                  </a:lnTo>
                  <a:lnTo>
                    <a:pt x="141" y="10348"/>
                  </a:lnTo>
                  <a:lnTo>
                    <a:pt x="70" y="10628"/>
                  </a:lnTo>
                  <a:lnTo>
                    <a:pt x="35" y="10909"/>
                  </a:lnTo>
                  <a:lnTo>
                    <a:pt x="0" y="11224"/>
                  </a:lnTo>
                  <a:lnTo>
                    <a:pt x="0" y="11645"/>
                  </a:lnTo>
                  <a:lnTo>
                    <a:pt x="27323" y="11645"/>
                  </a:lnTo>
                  <a:lnTo>
                    <a:pt x="27323" y="11224"/>
                  </a:lnTo>
                  <a:lnTo>
                    <a:pt x="27288" y="10909"/>
                  </a:lnTo>
                  <a:lnTo>
                    <a:pt x="27253" y="10628"/>
                  </a:lnTo>
                  <a:lnTo>
                    <a:pt x="27183" y="10348"/>
                  </a:lnTo>
                  <a:lnTo>
                    <a:pt x="27078" y="10067"/>
                  </a:lnTo>
                  <a:lnTo>
                    <a:pt x="26972" y="9821"/>
                  </a:lnTo>
                  <a:lnTo>
                    <a:pt x="26797" y="9576"/>
                  </a:lnTo>
                  <a:lnTo>
                    <a:pt x="26622" y="9330"/>
                  </a:lnTo>
                  <a:lnTo>
                    <a:pt x="26446" y="9120"/>
                  </a:lnTo>
                  <a:lnTo>
                    <a:pt x="26236" y="8945"/>
                  </a:lnTo>
                  <a:lnTo>
                    <a:pt x="25990" y="8769"/>
                  </a:lnTo>
                  <a:lnTo>
                    <a:pt x="25745" y="8629"/>
                  </a:lnTo>
                  <a:lnTo>
                    <a:pt x="25499" y="8489"/>
                  </a:lnTo>
                  <a:lnTo>
                    <a:pt x="25219" y="8383"/>
                  </a:lnTo>
                  <a:lnTo>
                    <a:pt x="24938" y="8313"/>
                  </a:lnTo>
                  <a:lnTo>
                    <a:pt x="24657" y="8278"/>
                  </a:lnTo>
                  <a:lnTo>
                    <a:pt x="24342" y="8243"/>
                  </a:lnTo>
                  <a:lnTo>
                    <a:pt x="21641" y="8243"/>
                  </a:lnTo>
                  <a:lnTo>
                    <a:pt x="21431" y="8208"/>
                  </a:lnTo>
                  <a:lnTo>
                    <a:pt x="21045" y="8103"/>
                  </a:lnTo>
                  <a:lnTo>
                    <a:pt x="20729" y="7927"/>
                  </a:lnTo>
                  <a:lnTo>
                    <a:pt x="20413" y="7647"/>
                  </a:lnTo>
                  <a:lnTo>
                    <a:pt x="20203" y="7366"/>
                  </a:lnTo>
                  <a:lnTo>
                    <a:pt x="19993" y="7016"/>
                  </a:lnTo>
                  <a:lnTo>
                    <a:pt x="19887" y="6630"/>
                  </a:lnTo>
                  <a:lnTo>
                    <a:pt x="19852" y="6209"/>
                  </a:lnTo>
                  <a:lnTo>
                    <a:pt x="19852" y="5928"/>
                  </a:lnTo>
                  <a:lnTo>
                    <a:pt x="19782" y="5332"/>
                  </a:lnTo>
                  <a:lnTo>
                    <a:pt x="19677" y="4771"/>
                  </a:lnTo>
                  <a:lnTo>
                    <a:pt x="19537" y="4245"/>
                  </a:lnTo>
                  <a:lnTo>
                    <a:pt x="19326" y="3719"/>
                  </a:lnTo>
                  <a:lnTo>
                    <a:pt x="19081" y="3192"/>
                  </a:lnTo>
                  <a:lnTo>
                    <a:pt x="18800" y="2736"/>
                  </a:lnTo>
                  <a:lnTo>
                    <a:pt x="18449" y="2281"/>
                  </a:lnTo>
                  <a:lnTo>
                    <a:pt x="18063" y="1860"/>
                  </a:lnTo>
                  <a:lnTo>
                    <a:pt x="17678" y="1509"/>
                  </a:lnTo>
                  <a:lnTo>
                    <a:pt x="17222" y="1158"/>
                  </a:lnTo>
                  <a:lnTo>
                    <a:pt x="16766" y="842"/>
                  </a:lnTo>
                  <a:lnTo>
                    <a:pt x="16275" y="597"/>
                  </a:lnTo>
                  <a:lnTo>
                    <a:pt x="15749" y="387"/>
                  </a:lnTo>
                  <a:lnTo>
                    <a:pt x="15222" y="211"/>
                  </a:lnTo>
                  <a:lnTo>
                    <a:pt x="14661" y="71"/>
                  </a:lnTo>
                  <a:lnTo>
                    <a:pt x="14065" y="36"/>
                  </a:lnTo>
                  <a:lnTo>
                    <a:pt x="1339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539;p76">
              <a:extLst>
                <a:ext uri="{FF2B5EF4-FFF2-40B4-BE49-F238E27FC236}">
                  <a16:creationId xmlns:a16="http://schemas.microsoft.com/office/drawing/2014/main" id="{92134E4D-2B0D-4A02-9B17-F71684D33ADE}"/>
                </a:ext>
              </a:extLst>
            </p:cNvPr>
            <p:cNvSpPr/>
            <p:nvPr/>
          </p:nvSpPr>
          <p:spPr>
            <a:xfrm rot="316603">
              <a:off x="6608556" y="1382181"/>
              <a:ext cx="213461" cy="214471"/>
            </a:xfrm>
            <a:custGeom>
              <a:avLst/>
              <a:gdLst/>
              <a:ahLst/>
              <a:cxnLst/>
              <a:rect l="l" t="t" r="r" b="b"/>
              <a:pathLst>
                <a:path w="7401" h="7436" extrusionOk="0">
                  <a:moveTo>
                    <a:pt x="3718" y="1158"/>
                  </a:moveTo>
                  <a:lnTo>
                    <a:pt x="3964" y="1193"/>
                  </a:lnTo>
                  <a:lnTo>
                    <a:pt x="4209" y="1228"/>
                  </a:lnTo>
                  <a:lnTo>
                    <a:pt x="4455" y="1298"/>
                  </a:lnTo>
                  <a:lnTo>
                    <a:pt x="4700" y="1368"/>
                  </a:lnTo>
                  <a:lnTo>
                    <a:pt x="4911" y="1473"/>
                  </a:lnTo>
                  <a:lnTo>
                    <a:pt x="5121" y="1614"/>
                  </a:lnTo>
                  <a:lnTo>
                    <a:pt x="5332" y="1754"/>
                  </a:lnTo>
                  <a:lnTo>
                    <a:pt x="5507" y="1929"/>
                  </a:lnTo>
                  <a:lnTo>
                    <a:pt x="5682" y="2105"/>
                  </a:lnTo>
                  <a:lnTo>
                    <a:pt x="5823" y="2280"/>
                  </a:lnTo>
                  <a:lnTo>
                    <a:pt x="5928" y="2491"/>
                  </a:lnTo>
                  <a:lnTo>
                    <a:pt x="6068" y="2736"/>
                  </a:lnTo>
                  <a:lnTo>
                    <a:pt x="6138" y="2946"/>
                  </a:lnTo>
                  <a:lnTo>
                    <a:pt x="6208" y="3192"/>
                  </a:lnTo>
                  <a:lnTo>
                    <a:pt x="6244" y="3473"/>
                  </a:lnTo>
                  <a:lnTo>
                    <a:pt x="6244" y="3718"/>
                  </a:lnTo>
                  <a:lnTo>
                    <a:pt x="6244" y="3964"/>
                  </a:lnTo>
                  <a:lnTo>
                    <a:pt x="6208" y="4244"/>
                  </a:lnTo>
                  <a:lnTo>
                    <a:pt x="6138" y="4490"/>
                  </a:lnTo>
                  <a:lnTo>
                    <a:pt x="6068" y="4700"/>
                  </a:lnTo>
                  <a:lnTo>
                    <a:pt x="5928" y="4946"/>
                  </a:lnTo>
                  <a:lnTo>
                    <a:pt x="5823" y="5156"/>
                  </a:lnTo>
                  <a:lnTo>
                    <a:pt x="5682" y="5332"/>
                  </a:lnTo>
                  <a:lnTo>
                    <a:pt x="5507" y="5507"/>
                  </a:lnTo>
                  <a:lnTo>
                    <a:pt x="5332" y="5682"/>
                  </a:lnTo>
                  <a:lnTo>
                    <a:pt x="5121" y="5823"/>
                  </a:lnTo>
                  <a:lnTo>
                    <a:pt x="4911" y="5963"/>
                  </a:lnTo>
                  <a:lnTo>
                    <a:pt x="4700" y="6068"/>
                  </a:lnTo>
                  <a:lnTo>
                    <a:pt x="4455" y="6138"/>
                  </a:lnTo>
                  <a:lnTo>
                    <a:pt x="4209" y="6208"/>
                  </a:lnTo>
                  <a:lnTo>
                    <a:pt x="3964" y="6243"/>
                  </a:lnTo>
                  <a:lnTo>
                    <a:pt x="3718" y="6279"/>
                  </a:lnTo>
                  <a:lnTo>
                    <a:pt x="3438" y="6243"/>
                  </a:lnTo>
                  <a:lnTo>
                    <a:pt x="3192" y="6208"/>
                  </a:lnTo>
                  <a:lnTo>
                    <a:pt x="2947" y="6138"/>
                  </a:lnTo>
                  <a:lnTo>
                    <a:pt x="2701" y="6068"/>
                  </a:lnTo>
                  <a:lnTo>
                    <a:pt x="2491" y="5963"/>
                  </a:lnTo>
                  <a:lnTo>
                    <a:pt x="2280" y="5823"/>
                  </a:lnTo>
                  <a:lnTo>
                    <a:pt x="2070" y="5682"/>
                  </a:lnTo>
                  <a:lnTo>
                    <a:pt x="1894" y="5507"/>
                  </a:lnTo>
                  <a:lnTo>
                    <a:pt x="1719" y="5332"/>
                  </a:lnTo>
                  <a:lnTo>
                    <a:pt x="1579" y="5156"/>
                  </a:lnTo>
                  <a:lnTo>
                    <a:pt x="1473" y="4946"/>
                  </a:lnTo>
                  <a:lnTo>
                    <a:pt x="1368" y="4700"/>
                  </a:lnTo>
                  <a:lnTo>
                    <a:pt x="1263" y="4490"/>
                  </a:lnTo>
                  <a:lnTo>
                    <a:pt x="1193" y="4244"/>
                  </a:lnTo>
                  <a:lnTo>
                    <a:pt x="1158" y="3964"/>
                  </a:lnTo>
                  <a:lnTo>
                    <a:pt x="1158" y="3718"/>
                  </a:lnTo>
                  <a:lnTo>
                    <a:pt x="1158" y="3473"/>
                  </a:lnTo>
                  <a:lnTo>
                    <a:pt x="1193" y="3192"/>
                  </a:lnTo>
                  <a:lnTo>
                    <a:pt x="1263" y="2946"/>
                  </a:lnTo>
                  <a:lnTo>
                    <a:pt x="1368" y="2736"/>
                  </a:lnTo>
                  <a:lnTo>
                    <a:pt x="1473" y="2491"/>
                  </a:lnTo>
                  <a:lnTo>
                    <a:pt x="1579" y="2280"/>
                  </a:lnTo>
                  <a:lnTo>
                    <a:pt x="1719" y="2105"/>
                  </a:lnTo>
                  <a:lnTo>
                    <a:pt x="1894" y="1929"/>
                  </a:lnTo>
                  <a:lnTo>
                    <a:pt x="2070" y="1754"/>
                  </a:lnTo>
                  <a:lnTo>
                    <a:pt x="2280" y="1614"/>
                  </a:lnTo>
                  <a:lnTo>
                    <a:pt x="2491" y="1473"/>
                  </a:lnTo>
                  <a:lnTo>
                    <a:pt x="2701" y="1368"/>
                  </a:lnTo>
                  <a:lnTo>
                    <a:pt x="2947" y="1298"/>
                  </a:lnTo>
                  <a:lnTo>
                    <a:pt x="3192" y="1228"/>
                  </a:lnTo>
                  <a:lnTo>
                    <a:pt x="3438" y="1193"/>
                  </a:lnTo>
                  <a:lnTo>
                    <a:pt x="3718" y="1158"/>
                  </a:lnTo>
                  <a:close/>
                  <a:moveTo>
                    <a:pt x="3718" y="0"/>
                  </a:moveTo>
                  <a:lnTo>
                    <a:pt x="3332" y="35"/>
                  </a:lnTo>
                  <a:lnTo>
                    <a:pt x="2947" y="105"/>
                  </a:lnTo>
                  <a:lnTo>
                    <a:pt x="2596" y="176"/>
                  </a:lnTo>
                  <a:lnTo>
                    <a:pt x="2245" y="316"/>
                  </a:lnTo>
                  <a:lnTo>
                    <a:pt x="1929" y="456"/>
                  </a:lnTo>
                  <a:lnTo>
                    <a:pt x="1649" y="632"/>
                  </a:lnTo>
                  <a:lnTo>
                    <a:pt x="1333" y="877"/>
                  </a:lnTo>
                  <a:lnTo>
                    <a:pt x="1088" y="1088"/>
                  </a:lnTo>
                  <a:lnTo>
                    <a:pt x="842" y="1368"/>
                  </a:lnTo>
                  <a:lnTo>
                    <a:pt x="632" y="1649"/>
                  </a:lnTo>
                  <a:lnTo>
                    <a:pt x="456" y="1964"/>
                  </a:lnTo>
                  <a:lnTo>
                    <a:pt x="281" y="2280"/>
                  </a:lnTo>
                  <a:lnTo>
                    <a:pt x="176" y="2631"/>
                  </a:lnTo>
                  <a:lnTo>
                    <a:pt x="70" y="2982"/>
                  </a:lnTo>
                  <a:lnTo>
                    <a:pt x="35" y="3332"/>
                  </a:lnTo>
                  <a:lnTo>
                    <a:pt x="0" y="3718"/>
                  </a:lnTo>
                  <a:lnTo>
                    <a:pt x="35" y="4139"/>
                  </a:lnTo>
                  <a:lnTo>
                    <a:pt x="106" y="4560"/>
                  </a:lnTo>
                  <a:lnTo>
                    <a:pt x="211" y="4946"/>
                  </a:lnTo>
                  <a:lnTo>
                    <a:pt x="351" y="5332"/>
                  </a:lnTo>
                  <a:lnTo>
                    <a:pt x="561" y="5682"/>
                  </a:lnTo>
                  <a:lnTo>
                    <a:pt x="807" y="5998"/>
                  </a:lnTo>
                  <a:lnTo>
                    <a:pt x="1053" y="6314"/>
                  </a:lnTo>
                  <a:lnTo>
                    <a:pt x="1333" y="6559"/>
                  </a:lnTo>
                  <a:lnTo>
                    <a:pt x="1579" y="6770"/>
                  </a:lnTo>
                  <a:lnTo>
                    <a:pt x="1859" y="6945"/>
                  </a:lnTo>
                  <a:lnTo>
                    <a:pt x="2140" y="7085"/>
                  </a:lnTo>
                  <a:lnTo>
                    <a:pt x="2420" y="7190"/>
                  </a:lnTo>
                  <a:lnTo>
                    <a:pt x="2736" y="7296"/>
                  </a:lnTo>
                  <a:lnTo>
                    <a:pt x="3052" y="7366"/>
                  </a:lnTo>
                  <a:lnTo>
                    <a:pt x="3367" y="7401"/>
                  </a:lnTo>
                  <a:lnTo>
                    <a:pt x="3718" y="7436"/>
                  </a:lnTo>
                  <a:lnTo>
                    <a:pt x="4034" y="7401"/>
                  </a:lnTo>
                  <a:lnTo>
                    <a:pt x="4350" y="7366"/>
                  </a:lnTo>
                  <a:lnTo>
                    <a:pt x="4665" y="7296"/>
                  </a:lnTo>
                  <a:lnTo>
                    <a:pt x="4981" y="7190"/>
                  </a:lnTo>
                  <a:lnTo>
                    <a:pt x="5261" y="7085"/>
                  </a:lnTo>
                  <a:lnTo>
                    <a:pt x="5542" y="6945"/>
                  </a:lnTo>
                  <a:lnTo>
                    <a:pt x="5823" y="6770"/>
                  </a:lnTo>
                  <a:lnTo>
                    <a:pt x="6068" y="6559"/>
                  </a:lnTo>
                  <a:lnTo>
                    <a:pt x="6349" y="6314"/>
                  </a:lnTo>
                  <a:lnTo>
                    <a:pt x="6629" y="5998"/>
                  </a:lnTo>
                  <a:lnTo>
                    <a:pt x="6840" y="5682"/>
                  </a:lnTo>
                  <a:lnTo>
                    <a:pt x="7050" y="5332"/>
                  </a:lnTo>
                  <a:lnTo>
                    <a:pt x="7191" y="4946"/>
                  </a:lnTo>
                  <a:lnTo>
                    <a:pt x="7296" y="4560"/>
                  </a:lnTo>
                  <a:lnTo>
                    <a:pt x="7366" y="4139"/>
                  </a:lnTo>
                  <a:lnTo>
                    <a:pt x="7401" y="3718"/>
                  </a:lnTo>
                  <a:lnTo>
                    <a:pt x="7401" y="3332"/>
                  </a:lnTo>
                  <a:lnTo>
                    <a:pt x="7331" y="2982"/>
                  </a:lnTo>
                  <a:lnTo>
                    <a:pt x="7226" y="2631"/>
                  </a:lnTo>
                  <a:lnTo>
                    <a:pt x="7120" y="2280"/>
                  </a:lnTo>
                  <a:lnTo>
                    <a:pt x="6945" y="1964"/>
                  </a:lnTo>
                  <a:lnTo>
                    <a:pt x="6770" y="1649"/>
                  </a:lnTo>
                  <a:lnTo>
                    <a:pt x="6559" y="1368"/>
                  </a:lnTo>
                  <a:lnTo>
                    <a:pt x="6314" y="1088"/>
                  </a:lnTo>
                  <a:lnTo>
                    <a:pt x="6068" y="877"/>
                  </a:lnTo>
                  <a:lnTo>
                    <a:pt x="5788" y="632"/>
                  </a:lnTo>
                  <a:lnTo>
                    <a:pt x="5472" y="456"/>
                  </a:lnTo>
                  <a:lnTo>
                    <a:pt x="5156" y="316"/>
                  </a:lnTo>
                  <a:lnTo>
                    <a:pt x="4805" y="176"/>
                  </a:lnTo>
                  <a:lnTo>
                    <a:pt x="4455" y="105"/>
                  </a:lnTo>
                  <a:lnTo>
                    <a:pt x="4069" y="35"/>
                  </a:lnTo>
                  <a:lnTo>
                    <a:pt x="37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540;p76">
              <a:extLst>
                <a:ext uri="{FF2B5EF4-FFF2-40B4-BE49-F238E27FC236}">
                  <a16:creationId xmlns:a16="http://schemas.microsoft.com/office/drawing/2014/main" id="{E4775001-40E1-4338-A332-6C3942C691B8}"/>
                </a:ext>
              </a:extLst>
            </p:cNvPr>
            <p:cNvSpPr/>
            <p:nvPr/>
          </p:nvSpPr>
          <p:spPr>
            <a:xfrm rot="316603">
              <a:off x="6298181" y="2050089"/>
              <a:ext cx="669717" cy="669717"/>
            </a:xfrm>
            <a:custGeom>
              <a:avLst/>
              <a:gdLst/>
              <a:ahLst/>
              <a:cxnLst/>
              <a:rect l="l" t="t" r="r" b="b"/>
              <a:pathLst>
                <a:path w="23220" h="23220" extrusionOk="0">
                  <a:moveTo>
                    <a:pt x="11014" y="1"/>
                  </a:moveTo>
                  <a:lnTo>
                    <a:pt x="10418" y="36"/>
                  </a:lnTo>
                  <a:lnTo>
                    <a:pt x="9821" y="141"/>
                  </a:lnTo>
                  <a:lnTo>
                    <a:pt x="9260" y="211"/>
                  </a:lnTo>
                  <a:lnTo>
                    <a:pt x="8699" y="351"/>
                  </a:lnTo>
                  <a:lnTo>
                    <a:pt x="8138" y="527"/>
                  </a:lnTo>
                  <a:lnTo>
                    <a:pt x="7612" y="702"/>
                  </a:lnTo>
                  <a:lnTo>
                    <a:pt x="7086" y="912"/>
                  </a:lnTo>
                  <a:lnTo>
                    <a:pt x="6559" y="1123"/>
                  </a:lnTo>
                  <a:lnTo>
                    <a:pt x="6068" y="1404"/>
                  </a:lnTo>
                  <a:lnTo>
                    <a:pt x="5577" y="1684"/>
                  </a:lnTo>
                  <a:lnTo>
                    <a:pt x="5121" y="1965"/>
                  </a:lnTo>
                  <a:lnTo>
                    <a:pt x="4665" y="2280"/>
                  </a:lnTo>
                  <a:lnTo>
                    <a:pt x="4210" y="2631"/>
                  </a:lnTo>
                  <a:lnTo>
                    <a:pt x="3789" y="3017"/>
                  </a:lnTo>
                  <a:lnTo>
                    <a:pt x="3403" y="3403"/>
                  </a:lnTo>
                  <a:lnTo>
                    <a:pt x="3017" y="3789"/>
                  </a:lnTo>
                  <a:lnTo>
                    <a:pt x="2631" y="4209"/>
                  </a:lnTo>
                  <a:lnTo>
                    <a:pt x="2280" y="4665"/>
                  </a:lnTo>
                  <a:lnTo>
                    <a:pt x="1965" y="5121"/>
                  </a:lnTo>
                  <a:lnTo>
                    <a:pt x="1684" y="5577"/>
                  </a:lnTo>
                  <a:lnTo>
                    <a:pt x="1404" y="6068"/>
                  </a:lnTo>
                  <a:lnTo>
                    <a:pt x="1123" y="6559"/>
                  </a:lnTo>
                  <a:lnTo>
                    <a:pt x="913" y="7086"/>
                  </a:lnTo>
                  <a:lnTo>
                    <a:pt x="702" y="7612"/>
                  </a:lnTo>
                  <a:lnTo>
                    <a:pt x="492" y="8138"/>
                  </a:lnTo>
                  <a:lnTo>
                    <a:pt x="351" y="8699"/>
                  </a:lnTo>
                  <a:lnTo>
                    <a:pt x="211" y="9260"/>
                  </a:lnTo>
                  <a:lnTo>
                    <a:pt x="106" y="9821"/>
                  </a:lnTo>
                  <a:lnTo>
                    <a:pt x="36" y="10418"/>
                  </a:lnTo>
                  <a:lnTo>
                    <a:pt x="1" y="11014"/>
                  </a:lnTo>
                  <a:lnTo>
                    <a:pt x="1" y="11610"/>
                  </a:lnTo>
                  <a:lnTo>
                    <a:pt x="1" y="12206"/>
                  </a:lnTo>
                  <a:lnTo>
                    <a:pt x="36" y="12803"/>
                  </a:lnTo>
                  <a:lnTo>
                    <a:pt x="106" y="13364"/>
                  </a:lnTo>
                  <a:lnTo>
                    <a:pt x="211" y="13925"/>
                  </a:lnTo>
                  <a:lnTo>
                    <a:pt x="351" y="14486"/>
                  </a:lnTo>
                  <a:lnTo>
                    <a:pt x="492" y="15047"/>
                  </a:lnTo>
                  <a:lnTo>
                    <a:pt x="702" y="15574"/>
                  </a:lnTo>
                  <a:lnTo>
                    <a:pt x="913" y="16135"/>
                  </a:lnTo>
                  <a:lnTo>
                    <a:pt x="1123" y="16626"/>
                  </a:lnTo>
                  <a:lnTo>
                    <a:pt x="1404" y="17117"/>
                  </a:lnTo>
                  <a:lnTo>
                    <a:pt x="1684" y="17608"/>
                  </a:lnTo>
                  <a:lnTo>
                    <a:pt x="1965" y="18099"/>
                  </a:lnTo>
                  <a:lnTo>
                    <a:pt x="2280" y="18555"/>
                  </a:lnTo>
                  <a:lnTo>
                    <a:pt x="2631" y="18976"/>
                  </a:lnTo>
                  <a:lnTo>
                    <a:pt x="3017" y="19397"/>
                  </a:lnTo>
                  <a:lnTo>
                    <a:pt x="3403" y="19818"/>
                  </a:lnTo>
                  <a:lnTo>
                    <a:pt x="3789" y="20203"/>
                  </a:lnTo>
                  <a:lnTo>
                    <a:pt x="4210" y="20554"/>
                  </a:lnTo>
                  <a:lnTo>
                    <a:pt x="4665" y="20905"/>
                  </a:lnTo>
                  <a:lnTo>
                    <a:pt x="5121" y="21220"/>
                  </a:lnTo>
                  <a:lnTo>
                    <a:pt x="5577" y="21536"/>
                  </a:lnTo>
                  <a:lnTo>
                    <a:pt x="6068" y="21817"/>
                  </a:lnTo>
                  <a:lnTo>
                    <a:pt x="6559" y="22062"/>
                  </a:lnTo>
                  <a:lnTo>
                    <a:pt x="7086" y="22308"/>
                  </a:lnTo>
                  <a:lnTo>
                    <a:pt x="7612" y="22518"/>
                  </a:lnTo>
                  <a:lnTo>
                    <a:pt x="8138" y="22694"/>
                  </a:lnTo>
                  <a:lnTo>
                    <a:pt x="8699" y="22834"/>
                  </a:lnTo>
                  <a:lnTo>
                    <a:pt x="9260" y="22974"/>
                  </a:lnTo>
                  <a:lnTo>
                    <a:pt x="9821" y="23079"/>
                  </a:lnTo>
                  <a:lnTo>
                    <a:pt x="10418" y="23150"/>
                  </a:lnTo>
                  <a:lnTo>
                    <a:pt x="11014" y="23185"/>
                  </a:lnTo>
                  <a:lnTo>
                    <a:pt x="11610" y="23220"/>
                  </a:lnTo>
                  <a:lnTo>
                    <a:pt x="12206" y="23185"/>
                  </a:lnTo>
                  <a:lnTo>
                    <a:pt x="12768" y="23150"/>
                  </a:lnTo>
                  <a:lnTo>
                    <a:pt x="13364" y="23079"/>
                  </a:lnTo>
                  <a:lnTo>
                    <a:pt x="13925" y="22974"/>
                  </a:lnTo>
                  <a:lnTo>
                    <a:pt x="14486" y="22834"/>
                  </a:lnTo>
                  <a:lnTo>
                    <a:pt x="15047" y="22694"/>
                  </a:lnTo>
                  <a:lnTo>
                    <a:pt x="15574" y="22518"/>
                  </a:lnTo>
                  <a:lnTo>
                    <a:pt x="16100" y="22308"/>
                  </a:lnTo>
                  <a:lnTo>
                    <a:pt x="16626" y="22062"/>
                  </a:lnTo>
                  <a:lnTo>
                    <a:pt x="17117" y="21817"/>
                  </a:lnTo>
                  <a:lnTo>
                    <a:pt x="17608" y="21536"/>
                  </a:lnTo>
                  <a:lnTo>
                    <a:pt x="18099" y="21220"/>
                  </a:lnTo>
                  <a:lnTo>
                    <a:pt x="18555" y="20905"/>
                  </a:lnTo>
                  <a:lnTo>
                    <a:pt x="18976" y="20554"/>
                  </a:lnTo>
                  <a:lnTo>
                    <a:pt x="19397" y="20203"/>
                  </a:lnTo>
                  <a:lnTo>
                    <a:pt x="19818" y="19818"/>
                  </a:lnTo>
                  <a:lnTo>
                    <a:pt x="20203" y="19397"/>
                  </a:lnTo>
                  <a:lnTo>
                    <a:pt x="20554" y="18976"/>
                  </a:lnTo>
                  <a:lnTo>
                    <a:pt x="20905" y="18555"/>
                  </a:lnTo>
                  <a:lnTo>
                    <a:pt x="21221" y="18099"/>
                  </a:lnTo>
                  <a:lnTo>
                    <a:pt x="21536" y="17608"/>
                  </a:lnTo>
                  <a:lnTo>
                    <a:pt x="21817" y="17117"/>
                  </a:lnTo>
                  <a:lnTo>
                    <a:pt x="22062" y="16626"/>
                  </a:lnTo>
                  <a:lnTo>
                    <a:pt x="22308" y="16135"/>
                  </a:lnTo>
                  <a:lnTo>
                    <a:pt x="22483" y="15574"/>
                  </a:lnTo>
                  <a:lnTo>
                    <a:pt x="22694" y="15047"/>
                  </a:lnTo>
                  <a:lnTo>
                    <a:pt x="22834" y="14486"/>
                  </a:lnTo>
                  <a:lnTo>
                    <a:pt x="22974" y="13925"/>
                  </a:lnTo>
                  <a:lnTo>
                    <a:pt x="23079" y="13364"/>
                  </a:lnTo>
                  <a:lnTo>
                    <a:pt x="23150" y="12803"/>
                  </a:lnTo>
                  <a:lnTo>
                    <a:pt x="23185" y="12206"/>
                  </a:lnTo>
                  <a:lnTo>
                    <a:pt x="23220" y="11610"/>
                  </a:lnTo>
                  <a:lnTo>
                    <a:pt x="23185" y="11014"/>
                  </a:lnTo>
                  <a:lnTo>
                    <a:pt x="23150" y="10418"/>
                  </a:lnTo>
                  <a:lnTo>
                    <a:pt x="23079" y="9821"/>
                  </a:lnTo>
                  <a:lnTo>
                    <a:pt x="22974" y="9260"/>
                  </a:lnTo>
                  <a:lnTo>
                    <a:pt x="22834" y="8699"/>
                  </a:lnTo>
                  <a:lnTo>
                    <a:pt x="22694" y="8138"/>
                  </a:lnTo>
                  <a:lnTo>
                    <a:pt x="22483" y="7612"/>
                  </a:lnTo>
                  <a:lnTo>
                    <a:pt x="22308" y="7086"/>
                  </a:lnTo>
                  <a:lnTo>
                    <a:pt x="22062" y="6559"/>
                  </a:lnTo>
                  <a:lnTo>
                    <a:pt x="21817" y="6068"/>
                  </a:lnTo>
                  <a:lnTo>
                    <a:pt x="21536" y="5577"/>
                  </a:lnTo>
                  <a:lnTo>
                    <a:pt x="21221" y="5121"/>
                  </a:lnTo>
                  <a:lnTo>
                    <a:pt x="20905" y="4665"/>
                  </a:lnTo>
                  <a:lnTo>
                    <a:pt x="20554" y="4209"/>
                  </a:lnTo>
                  <a:lnTo>
                    <a:pt x="20203" y="3789"/>
                  </a:lnTo>
                  <a:lnTo>
                    <a:pt x="19818" y="3403"/>
                  </a:lnTo>
                  <a:lnTo>
                    <a:pt x="19397" y="3017"/>
                  </a:lnTo>
                  <a:lnTo>
                    <a:pt x="18976" y="2631"/>
                  </a:lnTo>
                  <a:lnTo>
                    <a:pt x="18555" y="2280"/>
                  </a:lnTo>
                  <a:lnTo>
                    <a:pt x="18099" y="1965"/>
                  </a:lnTo>
                  <a:lnTo>
                    <a:pt x="17608" y="1684"/>
                  </a:lnTo>
                  <a:lnTo>
                    <a:pt x="17117" y="1404"/>
                  </a:lnTo>
                  <a:lnTo>
                    <a:pt x="16626" y="1123"/>
                  </a:lnTo>
                  <a:lnTo>
                    <a:pt x="16100" y="912"/>
                  </a:lnTo>
                  <a:lnTo>
                    <a:pt x="15574" y="702"/>
                  </a:lnTo>
                  <a:lnTo>
                    <a:pt x="15047" y="527"/>
                  </a:lnTo>
                  <a:lnTo>
                    <a:pt x="14486" y="351"/>
                  </a:lnTo>
                  <a:lnTo>
                    <a:pt x="13925" y="211"/>
                  </a:lnTo>
                  <a:lnTo>
                    <a:pt x="13364" y="141"/>
                  </a:lnTo>
                  <a:lnTo>
                    <a:pt x="12768" y="36"/>
                  </a:lnTo>
                  <a:lnTo>
                    <a:pt x="1220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541;p76">
              <a:extLst>
                <a:ext uri="{FF2B5EF4-FFF2-40B4-BE49-F238E27FC236}">
                  <a16:creationId xmlns:a16="http://schemas.microsoft.com/office/drawing/2014/main" id="{54A85B73-FAA9-436B-8437-F40D100701AA}"/>
                </a:ext>
              </a:extLst>
            </p:cNvPr>
            <p:cNvSpPr/>
            <p:nvPr/>
          </p:nvSpPr>
          <p:spPr>
            <a:xfrm rot="316603">
              <a:off x="6430701" y="2182578"/>
              <a:ext cx="403647" cy="404656"/>
            </a:xfrm>
            <a:custGeom>
              <a:avLst/>
              <a:gdLst/>
              <a:ahLst/>
              <a:cxnLst/>
              <a:rect l="l" t="t" r="r" b="b"/>
              <a:pathLst>
                <a:path w="13995" h="14030" extrusionOk="0">
                  <a:moveTo>
                    <a:pt x="5261" y="0"/>
                  </a:moveTo>
                  <a:lnTo>
                    <a:pt x="5261" y="5261"/>
                  </a:lnTo>
                  <a:lnTo>
                    <a:pt x="0" y="5261"/>
                  </a:lnTo>
                  <a:lnTo>
                    <a:pt x="0" y="8734"/>
                  </a:lnTo>
                  <a:lnTo>
                    <a:pt x="5261" y="8734"/>
                  </a:lnTo>
                  <a:lnTo>
                    <a:pt x="5261" y="14030"/>
                  </a:lnTo>
                  <a:lnTo>
                    <a:pt x="8734" y="14030"/>
                  </a:lnTo>
                  <a:lnTo>
                    <a:pt x="8734" y="8734"/>
                  </a:lnTo>
                  <a:lnTo>
                    <a:pt x="13995" y="8734"/>
                  </a:lnTo>
                  <a:lnTo>
                    <a:pt x="13995" y="5261"/>
                  </a:lnTo>
                  <a:lnTo>
                    <a:pt x="8734" y="5261"/>
                  </a:lnTo>
                  <a:lnTo>
                    <a:pt x="87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542;p76">
              <a:extLst>
                <a:ext uri="{FF2B5EF4-FFF2-40B4-BE49-F238E27FC236}">
                  <a16:creationId xmlns:a16="http://schemas.microsoft.com/office/drawing/2014/main" id="{BCD91B72-867D-4BEE-BAE6-48E70DC47479}"/>
                </a:ext>
              </a:extLst>
            </p:cNvPr>
            <p:cNvSpPr/>
            <p:nvPr/>
          </p:nvSpPr>
          <p:spPr>
            <a:xfrm rot="316603">
              <a:off x="6016233" y="3562346"/>
              <a:ext cx="1011641" cy="46580"/>
            </a:xfrm>
            <a:custGeom>
              <a:avLst/>
              <a:gdLst/>
              <a:ahLst/>
              <a:cxnLst/>
              <a:rect l="l" t="t" r="r" b="b"/>
              <a:pathLst>
                <a:path w="35075" h="1615" extrusionOk="0">
                  <a:moveTo>
                    <a:pt x="0" y="1"/>
                  </a:moveTo>
                  <a:lnTo>
                    <a:pt x="0" y="1614"/>
                  </a:lnTo>
                  <a:lnTo>
                    <a:pt x="35074" y="1614"/>
                  </a:lnTo>
                  <a:lnTo>
                    <a:pt x="350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543;p76">
              <a:extLst>
                <a:ext uri="{FF2B5EF4-FFF2-40B4-BE49-F238E27FC236}">
                  <a16:creationId xmlns:a16="http://schemas.microsoft.com/office/drawing/2014/main" id="{6A695986-A0A2-4D40-8F7E-FA698FDD1D6A}"/>
                </a:ext>
              </a:extLst>
            </p:cNvPr>
            <p:cNvSpPr/>
            <p:nvPr/>
          </p:nvSpPr>
          <p:spPr>
            <a:xfrm rot="316603">
              <a:off x="6004827" y="3686271"/>
              <a:ext cx="1011641" cy="45542"/>
            </a:xfrm>
            <a:custGeom>
              <a:avLst/>
              <a:gdLst/>
              <a:ahLst/>
              <a:cxnLst/>
              <a:rect l="l" t="t" r="r" b="b"/>
              <a:pathLst>
                <a:path w="35075" h="1579" extrusionOk="0">
                  <a:moveTo>
                    <a:pt x="0" y="0"/>
                  </a:moveTo>
                  <a:lnTo>
                    <a:pt x="0" y="1578"/>
                  </a:lnTo>
                  <a:lnTo>
                    <a:pt x="35074" y="1578"/>
                  </a:lnTo>
                  <a:lnTo>
                    <a:pt x="350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544;p76">
              <a:extLst>
                <a:ext uri="{FF2B5EF4-FFF2-40B4-BE49-F238E27FC236}">
                  <a16:creationId xmlns:a16="http://schemas.microsoft.com/office/drawing/2014/main" id="{6DB00B38-B2F3-4311-BDD7-D5AD770C43C6}"/>
                </a:ext>
              </a:extLst>
            </p:cNvPr>
            <p:cNvSpPr/>
            <p:nvPr/>
          </p:nvSpPr>
          <p:spPr>
            <a:xfrm rot="316603">
              <a:off x="5993422" y="3809159"/>
              <a:ext cx="1011641" cy="46551"/>
            </a:xfrm>
            <a:custGeom>
              <a:avLst/>
              <a:gdLst/>
              <a:ahLst/>
              <a:cxnLst/>
              <a:rect l="l" t="t" r="r" b="b"/>
              <a:pathLst>
                <a:path w="35075" h="1614" extrusionOk="0">
                  <a:moveTo>
                    <a:pt x="0" y="0"/>
                  </a:moveTo>
                  <a:lnTo>
                    <a:pt x="0" y="1614"/>
                  </a:lnTo>
                  <a:lnTo>
                    <a:pt x="35074" y="1614"/>
                  </a:lnTo>
                  <a:lnTo>
                    <a:pt x="350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545;p76">
              <a:extLst>
                <a:ext uri="{FF2B5EF4-FFF2-40B4-BE49-F238E27FC236}">
                  <a16:creationId xmlns:a16="http://schemas.microsoft.com/office/drawing/2014/main" id="{5BA62213-6341-4EA2-8AD1-A03E955EEEDF}"/>
                </a:ext>
              </a:extLst>
            </p:cNvPr>
            <p:cNvSpPr/>
            <p:nvPr/>
          </p:nvSpPr>
          <p:spPr>
            <a:xfrm rot="316603">
              <a:off x="5982063" y="3932048"/>
              <a:ext cx="1011641" cy="46551"/>
            </a:xfrm>
            <a:custGeom>
              <a:avLst/>
              <a:gdLst/>
              <a:ahLst/>
              <a:cxnLst/>
              <a:rect l="l" t="t" r="r" b="b"/>
              <a:pathLst>
                <a:path w="35075" h="1614" extrusionOk="0">
                  <a:moveTo>
                    <a:pt x="0" y="0"/>
                  </a:moveTo>
                  <a:lnTo>
                    <a:pt x="0" y="1614"/>
                  </a:lnTo>
                  <a:lnTo>
                    <a:pt x="35074" y="1614"/>
                  </a:lnTo>
                  <a:lnTo>
                    <a:pt x="350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3546;p76">
              <a:extLst>
                <a:ext uri="{FF2B5EF4-FFF2-40B4-BE49-F238E27FC236}">
                  <a16:creationId xmlns:a16="http://schemas.microsoft.com/office/drawing/2014/main" id="{43648E17-97C5-4643-9AAA-99631DE1645B}"/>
                </a:ext>
              </a:extLst>
            </p:cNvPr>
            <p:cNvGrpSpPr/>
            <p:nvPr/>
          </p:nvGrpSpPr>
          <p:grpSpPr>
            <a:xfrm>
              <a:off x="5582416" y="1256500"/>
              <a:ext cx="228896" cy="228922"/>
              <a:chOff x="5751103" y="1099325"/>
              <a:chExt cx="228896" cy="228922"/>
            </a:xfrm>
          </p:grpSpPr>
          <p:sp>
            <p:nvSpPr>
              <p:cNvPr id="30" name="Google Shape;3547;p76">
                <a:extLst>
                  <a:ext uri="{FF2B5EF4-FFF2-40B4-BE49-F238E27FC236}">
                    <a16:creationId xmlns:a16="http://schemas.microsoft.com/office/drawing/2014/main" id="{A0040359-B350-4850-83C5-BE98E0613E95}"/>
                  </a:ext>
                </a:extLst>
              </p:cNvPr>
              <p:cNvSpPr/>
              <p:nvPr/>
            </p:nvSpPr>
            <p:spPr>
              <a:xfrm rot="316603">
                <a:off x="5760335" y="1108556"/>
                <a:ext cx="210433" cy="210462"/>
              </a:xfrm>
              <a:custGeom>
                <a:avLst/>
                <a:gdLst/>
                <a:ahLst/>
                <a:cxnLst/>
                <a:rect l="l" t="t" r="r" b="b"/>
                <a:pathLst>
                  <a:path w="7296" h="7297" extrusionOk="0">
                    <a:moveTo>
                      <a:pt x="3648" y="1"/>
                    </a:moveTo>
                    <a:lnTo>
                      <a:pt x="3262" y="36"/>
                    </a:lnTo>
                    <a:lnTo>
                      <a:pt x="2912" y="71"/>
                    </a:lnTo>
                    <a:lnTo>
                      <a:pt x="2561" y="176"/>
                    </a:lnTo>
                    <a:lnTo>
                      <a:pt x="2210" y="282"/>
                    </a:lnTo>
                    <a:lnTo>
                      <a:pt x="1894" y="457"/>
                    </a:lnTo>
                    <a:lnTo>
                      <a:pt x="1614" y="632"/>
                    </a:lnTo>
                    <a:lnTo>
                      <a:pt x="1333" y="843"/>
                    </a:lnTo>
                    <a:lnTo>
                      <a:pt x="1053" y="1088"/>
                    </a:lnTo>
                    <a:lnTo>
                      <a:pt x="842" y="1334"/>
                    </a:lnTo>
                    <a:lnTo>
                      <a:pt x="632" y="1614"/>
                    </a:lnTo>
                    <a:lnTo>
                      <a:pt x="456" y="1895"/>
                    </a:lnTo>
                    <a:lnTo>
                      <a:pt x="281" y="2211"/>
                    </a:lnTo>
                    <a:lnTo>
                      <a:pt x="176" y="2561"/>
                    </a:lnTo>
                    <a:lnTo>
                      <a:pt x="71" y="2912"/>
                    </a:lnTo>
                    <a:lnTo>
                      <a:pt x="36" y="3263"/>
                    </a:lnTo>
                    <a:lnTo>
                      <a:pt x="0" y="3649"/>
                    </a:lnTo>
                    <a:lnTo>
                      <a:pt x="36" y="3999"/>
                    </a:lnTo>
                    <a:lnTo>
                      <a:pt x="71" y="4385"/>
                    </a:lnTo>
                    <a:lnTo>
                      <a:pt x="176" y="4736"/>
                    </a:lnTo>
                    <a:lnTo>
                      <a:pt x="281" y="5052"/>
                    </a:lnTo>
                    <a:lnTo>
                      <a:pt x="456" y="5367"/>
                    </a:lnTo>
                    <a:lnTo>
                      <a:pt x="632" y="5683"/>
                    </a:lnTo>
                    <a:lnTo>
                      <a:pt x="842" y="5964"/>
                    </a:lnTo>
                    <a:lnTo>
                      <a:pt x="1053" y="6209"/>
                    </a:lnTo>
                    <a:lnTo>
                      <a:pt x="1333" y="6455"/>
                    </a:lnTo>
                    <a:lnTo>
                      <a:pt x="1614" y="6665"/>
                    </a:lnTo>
                    <a:lnTo>
                      <a:pt x="1894" y="6840"/>
                    </a:lnTo>
                    <a:lnTo>
                      <a:pt x="2210" y="6981"/>
                    </a:lnTo>
                    <a:lnTo>
                      <a:pt x="2561" y="7121"/>
                    </a:lnTo>
                    <a:lnTo>
                      <a:pt x="2912" y="7191"/>
                    </a:lnTo>
                    <a:lnTo>
                      <a:pt x="3262" y="7261"/>
                    </a:lnTo>
                    <a:lnTo>
                      <a:pt x="3648" y="7296"/>
                    </a:lnTo>
                    <a:lnTo>
                      <a:pt x="3999" y="7261"/>
                    </a:lnTo>
                    <a:lnTo>
                      <a:pt x="4385" y="7191"/>
                    </a:lnTo>
                    <a:lnTo>
                      <a:pt x="4735" y="7121"/>
                    </a:lnTo>
                    <a:lnTo>
                      <a:pt x="5051" y="6981"/>
                    </a:lnTo>
                    <a:lnTo>
                      <a:pt x="5367" y="6840"/>
                    </a:lnTo>
                    <a:lnTo>
                      <a:pt x="5682" y="6665"/>
                    </a:lnTo>
                    <a:lnTo>
                      <a:pt x="5963" y="6455"/>
                    </a:lnTo>
                    <a:lnTo>
                      <a:pt x="6209" y="6209"/>
                    </a:lnTo>
                    <a:lnTo>
                      <a:pt x="6454" y="5964"/>
                    </a:lnTo>
                    <a:lnTo>
                      <a:pt x="6665" y="5683"/>
                    </a:lnTo>
                    <a:lnTo>
                      <a:pt x="6840" y="5367"/>
                    </a:lnTo>
                    <a:lnTo>
                      <a:pt x="6980" y="5052"/>
                    </a:lnTo>
                    <a:lnTo>
                      <a:pt x="7121" y="4736"/>
                    </a:lnTo>
                    <a:lnTo>
                      <a:pt x="7191" y="4385"/>
                    </a:lnTo>
                    <a:lnTo>
                      <a:pt x="7261" y="3999"/>
                    </a:lnTo>
                    <a:lnTo>
                      <a:pt x="7296" y="3649"/>
                    </a:lnTo>
                    <a:lnTo>
                      <a:pt x="7261" y="3263"/>
                    </a:lnTo>
                    <a:lnTo>
                      <a:pt x="7191" y="2912"/>
                    </a:lnTo>
                    <a:lnTo>
                      <a:pt x="7121" y="2561"/>
                    </a:lnTo>
                    <a:lnTo>
                      <a:pt x="6980" y="2211"/>
                    </a:lnTo>
                    <a:lnTo>
                      <a:pt x="6840" y="1895"/>
                    </a:lnTo>
                    <a:lnTo>
                      <a:pt x="6665" y="1614"/>
                    </a:lnTo>
                    <a:lnTo>
                      <a:pt x="6454" y="1334"/>
                    </a:lnTo>
                    <a:lnTo>
                      <a:pt x="6209" y="1088"/>
                    </a:lnTo>
                    <a:lnTo>
                      <a:pt x="5963" y="843"/>
                    </a:lnTo>
                    <a:lnTo>
                      <a:pt x="5682" y="632"/>
                    </a:lnTo>
                    <a:lnTo>
                      <a:pt x="5367" y="457"/>
                    </a:lnTo>
                    <a:lnTo>
                      <a:pt x="5051" y="282"/>
                    </a:lnTo>
                    <a:lnTo>
                      <a:pt x="4735" y="176"/>
                    </a:lnTo>
                    <a:lnTo>
                      <a:pt x="4385" y="71"/>
                    </a:lnTo>
                    <a:lnTo>
                      <a:pt x="3999" y="36"/>
                    </a:lnTo>
                    <a:lnTo>
                      <a:pt x="36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548;p76">
                <a:extLst>
                  <a:ext uri="{FF2B5EF4-FFF2-40B4-BE49-F238E27FC236}">
                    <a16:creationId xmlns:a16="http://schemas.microsoft.com/office/drawing/2014/main" id="{CC75EC0C-4682-476A-B36D-5949BDE6911C}"/>
                  </a:ext>
                </a:extLst>
              </p:cNvPr>
              <p:cNvSpPr/>
              <p:nvPr/>
            </p:nvSpPr>
            <p:spPr>
              <a:xfrm rot="316603">
                <a:off x="5785016" y="1208697"/>
                <a:ext cx="159872" cy="23305"/>
              </a:xfrm>
              <a:custGeom>
                <a:avLst/>
                <a:gdLst/>
                <a:ahLst/>
                <a:cxnLst/>
                <a:rect l="l" t="t" r="r" b="b"/>
                <a:pathLst>
                  <a:path w="5543" h="808" extrusionOk="0">
                    <a:moveTo>
                      <a:pt x="386" y="0"/>
                    </a:moveTo>
                    <a:lnTo>
                      <a:pt x="211" y="35"/>
                    </a:lnTo>
                    <a:lnTo>
                      <a:pt x="106" y="106"/>
                    </a:lnTo>
                    <a:lnTo>
                      <a:pt x="0" y="246"/>
                    </a:lnTo>
                    <a:lnTo>
                      <a:pt x="0" y="386"/>
                    </a:lnTo>
                    <a:lnTo>
                      <a:pt x="0" y="562"/>
                    </a:lnTo>
                    <a:lnTo>
                      <a:pt x="106" y="667"/>
                    </a:lnTo>
                    <a:lnTo>
                      <a:pt x="211" y="772"/>
                    </a:lnTo>
                    <a:lnTo>
                      <a:pt x="386" y="807"/>
                    </a:lnTo>
                    <a:lnTo>
                      <a:pt x="5156" y="807"/>
                    </a:lnTo>
                    <a:lnTo>
                      <a:pt x="5297" y="772"/>
                    </a:lnTo>
                    <a:lnTo>
                      <a:pt x="5437" y="667"/>
                    </a:lnTo>
                    <a:lnTo>
                      <a:pt x="5507" y="562"/>
                    </a:lnTo>
                    <a:lnTo>
                      <a:pt x="5542" y="386"/>
                    </a:lnTo>
                    <a:lnTo>
                      <a:pt x="5507" y="246"/>
                    </a:lnTo>
                    <a:lnTo>
                      <a:pt x="5437" y="106"/>
                    </a:lnTo>
                    <a:lnTo>
                      <a:pt x="5297" y="35"/>
                    </a:lnTo>
                    <a:lnTo>
                      <a:pt x="515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3549;p76">
              <a:extLst>
                <a:ext uri="{FF2B5EF4-FFF2-40B4-BE49-F238E27FC236}">
                  <a16:creationId xmlns:a16="http://schemas.microsoft.com/office/drawing/2014/main" id="{D7666553-24F4-469D-818B-EBCE0EB89803}"/>
                </a:ext>
              </a:extLst>
            </p:cNvPr>
            <p:cNvGrpSpPr/>
            <p:nvPr/>
          </p:nvGrpSpPr>
          <p:grpSpPr>
            <a:xfrm>
              <a:off x="7896488" y="4273250"/>
              <a:ext cx="181550" cy="181550"/>
              <a:chOff x="7896488" y="4273250"/>
              <a:chExt cx="181550" cy="181550"/>
            </a:xfrm>
          </p:grpSpPr>
          <p:sp>
            <p:nvSpPr>
              <p:cNvPr id="28" name="Google Shape;3550;p76">
                <a:extLst>
                  <a:ext uri="{FF2B5EF4-FFF2-40B4-BE49-F238E27FC236}">
                    <a16:creationId xmlns:a16="http://schemas.microsoft.com/office/drawing/2014/main" id="{BB24FB83-0D53-435C-9565-17E86DFD8E63}"/>
                  </a:ext>
                </a:extLst>
              </p:cNvPr>
              <p:cNvSpPr/>
              <p:nvPr/>
            </p:nvSpPr>
            <p:spPr>
              <a:xfrm>
                <a:off x="7896488" y="4273250"/>
                <a:ext cx="181550" cy="181550"/>
              </a:xfrm>
              <a:custGeom>
                <a:avLst/>
                <a:gdLst/>
                <a:ahLst/>
                <a:cxnLst/>
                <a:rect l="l" t="t" r="r" b="b"/>
                <a:pathLst>
                  <a:path w="7262" h="7262" extrusionOk="0">
                    <a:moveTo>
                      <a:pt x="3263" y="1"/>
                    </a:moveTo>
                    <a:lnTo>
                      <a:pt x="2912" y="71"/>
                    </a:lnTo>
                    <a:lnTo>
                      <a:pt x="2561" y="141"/>
                    </a:lnTo>
                    <a:lnTo>
                      <a:pt x="2211" y="282"/>
                    </a:lnTo>
                    <a:lnTo>
                      <a:pt x="1895" y="422"/>
                    </a:lnTo>
                    <a:lnTo>
                      <a:pt x="1579" y="597"/>
                    </a:lnTo>
                    <a:lnTo>
                      <a:pt x="1299" y="808"/>
                    </a:lnTo>
                    <a:lnTo>
                      <a:pt x="1053" y="1053"/>
                    </a:lnTo>
                    <a:lnTo>
                      <a:pt x="808" y="1299"/>
                    </a:lnTo>
                    <a:lnTo>
                      <a:pt x="597" y="1579"/>
                    </a:lnTo>
                    <a:lnTo>
                      <a:pt x="422" y="1895"/>
                    </a:lnTo>
                    <a:lnTo>
                      <a:pt x="282" y="2211"/>
                    </a:lnTo>
                    <a:lnTo>
                      <a:pt x="141" y="2526"/>
                    </a:lnTo>
                    <a:lnTo>
                      <a:pt x="71" y="2877"/>
                    </a:lnTo>
                    <a:lnTo>
                      <a:pt x="1" y="3263"/>
                    </a:lnTo>
                    <a:lnTo>
                      <a:pt x="1" y="3614"/>
                    </a:lnTo>
                    <a:lnTo>
                      <a:pt x="1" y="3999"/>
                    </a:lnTo>
                    <a:lnTo>
                      <a:pt x="71" y="4350"/>
                    </a:lnTo>
                    <a:lnTo>
                      <a:pt x="141" y="4701"/>
                    </a:lnTo>
                    <a:lnTo>
                      <a:pt x="282" y="5052"/>
                    </a:lnTo>
                    <a:lnTo>
                      <a:pt x="422" y="5367"/>
                    </a:lnTo>
                    <a:lnTo>
                      <a:pt x="597" y="5648"/>
                    </a:lnTo>
                    <a:lnTo>
                      <a:pt x="808" y="5929"/>
                    </a:lnTo>
                    <a:lnTo>
                      <a:pt x="1053" y="6209"/>
                    </a:lnTo>
                    <a:lnTo>
                      <a:pt x="1299" y="6420"/>
                    </a:lnTo>
                    <a:lnTo>
                      <a:pt x="1579" y="6630"/>
                    </a:lnTo>
                    <a:lnTo>
                      <a:pt x="1895" y="6805"/>
                    </a:lnTo>
                    <a:lnTo>
                      <a:pt x="2211" y="6981"/>
                    </a:lnTo>
                    <a:lnTo>
                      <a:pt x="2561" y="7086"/>
                    </a:lnTo>
                    <a:lnTo>
                      <a:pt x="2912" y="7191"/>
                    </a:lnTo>
                    <a:lnTo>
                      <a:pt x="3263" y="7226"/>
                    </a:lnTo>
                    <a:lnTo>
                      <a:pt x="3614" y="7261"/>
                    </a:lnTo>
                    <a:lnTo>
                      <a:pt x="3999" y="7226"/>
                    </a:lnTo>
                    <a:lnTo>
                      <a:pt x="4350" y="7191"/>
                    </a:lnTo>
                    <a:lnTo>
                      <a:pt x="4701" y="7086"/>
                    </a:lnTo>
                    <a:lnTo>
                      <a:pt x="5052" y="6981"/>
                    </a:lnTo>
                    <a:lnTo>
                      <a:pt x="5367" y="6805"/>
                    </a:lnTo>
                    <a:lnTo>
                      <a:pt x="5648" y="6630"/>
                    </a:lnTo>
                    <a:lnTo>
                      <a:pt x="5928" y="6420"/>
                    </a:lnTo>
                    <a:lnTo>
                      <a:pt x="6209" y="6209"/>
                    </a:lnTo>
                    <a:lnTo>
                      <a:pt x="6420" y="5929"/>
                    </a:lnTo>
                    <a:lnTo>
                      <a:pt x="6630" y="5648"/>
                    </a:lnTo>
                    <a:lnTo>
                      <a:pt x="6840" y="5367"/>
                    </a:lnTo>
                    <a:lnTo>
                      <a:pt x="6981" y="5052"/>
                    </a:lnTo>
                    <a:lnTo>
                      <a:pt x="7086" y="4701"/>
                    </a:lnTo>
                    <a:lnTo>
                      <a:pt x="7191" y="4350"/>
                    </a:lnTo>
                    <a:lnTo>
                      <a:pt x="7261" y="3999"/>
                    </a:lnTo>
                    <a:lnTo>
                      <a:pt x="7261" y="3614"/>
                    </a:lnTo>
                    <a:lnTo>
                      <a:pt x="7261" y="3263"/>
                    </a:lnTo>
                    <a:lnTo>
                      <a:pt x="7191" y="2877"/>
                    </a:lnTo>
                    <a:lnTo>
                      <a:pt x="7086" y="2526"/>
                    </a:lnTo>
                    <a:lnTo>
                      <a:pt x="6981" y="2211"/>
                    </a:lnTo>
                    <a:lnTo>
                      <a:pt x="6840" y="1895"/>
                    </a:lnTo>
                    <a:lnTo>
                      <a:pt x="6630" y="1579"/>
                    </a:lnTo>
                    <a:lnTo>
                      <a:pt x="6420" y="1299"/>
                    </a:lnTo>
                    <a:lnTo>
                      <a:pt x="6209" y="1053"/>
                    </a:lnTo>
                    <a:lnTo>
                      <a:pt x="5928" y="808"/>
                    </a:lnTo>
                    <a:lnTo>
                      <a:pt x="5648" y="597"/>
                    </a:lnTo>
                    <a:lnTo>
                      <a:pt x="5367" y="422"/>
                    </a:lnTo>
                    <a:lnTo>
                      <a:pt x="5052" y="282"/>
                    </a:lnTo>
                    <a:lnTo>
                      <a:pt x="4701" y="141"/>
                    </a:lnTo>
                    <a:lnTo>
                      <a:pt x="4350" y="71"/>
                    </a:lnTo>
                    <a:lnTo>
                      <a:pt x="399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551;p76">
                <a:extLst>
                  <a:ext uri="{FF2B5EF4-FFF2-40B4-BE49-F238E27FC236}">
                    <a16:creationId xmlns:a16="http://schemas.microsoft.com/office/drawing/2014/main" id="{A2080D5C-14B5-4C58-90FB-2BB9A19239F0}"/>
                  </a:ext>
                </a:extLst>
              </p:cNvPr>
              <p:cNvSpPr/>
              <p:nvPr/>
            </p:nvSpPr>
            <p:spPr>
              <a:xfrm>
                <a:off x="7917538" y="4359200"/>
                <a:ext cx="139450" cy="20175"/>
              </a:xfrm>
              <a:custGeom>
                <a:avLst/>
                <a:gdLst/>
                <a:ahLst/>
                <a:cxnLst/>
                <a:rect l="l" t="t" r="r" b="b"/>
                <a:pathLst>
                  <a:path w="5578" h="807" extrusionOk="0">
                    <a:moveTo>
                      <a:pt x="422" y="0"/>
                    </a:moveTo>
                    <a:lnTo>
                      <a:pt x="246" y="35"/>
                    </a:lnTo>
                    <a:lnTo>
                      <a:pt x="106" y="141"/>
                    </a:lnTo>
                    <a:lnTo>
                      <a:pt x="36" y="246"/>
                    </a:lnTo>
                    <a:lnTo>
                      <a:pt x="1" y="421"/>
                    </a:lnTo>
                    <a:lnTo>
                      <a:pt x="36" y="561"/>
                    </a:lnTo>
                    <a:lnTo>
                      <a:pt x="106" y="702"/>
                    </a:lnTo>
                    <a:lnTo>
                      <a:pt x="246" y="772"/>
                    </a:lnTo>
                    <a:lnTo>
                      <a:pt x="422" y="807"/>
                    </a:lnTo>
                    <a:lnTo>
                      <a:pt x="5157" y="807"/>
                    </a:lnTo>
                    <a:lnTo>
                      <a:pt x="5332" y="772"/>
                    </a:lnTo>
                    <a:lnTo>
                      <a:pt x="5437" y="702"/>
                    </a:lnTo>
                    <a:lnTo>
                      <a:pt x="5542" y="561"/>
                    </a:lnTo>
                    <a:lnTo>
                      <a:pt x="5578" y="421"/>
                    </a:lnTo>
                    <a:lnTo>
                      <a:pt x="5542" y="246"/>
                    </a:lnTo>
                    <a:lnTo>
                      <a:pt x="5437" y="141"/>
                    </a:lnTo>
                    <a:lnTo>
                      <a:pt x="5332" y="35"/>
                    </a:lnTo>
                    <a:lnTo>
                      <a:pt x="51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3552;p76">
              <a:extLst>
                <a:ext uri="{FF2B5EF4-FFF2-40B4-BE49-F238E27FC236}">
                  <a16:creationId xmlns:a16="http://schemas.microsoft.com/office/drawing/2014/main" id="{E733F438-9F4B-4B53-B769-6557C1681AC3}"/>
                </a:ext>
              </a:extLst>
            </p:cNvPr>
            <p:cNvSpPr/>
            <p:nvPr/>
          </p:nvSpPr>
          <p:spPr>
            <a:xfrm>
              <a:off x="8096413" y="3156150"/>
              <a:ext cx="518250" cy="1042600"/>
            </a:xfrm>
            <a:custGeom>
              <a:avLst/>
              <a:gdLst/>
              <a:ahLst/>
              <a:cxnLst/>
              <a:rect l="l" t="t" r="r" b="b"/>
              <a:pathLst>
                <a:path w="20730" h="41704" extrusionOk="0">
                  <a:moveTo>
                    <a:pt x="12417" y="0"/>
                  </a:moveTo>
                  <a:lnTo>
                    <a:pt x="1" y="2175"/>
                  </a:lnTo>
                  <a:lnTo>
                    <a:pt x="5508" y="41704"/>
                  </a:lnTo>
                  <a:lnTo>
                    <a:pt x="20730" y="39038"/>
                  </a:lnTo>
                  <a:lnTo>
                    <a:pt x="124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553;p76">
              <a:extLst>
                <a:ext uri="{FF2B5EF4-FFF2-40B4-BE49-F238E27FC236}">
                  <a16:creationId xmlns:a16="http://schemas.microsoft.com/office/drawing/2014/main" id="{9E75FA22-DBFE-474C-8594-8203FA5C45D4}"/>
                </a:ext>
              </a:extLst>
            </p:cNvPr>
            <p:cNvSpPr/>
            <p:nvPr/>
          </p:nvSpPr>
          <p:spPr>
            <a:xfrm>
              <a:off x="8197263" y="3247350"/>
              <a:ext cx="379700" cy="754100"/>
            </a:xfrm>
            <a:custGeom>
              <a:avLst/>
              <a:gdLst/>
              <a:ahLst/>
              <a:cxnLst/>
              <a:rect l="l" t="t" r="r" b="b"/>
              <a:pathLst>
                <a:path w="15188" h="30164" extrusionOk="0">
                  <a:moveTo>
                    <a:pt x="9155" y="0"/>
                  </a:moveTo>
                  <a:lnTo>
                    <a:pt x="0" y="1614"/>
                  </a:lnTo>
                  <a:lnTo>
                    <a:pt x="4560" y="30164"/>
                  </a:lnTo>
                  <a:lnTo>
                    <a:pt x="15188" y="28270"/>
                  </a:lnTo>
                  <a:lnTo>
                    <a:pt x="91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554;p76">
              <a:extLst>
                <a:ext uri="{FF2B5EF4-FFF2-40B4-BE49-F238E27FC236}">
                  <a16:creationId xmlns:a16="http://schemas.microsoft.com/office/drawing/2014/main" id="{B3BA9AD8-4828-4534-97D1-2F4C865C52BD}"/>
                </a:ext>
              </a:extLst>
            </p:cNvPr>
            <p:cNvSpPr/>
            <p:nvPr/>
          </p:nvSpPr>
          <p:spPr>
            <a:xfrm>
              <a:off x="8096413" y="3012350"/>
              <a:ext cx="310450" cy="198175"/>
            </a:xfrm>
            <a:custGeom>
              <a:avLst/>
              <a:gdLst/>
              <a:ahLst/>
              <a:cxnLst/>
              <a:rect l="l" t="t" r="r" b="b"/>
              <a:pathLst>
                <a:path w="12418" h="7927" extrusionOk="0">
                  <a:moveTo>
                    <a:pt x="6981" y="0"/>
                  </a:moveTo>
                  <a:lnTo>
                    <a:pt x="3158" y="667"/>
                  </a:lnTo>
                  <a:lnTo>
                    <a:pt x="1" y="7927"/>
                  </a:lnTo>
                  <a:lnTo>
                    <a:pt x="12417" y="5752"/>
                  </a:lnTo>
                  <a:lnTo>
                    <a:pt x="698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555;p76">
              <a:extLst>
                <a:ext uri="{FF2B5EF4-FFF2-40B4-BE49-F238E27FC236}">
                  <a16:creationId xmlns:a16="http://schemas.microsoft.com/office/drawing/2014/main" id="{76AEC581-A445-4A98-B4BE-0FEBB85FEBDD}"/>
                </a:ext>
              </a:extLst>
            </p:cNvPr>
            <p:cNvSpPr/>
            <p:nvPr/>
          </p:nvSpPr>
          <p:spPr>
            <a:xfrm>
              <a:off x="8175338" y="2883450"/>
              <a:ext cx="95600" cy="145575"/>
            </a:xfrm>
            <a:custGeom>
              <a:avLst/>
              <a:gdLst/>
              <a:ahLst/>
              <a:cxnLst/>
              <a:rect l="l" t="t" r="r" b="b"/>
              <a:pathLst>
                <a:path w="3824" h="5823" extrusionOk="0">
                  <a:moveTo>
                    <a:pt x="948" y="0"/>
                  </a:moveTo>
                  <a:lnTo>
                    <a:pt x="807" y="35"/>
                  </a:lnTo>
                  <a:lnTo>
                    <a:pt x="702" y="106"/>
                  </a:lnTo>
                  <a:lnTo>
                    <a:pt x="492" y="246"/>
                  </a:lnTo>
                  <a:lnTo>
                    <a:pt x="351" y="456"/>
                  </a:lnTo>
                  <a:lnTo>
                    <a:pt x="316" y="561"/>
                  </a:lnTo>
                  <a:lnTo>
                    <a:pt x="316" y="702"/>
                  </a:lnTo>
                  <a:lnTo>
                    <a:pt x="1" y="5823"/>
                  </a:lnTo>
                  <a:lnTo>
                    <a:pt x="1" y="5823"/>
                  </a:lnTo>
                  <a:lnTo>
                    <a:pt x="3824" y="5156"/>
                  </a:lnTo>
                  <a:lnTo>
                    <a:pt x="1789" y="421"/>
                  </a:lnTo>
                  <a:lnTo>
                    <a:pt x="1719" y="316"/>
                  </a:lnTo>
                  <a:lnTo>
                    <a:pt x="1649" y="211"/>
                  </a:lnTo>
                  <a:lnTo>
                    <a:pt x="1439" y="70"/>
                  </a:lnTo>
                  <a:lnTo>
                    <a:pt x="119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556;p76">
              <a:extLst>
                <a:ext uri="{FF2B5EF4-FFF2-40B4-BE49-F238E27FC236}">
                  <a16:creationId xmlns:a16="http://schemas.microsoft.com/office/drawing/2014/main" id="{FC4A7864-7D8C-4C55-AAFD-4D464E3F7B5A}"/>
                </a:ext>
              </a:extLst>
            </p:cNvPr>
            <p:cNvSpPr/>
            <p:nvPr/>
          </p:nvSpPr>
          <p:spPr>
            <a:xfrm>
              <a:off x="8221813" y="4043525"/>
              <a:ext cx="392850" cy="155225"/>
            </a:xfrm>
            <a:custGeom>
              <a:avLst/>
              <a:gdLst/>
              <a:ahLst/>
              <a:cxnLst/>
              <a:rect l="l" t="t" r="r" b="b"/>
              <a:pathLst>
                <a:path w="15714" h="6209" extrusionOk="0">
                  <a:moveTo>
                    <a:pt x="14977" y="1"/>
                  </a:moveTo>
                  <a:lnTo>
                    <a:pt x="0" y="2631"/>
                  </a:lnTo>
                  <a:lnTo>
                    <a:pt x="492" y="6209"/>
                  </a:lnTo>
                  <a:lnTo>
                    <a:pt x="15714" y="3543"/>
                  </a:lnTo>
                  <a:lnTo>
                    <a:pt x="14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557;p76">
              <a:extLst>
                <a:ext uri="{FF2B5EF4-FFF2-40B4-BE49-F238E27FC236}">
                  <a16:creationId xmlns:a16="http://schemas.microsoft.com/office/drawing/2014/main" id="{DA95AFA5-FAC4-4593-AF8E-007BDEA80BDB}"/>
                </a:ext>
              </a:extLst>
            </p:cNvPr>
            <p:cNvSpPr/>
            <p:nvPr/>
          </p:nvSpPr>
          <p:spPr>
            <a:xfrm>
              <a:off x="8133238" y="3275400"/>
              <a:ext cx="81575" cy="328850"/>
            </a:xfrm>
            <a:custGeom>
              <a:avLst/>
              <a:gdLst/>
              <a:ahLst/>
              <a:cxnLst/>
              <a:rect l="l" t="t" r="r" b="b"/>
              <a:pathLst>
                <a:path w="3263" h="13154" extrusionOk="0">
                  <a:moveTo>
                    <a:pt x="702" y="0"/>
                  </a:moveTo>
                  <a:lnTo>
                    <a:pt x="562" y="36"/>
                  </a:lnTo>
                  <a:lnTo>
                    <a:pt x="422" y="106"/>
                  </a:lnTo>
                  <a:lnTo>
                    <a:pt x="282" y="176"/>
                  </a:lnTo>
                  <a:lnTo>
                    <a:pt x="176" y="316"/>
                  </a:lnTo>
                  <a:lnTo>
                    <a:pt x="106" y="421"/>
                  </a:lnTo>
                  <a:lnTo>
                    <a:pt x="36" y="597"/>
                  </a:lnTo>
                  <a:lnTo>
                    <a:pt x="1" y="737"/>
                  </a:lnTo>
                  <a:lnTo>
                    <a:pt x="1" y="912"/>
                  </a:lnTo>
                  <a:lnTo>
                    <a:pt x="1685" y="12417"/>
                  </a:lnTo>
                  <a:lnTo>
                    <a:pt x="1720" y="12592"/>
                  </a:lnTo>
                  <a:lnTo>
                    <a:pt x="1790" y="12732"/>
                  </a:lnTo>
                  <a:lnTo>
                    <a:pt x="1895" y="12873"/>
                  </a:lnTo>
                  <a:lnTo>
                    <a:pt x="2000" y="12978"/>
                  </a:lnTo>
                  <a:lnTo>
                    <a:pt x="2141" y="13083"/>
                  </a:lnTo>
                  <a:lnTo>
                    <a:pt x="2281" y="13153"/>
                  </a:lnTo>
                  <a:lnTo>
                    <a:pt x="2596" y="13153"/>
                  </a:lnTo>
                  <a:lnTo>
                    <a:pt x="2772" y="13118"/>
                  </a:lnTo>
                  <a:lnTo>
                    <a:pt x="2912" y="13013"/>
                  </a:lnTo>
                  <a:lnTo>
                    <a:pt x="3017" y="12908"/>
                  </a:lnTo>
                  <a:lnTo>
                    <a:pt x="3123" y="12803"/>
                  </a:lnTo>
                  <a:lnTo>
                    <a:pt x="3193" y="12662"/>
                  </a:lnTo>
                  <a:lnTo>
                    <a:pt x="3263" y="12487"/>
                  </a:lnTo>
                  <a:lnTo>
                    <a:pt x="3263" y="12312"/>
                  </a:lnTo>
                  <a:lnTo>
                    <a:pt x="3263" y="12136"/>
                  </a:lnTo>
                  <a:lnTo>
                    <a:pt x="1509" y="702"/>
                  </a:lnTo>
                  <a:lnTo>
                    <a:pt x="1474" y="562"/>
                  </a:lnTo>
                  <a:lnTo>
                    <a:pt x="1404" y="421"/>
                  </a:lnTo>
                  <a:lnTo>
                    <a:pt x="1334" y="281"/>
                  </a:lnTo>
                  <a:lnTo>
                    <a:pt x="1229" y="176"/>
                  </a:lnTo>
                  <a:lnTo>
                    <a:pt x="1123" y="106"/>
                  </a:lnTo>
                  <a:lnTo>
                    <a:pt x="983" y="36"/>
                  </a:lnTo>
                  <a:lnTo>
                    <a:pt x="8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558;p76">
              <a:extLst>
                <a:ext uri="{FF2B5EF4-FFF2-40B4-BE49-F238E27FC236}">
                  <a16:creationId xmlns:a16="http://schemas.microsoft.com/office/drawing/2014/main" id="{F67F135F-540E-463C-8DD2-D4098BCF1A0F}"/>
                </a:ext>
              </a:extLst>
            </p:cNvPr>
            <p:cNvSpPr/>
            <p:nvPr/>
          </p:nvSpPr>
          <p:spPr>
            <a:xfrm>
              <a:off x="8186738" y="3640175"/>
              <a:ext cx="48250" cy="94725"/>
            </a:xfrm>
            <a:custGeom>
              <a:avLst/>
              <a:gdLst/>
              <a:ahLst/>
              <a:cxnLst/>
              <a:rect l="l" t="t" r="r" b="b"/>
              <a:pathLst>
                <a:path w="1930" h="3789" extrusionOk="0">
                  <a:moveTo>
                    <a:pt x="667" y="0"/>
                  </a:moveTo>
                  <a:lnTo>
                    <a:pt x="527" y="35"/>
                  </a:lnTo>
                  <a:lnTo>
                    <a:pt x="386" y="141"/>
                  </a:lnTo>
                  <a:lnTo>
                    <a:pt x="246" y="246"/>
                  </a:lnTo>
                  <a:lnTo>
                    <a:pt x="141" y="386"/>
                  </a:lnTo>
                  <a:lnTo>
                    <a:pt x="71" y="526"/>
                  </a:lnTo>
                  <a:lnTo>
                    <a:pt x="36" y="702"/>
                  </a:lnTo>
                  <a:lnTo>
                    <a:pt x="1" y="877"/>
                  </a:lnTo>
                  <a:lnTo>
                    <a:pt x="1" y="1053"/>
                  </a:lnTo>
                  <a:lnTo>
                    <a:pt x="281" y="2912"/>
                  </a:lnTo>
                  <a:lnTo>
                    <a:pt x="316" y="3122"/>
                  </a:lnTo>
                  <a:lnTo>
                    <a:pt x="386" y="3262"/>
                  </a:lnTo>
                  <a:lnTo>
                    <a:pt x="492" y="3403"/>
                  </a:lnTo>
                  <a:lnTo>
                    <a:pt x="597" y="3543"/>
                  </a:lnTo>
                  <a:lnTo>
                    <a:pt x="702" y="3648"/>
                  </a:lnTo>
                  <a:lnTo>
                    <a:pt x="842" y="3718"/>
                  </a:lnTo>
                  <a:lnTo>
                    <a:pt x="1018" y="3753"/>
                  </a:lnTo>
                  <a:lnTo>
                    <a:pt x="1158" y="3788"/>
                  </a:lnTo>
                  <a:lnTo>
                    <a:pt x="1333" y="3753"/>
                  </a:lnTo>
                  <a:lnTo>
                    <a:pt x="1509" y="3683"/>
                  </a:lnTo>
                  <a:lnTo>
                    <a:pt x="1649" y="3578"/>
                  </a:lnTo>
                  <a:lnTo>
                    <a:pt x="1754" y="3438"/>
                  </a:lnTo>
                  <a:lnTo>
                    <a:pt x="1824" y="3262"/>
                  </a:lnTo>
                  <a:lnTo>
                    <a:pt x="1895" y="3087"/>
                  </a:lnTo>
                  <a:lnTo>
                    <a:pt x="1930" y="2876"/>
                  </a:lnTo>
                  <a:lnTo>
                    <a:pt x="1895" y="2701"/>
                  </a:lnTo>
                  <a:lnTo>
                    <a:pt x="1614" y="772"/>
                  </a:lnTo>
                  <a:lnTo>
                    <a:pt x="1579" y="597"/>
                  </a:lnTo>
                  <a:lnTo>
                    <a:pt x="1509" y="421"/>
                  </a:lnTo>
                  <a:lnTo>
                    <a:pt x="1403" y="281"/>
                  </a:lnTo>
                  <a:lnTo>
                    <a:pt x="1298" y="176"/>
                  </a:lnTo>
                  <a:lnTo>
                    <a:pt x="1158" y="71"/>
                  </a:lnTo>
                  <a:lnTo>
                    <a:pt x="983" y="35"/>
                  </a:lnTo>
                  <a:lnTo>
                    <a:pt x="84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2" name="Picture 31">
            <a:extLst>
              <a:ext uri="{FF2B5EF4-FFF2-40B4-BE49-F238E27FC236}">
                <a16:creationId xmlns:a16="http://schemas.microsoft.com/office/drawing/2014/main" id="{EAFE1677-9AC8-4D1C-A36F-B0A02A8366D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176175" y="174662"/>
            <a:ext cx="1785976" cy="462949"/>
          </a:xfrm>
          <a:prstGeom prst="rect">
            <a:avLst/>
          </a:prstGeom>
        </p:spPr>
      </p:pic>
    </p:spTree>
    <p:extLst>
      <p:ext uri="{BB962C8B-B14F-4D97-AF65-F5344CB8AC3E}">
        <p14:creationId xmlns:p14="http://schemas.microsoft.com/office/powerpoint/2010/main" val="1195781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CA7CC899-920C-4F5D-A2A7-E136EA5F20AB}"/>
              </a:ext>
            </a:extLst>
          </p:cNvPr>
          <p:cNvGrpSpPr/>
          <p:nvPr/>
        </p:nvGrpSpPr>
        <p:grpSpPr>
          <a:xfrm>
            <a:off x="100828" y="3515253"/>
            <a:ext cx="4471172" cy="1584176"/>
            <a:chOff x="4424976" y="136448"/>
            <a:chExt cx="4471172" cy="1584176"/>
          </a:xfrm>
        </p:grpSpPr>
        <p:sp>
          <p:nvSpPr>
            <p:cNvPr id="2" name="Rectangle: Single Corner Rounded 1">
              <a:extLst>
                <a:ext uri="{FF2B5EF4-FFF2-40B4-BE49-F238E27FC236}">
                  <a16:creationId xmlns:a16="http://schemas.microsoft.com/office/drawing/2014/main" id="{2E5CB0D5-993C-4BAC-8D97-E13F03C43E85}"/>
                </a:ext>
              </a:extLst>
            </p:cNvPr>
            <p:cNvSpPr/>
            <p:nvPr/>
          </p:nvSpPr>
          <p:spPr>
            <a:xfrm>
              <a:off x="4424976" y="136448"/>
              <a:ext cx="4471172" cy="1584176"/>
            </a:xfrm>
            <a:prstGeom prst="round1Rec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endParaRPr lang="en-IN" dirty="0">
                <a:solidFill>
                  <a:schemeClr val="tx2"/>
                </a:solidFill>
              </a:endParaRPr>
            </a:p>
          </p:txBody>
        </p:sp>
        <p:sp>
          <p:nvSpPr>
            <p:cNvPr id="5" name="TextBox 4">
              <a:extLst>
                <a:ext uri="{FF2B5EF4-FFF2-40B4-BE49-F238E27FC236}">
                  <a16:creationId xmlns:a16="http://schemas.microsoft.com/office/drawing/2014/main" id="{9D2851CE-2A6C-4D36-B486-43783C88BA85}"/>
                </a:ext>
              </a:extLst>
            </p:cNvPr>
            <p:cNvSpPr txBox="1"/>
            <p:nvPr/>
          </p:nvSpPr>
          <p:spPr>
            <a:xfrm>
              <a:off x="4438316" y="697704"/>
              <a:ext cx="4399980" cy="430887"/>
            </a:xfrm>
            <a:prstGeom prst="rect">
              <a:avLst/>
            </a:prstGeom>
            <a:noFill/>
          </p:spPr>
          <p:txBody>
            <a:bodyPr wrap="square" rtlCol="0">
              <a:spAutoFit/>
            </a:bodyPr>
            <a:lstStyle/>
            <a:p>
              <a:r>
                <a:rPr lang="en-US" sz="1100" b="1" dirty="0">
                  <a:solidFill>
                    <a:schemeClr val="accent6">
                      <a:lumMod val="10000"/>
                    </a:schemeClr>
                  </a:solidFill>
                  <a:latin typeface="Century Gothic" panose="020B0502020202020204" pitchFamily="34" charset="0"/>
                </a:rPr>
                <a:t>Recall: </a:t>
              </a:r>
              <a:r>
                <a:rPr lang="en-US" sz="1100" dirty="0">
                  <a:solidFill>
                    <a:schemeClr val="accent6">
                      <a:lumMod val="10000"/>
                    </a:schemeClr>
                  </a:solidFill>
                  <a:latin typeface="Century Gothic" panose="020B0502020202020204" pitchFamily="34" charset="0"/>
                </a:rPr>
                <a:t>Recall: The ability of a model to find all the relevant cases</a:t>
              </a:r>
            </a:p>
          </p:txBody>
        </p:sp>
        <p:sp>
          <p:nvSpPr>
            <p:cNvPr id="6" name="TextBox 5">
              <a:extLst>
                <a:ext uri="{FF2B5EF4-FFF2-40B4-BE49-F238E27FC236}">
                  <a16:creationId xmlns:a16="http://schemas.microsoft.com/office/drawing/2014/main" id="{27871232-C3A8-4499-A2CC-AF335E504448}"/>
                </a:ext>
              </a:extLst>
            </p:cNvPr>
            <p:cNvSpPr txBox="1"/>
            <p:nvPr/>
          </p:nvSpPr>
          <p:spPr>
            <a:xfrm>
              <a:off x="4496168" y="1106188"/>
              <a:ext cx="4399980" cy="600164"/>
            </a:xfrm>
            <a:prstGeom prst="rect">
              <a:avLst/>
            </a:prstGeom>
            <a:noFill/>
          </p:spPr>
          <p:txBody>
            <a:bodyPr wrap="square" rtlCol="0">
              <a:spAutoFit/>
            </a:bodyPr>
            <a:lstStyle/>
            <a:p>
              <a:r>
                <a:rPr lang="en-US" sz="1100" b="1" dirty="0">
                  <a:solidFill>
                    <a:schemeClr val="accent6">
                      <a:lumMod val="10000"/>
                    </a:schemeClr>
                  </a:solidFill>
                  <a:latin typeface="Century Gothic" panose="020B0502020202020204" pitchFamily="34" charset="0"/>
                </a:rPr>
                <a:t>F1 Score: </a:t>
              </a:r>
              <a:r>
                <a:rPr lang="en-US" sz="1100" dirty="0">
                  <a:solidFill>
                    <a:schemeClr val="accent6">
                      <a:lumMod val="10000"/>
                    </a:schemeClr>
                  </a:solidFill>
                  <a:latin typeface="Century Gothic" panose="020B0502020202020204" pitchFamily="34" charset="0"/>
                </a:rPr>
                <a:t>A balance between recall and precision, useful when both false positives and false negatives need to be minimized.</a:t>
              </a:r>
              <a:endParaRPr lang="en-IN" dirty="0">
                <a:solidFill>
                  <a:schemeClr val="accent6">
                    <a:lumMod val="10000"/>
                  </a:schemeClr>
                </a:solidFill>
              </a:endParaRPr>
            </a:p>
          </p:txBody>
        </p:sp>
        <p:sp>
          <p:nvSpPr>
            <p:cNvPr id="7" name="TextBox 6">
              <a:extLst>
                <a:ext uri="{FF2B5EF4-FFF2-40B4-BE49-F238E27FC236}">
                  <a16:creationId xmlns:a16="http://schemas.microsoft.com/office/drawing/2014/main" id="{64058DF9-656D-41DF-B289-EB7E8D449D5C}"/>
                </a:ext>
              </a:extLst>
            </p:cNvPr>
            <p:cNvSpPr txBox="1"/>
            <p:nvPr/>
          </p:nvSpPr>
          <p:spPr>
            <a:xfrm>
              <a:off x="4438316" y="213036"/>
              <a:ext cx="4399980" cy="430887"/>
            </a:xfrm>
            <a:prstGeom prst="rect">
              <a:avLst/>
            </a:prstGeom>
            <a:noFill/>
          </p:spPr>
          <p:txBody>
            <a:bodyPr wrap="square" rtlCol="0">
              <a:spAutoFit/>
            </a:bodyPr>
            <a:lstStyle/>
            <a:p>
              <a:r>
                <a:rPr lang="en-US" sz="1100" b="1" dirty="0">
                  <a:solidFill>
                    <a:schemeClr val="accent6">
                      <a:lumMod val="10000"/>
                    </a:schemeClr>
                  </a:solidFill>
                  <a:latin typeface="Century Gothic" panose="020B0502020202020204" pitchFamily="34" charset="0"/>
                </a:rPr>
                <a:t>Precision: </a:t>
              </a:r>
              <a:r>
                <a:rPr lang="en-US" sz="1100" dirty="0">
                  <a:solidFill>
                    <a:schemeClr val="accent6">
                      <a:lumMod val="10000"/>
                    </a:schemeClr>
                  </a:solidFill>
                  <a:latin typeface="Century Gothic" panose="020B0502020202020204" pitchFamily="34" charset="0"/>
                </a:rPr>
                <a:t>The accuracy of the model when it claims to have found something.</a:t>
              </a:r>
              <a:endParaRPr lang="en-IN" dirty="0">
                <a:solidFill>
                  <a:schemeClr val="accent6">
                    <a:lumMod val="10000"/>
                  </a:schemeClr>
                </a:solidFill>
              </a:endParaRPr>
            </a:p>
          </p:txBody>
        </p:sp>
      </p:grpSp>
      <p:pic>
        <p:nvPicPr>
          <p:cNvPr id="10" name="Picture 9">
            <a:extLst>
              <a:ext uri="{FF2B5EF4-FFF2-40B4-BE49-F238E27FC236}">
                <a16:creationId xmlns:a16="http://schemas.microsoft.com/office/drawing/2014/main" id="{7D4BBC2D-A225-4FCA-9B0C-1266E71250B6}"/>
              </a:ext>
            </a:extLst>
          </p:cNvPr>
          <p:cNvPicPr>
            <a:picLocks noChangeAspect="1"/>
          </p:cNvPicPr>
          <p:nvPr/>
        </p:nvPicPr>
        <p:blipFill>
          <a:blip r:embed="rId2"/>
          <a:stretch>
            <a:fillRect/>
          </a:stretch>
        </p:blipFill>
        <p:spPr>
          <a:xfrm>
            <a:off x="4672834" y="2571750"/>
            <a:ext cx="4299146" cy="2488435"/>
          </a:xfrm>
          <a:prstGeom prst="rect">
            <a:avLst/>
          </a:prstGeom>
          <a:ln>
            <a:solidFill>
              <a:schemeClr val="accent6">
                <a:lumMod val="10000"/>
              </a:schemeClr>
            </a:solidFill>
          </a:ln>
        </p:spPr>
      </p:pic>
      <p:pic>
        <p:nvPicPr>
          <p:cNvPr id="12" name="Picture 11">
            <a:extLst>
              <a:ext uri="{FF2B5EF4-FFF2-40B4-BE49-F238E27FC236}">
                <a16:creationId xmlns:a16="http://schemas.microsoft.com/office/drawing/2014/main" id="{CEC8C4B5-7815-4637-8CDF-71B74510B00F}"/>
              </a:ext>
            </a:extLst>
          </p:cNvPr>
          <p:cNvPicPr>
            <a:picLocks noChangeAspect="1"/>
          </p:cNvPicPr>
          <p:nvPr/>
        </p:nvPicPr>
        <p:blipFill>
          <a:blip r:embed="rId3"/>
          <a:stretch>
            <a:fillRect/>
          </a:stretch>
        </p:blipFill>
        <p:spPr>
          <a:xfrm>
            <a:off x="262014" y="2288810"/>
            <a:ext cx="4104288" cy="1172662"/>
          </a:xfrm>
          <a:prstGeom prst="rect">
            <a:avLst/>
          </a:prstGeom>
          <a:ln>
            <a:solidFill>
              <a:schemeClr val="accent6">
                <a:lumMod val="10000"/>
              </a:schemeClr>
            </a:solidFill>
          </a:ln>
        </p:spPr>
      </p:pic>
      <p:sp>
        <p:nvSpPr>
          <p:cNvPr id="13" name="Rectangle: Diagonal Corners Rounded 12">
            <a:extLst>
              <a:ext uri="{FF2B5EF4-FFF2-40B4-BE49-F238E27FC236}">
                <a16:creationId xmlns:a16="http://schemas.microsoft.com/office/drawing/2014/main" id="{538462B1-E0AA-4CC0-9198-425B809748A2}"/>
              </a:ext>
            </a:extLst>
          </p:cNvPr>
          <p:cNvSpPr/>
          <p:nvPr/>
        </p:nvSpPr>
        <p:spPr>
          <a:xfrm>
            <a:off x="114167" y="62336"/>
            <a:ext cx="8857812" cy="2148288"/>
          </a:xfrm>
          <a:prstGeom prst="round2Diag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14" name="TextBox 13">
            <a:extLst>
              <a:ext uri="{FF2B5EF4-FFF2-40B4-BE49-F238E27FC236}">
                <a16:creationId xmlns:a16="http://schemas.microsoft.com/office/drawing/2014/main" id="{281A01D3-F141-49E9-BE1F-9EBEA7DDB3F7}"/>
              </a:ext>
            </a:extLst>
          </p:cNvPr>
          <p:cNvSpPr txBox="1"/>
          <p:nvPr/>
        </p:nvSpPr>
        <p:spPr>
          <a:xfrm>
            <a:off x="189286" y="151883"/>
            <a:ext cx="8707575" cy="461665"/>
          </a:xfrm>
          <a:prstGeom prst="rect">
            <a:avLst/>
          </a:prstGeom>
          <a:noFill/>
        </p:spPr>
        <p:txBody>
          <a:bodyPr wrap="square">
            <a:spAutoFit/>
          </a:bodyPr>
          <a:lstStyle/>
          <a:p>
            <a:r>
              <a:rPr lang="en-US" sz="1200" b="1" dirty="0">
                <a:solidFill>
                  <a:schemeClr val="accent6">
                    <a:lumMod val="10000"/>
                  </a:schemeClr>
                </a:solidFill>
                <a:latin typeface="Century Gothic" panose="020B0502020202020204" pitchFamily="34" charset="0"/>
              </a:rPr>
              <a:t>SVM Dominates: Support Vector Machine excels with 96% accuracy, balanced precision (95%) and recall (97%), showcasing superior overall classification performance.</a:t>
            </a:r>
            <a:endParaRPr lang="en-IN" sz="1200" b="1" dirty="0">
              <a:solidFill>
                <a:schemeClr val="accent6">
                  <a:lumMod val="10000"/>
                </a:schemeClr>
              </a:solidFill>
              <a:latin typeface="Century Gothic" panose="020B0502020202020204" pitchFamily="34" charset="0"/>
            </a:endParaRPr>
          </a:p>
        </p:txBody>
      </p:sp>
      <p:sp>
        <p:nvSpPr>
          <p:cNvPr id="15" name="TextBox 14">
            <a:extLst>
              <a:ext uri="{FF2B5EF4-FFF2-40B4-BE49-F238E27FC236}">
                <a16:creationId xmlns:a16="http://schemas.microsoft.com/office/drawing/2014/main" id="{7FD124FA-B279-4192-8FEE-525E360E5AEF}"/>
              </a:ext>
            </a:extLst>
          </p:cNvPr>
          <p:cNvSpPr txBox="1"/>
          <p:nvPr/>
        </p:nvSpPr>
        <p:spPr>
          <a:xfrm>
            <a:off x="178953" y="1465944"/>
            <a:ext cx="8670390" cy="461665"/>
          </a:xfrm>
          <a:prstGeom prst="rect">
            <a:avLst/>
          </a:prstGeom>
          <a:noFill/>
        </p:spPr>
        <p:txBody>
          <a:bodyPr wrap="square">
            <a:spAutoFit/>
          </a:bodyPr>
          <a:lstStyle/>
          <a:p>
            <a:r>
              <a:rPr lang="en-US" sz="1200" b="1" dirty="0">
                <a:solidFill>
                  <a:schemeClr val="accent6">
                    <a:lumMod val="10000"/>
                  </a:schemeClr>
                </a:solidFill>
                <a:latin typeface="Century Gothic" panose="020B0502020202020204" pitchFamily="34" charset="0"/>
              </a:rPr>
              <a:t>Random Forest &amp; Decision Tree Consistency:  85% accuracy, with Decision Tree having higher precision (90%) and Random Forest  higher recall (86%).</a:t>
            </a:r>
            <a:endParaRPr lang="en-IN" sz="1200" b="1" dirty="0">
              <a:solidFill>
                <a:schemeClr val="accent6">
                  <a:lumMod val="10000"/>
                </a:schemeClr>
              </a:solidFill>
              <a:latin typeface="Century Gothic" panose="020B0502020202020204" pitchFamily="34" charset="0"/>
            </a:endParaRPr>
          </a:p>
        </p:txBody>
      </p:sp>
      <p:sp>
        <p:nvSpPr>
          <p:cNvPr id="16" name="TextBox 15">
            <a:extLst>
              <a:ext uri="{FF2B5EF4-FFF2-40B4-BE49-F238E27FC236}">
                <a16:creationId xmlns:a16="http://schemas.microsoft.com/office/drawing/2014/main" id="{9949FED5-5589-4ED9-92FB-2FB0715C7CD9}"/>
              </a:ext>
            </a:extLst>
          </p:cNvPr>
          <p:cNvSpPr txBox="1"/>
          <p:nvPr/>
        </p:nvSpPr>
        <p:spPr>
          <a:xfrm>
            <a:off x="189286" y="787684"/>
            <a:ext cx="6294574" cy="461665"/>
          </a:xfrm>
          <a:prstGeom prst="rect">
            <a:avLst/>
          </a:prstGeom>
          <a:noFill/>
        </p:spPr>
        <p:txBody>
          <a:bodyPr wrap="square">
            <a:spAutoFit/>
          </a:bodyPr>
          <a:lstStyle/>
          <a:p>
            <a:r>
              <a:rPr lang="en-US" sz="1200" b="1" dirty="0">
                <a:solidFill>
                  <a:schemeClr val="accent6">
                    <a:lumMod val="10000"/>
                  </a:schemeClr>
                </a:solidFill>
                <a:latin typeface="Century Gothic" panose="020B0502020202020204" pitchFamily="34" charset="0"/>
              </a:rPr>
              <a:t>Logistic Regression: LR achieves 85% accuracy and high recall (91%) but lower precision (83%).</a:t>
            </a:r>
          </a:p>
        </p:txBody>
      </p:sp>
      <p:grpSp>
        <p:nvGrpSpPr>
          <p:cNvPr id="33" name="Google Shape;3401;p75">
            <a:extLst>
              <a:ext uri="{FF2B5EF4-FFF2-40B4-BE49-F238E27FC236}">
                <a16:creationId xmlns:a16="http://schemas.microsoft.com/office/drawing/2014/main" id="{F0CA63DB-AFF0-41F4-9F4C-5AE5E171519D}"/>
              </a:ext>
            </a:extLst>
          </p:cNvPr>
          <p:cNvGrpSpPr/>
          <p:nvPr/>
        </p:nvGrpSpPr>
        <p:grpSpPr>
          <a:xfrm>
            <a:off x="6822407" y="493826"/>
            <a:ext cx="1061562" cy="689103"/>
            <a:chOff x="4342500" y="1641275"/>
            <a:chExt cx="827375" cy="521750"/>
          </a:xfrm>
        </p:grpSpPr>
        <p:sp>
          <p:nvSpPr>
            <p:cNvPr id="34" name="Google Shape;3402;p75">
              <a:extLst>
                <a:ext uri="{FF2B5EF4-FFF2-40B4-BE49-F238E27FC236}">
                  <a16:creationId xmlns:a16="http://schemas.microsoft.com/office/drawing/2014/main" id="{4D113BCF-C199-4E9C-88CD-A9C75AB03AA1}"/>
                </a:ext>
              </a:extLst>
            </p:cNvPr>
            <p:cNvSpPr/>
            <p:nvPr/>
          </p:nvSpPr>
          <p:spPr>
            <a:xfrm>
              <a:off x="4779400" y="1837250"/>
              <a:ext cx="390475" cy="325775"/>
            </a:xfrm>
            <a:custGeom>
              <a:avLst/>
              <a:gdLst/>
              <a:ahLst/>
              <a:cxnLst/>
              <a:rect l="l" t="t" r="r" b="b"/>
              <a:pathLst>
                <a:path w="15619" h="13031" extrusionOk="0">
                  <a:moveTo>
                    <a:pt x="4693" y="1"/>
                  </a:moveTo>
                  <a:lnTo>
                    <a:pt x="306" y="11919"/>
                  </a:lnTo>
                  <a:cubicBezTo>
                    <a:pt x="0" y="12473"/>
                    <a:pt x="430" y="13031"/>
                    <a:pt x="677" y="13031"/>
                  </a:cubicBezTo>
                  <a:lnTo>
                    <a:pt x="14942" y="13031"/>
                  </a:lnTo>
                  <a:cubicBezTo>
                    <a:pt x="15189" y="13031"/>
                    <a:pt x="15619" y="12537"/>
                    <a:pt x="15372" y="11919"/>
                  </a:cubicBezTo>
                  <a:lnTo>
                    <a:pt x="109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403;p75">
              <a:extLst>
                <a:ext uri="{FF2B5EF4-FFF2-40B4-BE49-F238E27FC236}">
                  <a16:creationId xmlns:a16="http://schemas.microsoft.com/office/drawing/2014/main" id="{779BFA8F-4071-4011-B7E3-11FF792B7EDE}"/>
                </a:ext>
              </a:extLst>
            </p:cNvPr>
            <p:cNvSpPr/>
            <p:nvPr/>
          </p:nvSpPr>
          <p:spPr>
            <a:xfrm>
              <a:off x="4895100" y="1658200"/>
              <a:ext cx="160550" cy="196125"/>
            </a:xfrm>
            <a:custGeom>
              <a:avLst/>
              <a:gdLst/>
              <a:ahLst/>
              <a:cxnLst/>
              <a:rect l="l" t="t" r="r" b="b"/>
              <a:pathLst>
                <a:path w="6422" h="7845" extrusionOk="0">
                  <a:moveTo>
                    <a:pt x="0" y="0"/>
                  </a:moveTo>
                  <a:lnTo>
                    <a:pt x="0" y="7844"/>
                  </a:lnTo>
                  <a:lnTo>
                    <a:pt x="6422" y="7844"/>
                  </a:lnTo>
                  <a:lnTo>
                    <a:pt x="64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404;p75">
              <a:extLst>
                <a:ext uri="{FF2B5EF4-FFF2-40B4-BE49-F238E27FC236}">
                  <a16:creationId xmlns:a16="http://schemas.microsoft.com/office/drawing/2014/main" id="{38895CB5-78D7-465E-AB1D-E770EA07FEF8}"/>
                </a:ext>
              </a:extLst>
            </p:cNvPr>
            <p:cNvSpPr/>
            <p:nvPr/>
          </p:nvSpPr>
          <p:spPr>
            <a:xfrm>
              <a:off x="4885825" y="1641275"/>
              <a:ext cx="179100" cy="23125"/>
            </a:xfrm>
            <a:custGeom>
              <a:avLst/>
              <a:gdLst/>
              <a:ahLst/>
              <a:cxnLst/>
              <a:rect l="l" t="t" r="r" b="b"/>
              <a:pathLst>
                <a:path w="7164" h="925" extrusionOk="0">
                  <a:moveTo>
                    <a:pt x="371" y="1"/>
                  </a:moveTo>
                  <a:cubicBezTo>
                    <a:pt x="189" y="1"/>
                    <a:pt x="1" y="183"/>
                    <a:pt x="1" y="371"/>
                  </a:cubicBezTo>
                  <a:lnTo>
                    <a:pt x="1" y="554"/>
                  </a:lnTo>
                  <a:cubicBezTo>
                    <a:pt x="1" y="742"/>
                    <a:pt x="189" y="924"/>
                    <a:pt x="371" y="924"/>
                  </a:cubicBezTo>
                  <a:lnTo>
                    <a:pt x="6733" y="924"/>
                  </a:lnTo>
                  <a:cubicBezTo>
                    <a:pt x="6980" y="924"/>
                    <a:pt x="7163" y="742"/>
                    <a:pt x="7163" y="554"/>
                  </a:cubicBezTo>
                  <a:lnTo>
                    <a:pt x="7163" y="371"/>
                  </a:lnTo>
                  <a:cubicBezTo>
                    <a:pt x="7163" y="183"/>
                    <a:pt x="6980" y="1"/>
                    <a:pt x="67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405;p75">
              <a:extLst>
                <a:ext uri="{FF2B5EF4-FFF2-40B4-BE49-F238E27FC236}">
                  <a16:creationId xmlns:a16="http://schemas.microsoft.com/office/drawing/2014/main" id="{2A06E53E-CDA0-4070-9D80-0FF317495F65}"/>
                </a:ext>
              </a:extLst>
            </p:cNvPr>
            <p:cNvSpPr/>
            <p:nvPr/>
          </p:nvSpPr>
          <p:spPr>
            <a:xfrm>
              <a:off x="4811750" y="1905175"/>
              <a:ext cx="325775" cy="236250"/>
            </a:xfrm>
            <a:custGeom>
              <a:avLst/>
              <a:gdLst/>
              <a:ahLst/>
              <a:cxnLst/>
              <a:rect l="l" t="t" r="r" b="b"/>
              <a:pathLst>
                <a:path w="13031" h="9450" extrusionOk="0">
                  <a:moveTo>
                    <a:pt x="3458" y="0"/>
                  </a:moveTo>
                  <a:lnTo>
                    <a:pt x="188" y="8521"/>
                  </a:lnTo>
                  <a:cubicBezTo>
                    <a:pt x="0" y="8955"/>
                    <a:pt x="371" y="9449"/>
                    <a:pt x="558" y="9449"/>
                  </a:cubicBezTo>
                  <a:lnTo>
                    <a:pt x="12472" y="9449"/>
                  </a:lnTo>
                  <a:cubicBezTo>
                    <a:pt x="12660" y="9449"/>
                    <a:pt x="13030" y="9015"/>
                    <a:pt x="12843" y="8521"/>
                  </a:cubicBezTo>
                  <a:lnTo>
                    <a:pt x="96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406;p75">
              <a:extLst>
                <a:ext uri="{FF2B5EF4-FFF2-40B4-BE49-F238E27FC236}">
                  <a16:creationId xmlns:a16="http://schemas.microsoft.com/office/drawing/2014/main" id="{FDDC7C62-1A5A-4B34-A34F-494AC8B81986}"/>
                </a:ext>
              </a:extLst>
            </p:cNvPr>
            <p:cNvSpPr/>
            <p:nvPr/>
          </p:nvSpPr>
          <p:spPr>
            <a:xfrm>
              <a:off x="4916700" y="1957650"/>
              <a:ext cx="49425" cy="49425"/>
            </a:xfrm>
            <a:custGeom>
              <a:avLst/>
              <a:gdLst/>
              <a:ahLst/>
              <a:cxnLst/>
              <a:rect l="l" t="t" r="r" b="b"/>
              <a:pathLst>
                <a:path w="1977" h="1977" extrusionOk="0">
                  <a:moveTo>
                    <a:pt x="989" y="0"/>
                  </a:moveTo>
                  <a:cubicBezTo>
                    <a:pt x="435" y="0"/>
                    <a:pt x="1" y="435"/>
                    <a:pt x="1" y="988"/>
                  </a:cubicBezTo>
                  <a:cubicBezTo>
                    <a:pt x="1" y="1546"/>
                    <a:pt x="435" y="1976"/>
                    <a:pt x="989" y="1976"/>
                  </a:cubicBezTo>
                  <a:cubicBezTo>
                    <a:pt x="1547" y="1976"/>
                    <a:pt x="1977" y="1546"/>
                    <a:pt x="1977" y="988"/>
                  </a:cubicBezTo>
                  <a:cubicBezTo>
                    <a:pt x="1977" y="435"/>
                    <a:pt x="1547" y="0"/>
                    <a:pt x="9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407;p75">
              <a:extLst>
                <a:ext uri="{FF2B5EF4-FFF2-40B4-BE49-F238E27FC236}">
                  <a16:creationId xmlns:a16="http://schemas.microsoft.com/office/drawing/2014/main" id="{0ACF74FF-1C80-405B-B739-E244CC788ECF}"/>
                </a:ext>
              </a:extLst>
            </p:cNvPr>
            <p:cNvSpPr/>
            <p:nvPr/>
          </p:nvSpPr>
          <p:spPr>
            <a:xfrm>
              <a:off x="4972275" y="2019400"/>
              <a:ext cx="23250" cy="21625"/>
            </a:xfrm>
            <a:custGeom>
              <a:avLst/>
              <a:gdLst/>
              <a:ahLst/>
              <a:cxnLst/>
              <a:rect l="l" t="t" r="r" b="b"/>
              <a:pathLst>
                <a:path w="930" h="865" extrusionOk="0">
                  <a:moveTo>
                    <a:pt x="435" y="0"/>
                  </a:moveTo>
                  <a:cubicBezTo>
                    <a:pt x="188" y="0"/>
                    <a:pt x="1" y="188"/>
                    <a:pt x="1" y="435"/>
                  </a:cubicBezTo>
                  <a:cubicBezTo>
                    <a:pt x="1" y="682"/>
                    <a:pt x="188" y="865"/>
                    <a:pt x="435" y="865"/>
                  </a:cubicBezTo>
                  <a:cubicBezTo>
                    <a:pt x="682" y="865"/>
                    <a:pt x="929" y="682"/>
                    <a:pt x="929" y="435"/>
                  </a:cubicBezTo>
                  <a:cubicBezTo>
                    <a:pt x="929" y="188"/>
                    <a:pt x="682" y="0"/>
                    <a:pt x="4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408;p75">
              <a:extLst>
                <a:ext uri="{FF2B5EF4-FFF2-40B4-BE49-F238E27FC236}">
                  <a16:creationId xmlns:a16="http://schemas.microsoft.com/office/drawing/2014/main" id="{A834F0BB-26D1-4DB0-8E1E-11ECD05D0F56}"/>
                </a:ext>
              </a:extLst>
            </p:cNvPr>
            <p:cNvSpPr/>
            <p:nvPr/>
          </p:nvSpPr>
          <p:spPr>
            <a:xfrm>
              <a:off x="4907450" y="2028650"/>
              <a:ext cx="57200" cy="57200"/>
            </a:xfrm>
            <a:custGeom>
              <a:avLst/>
              <a:gdLst/>
              <a:ahLst/>
              <a:cxnLst/>
              <a:rect l="l" t="t" r="r" b="b"/>
              <a:pathLst>
                <a:path w="2288" h="2288" extrusionOk="0">
                  <a:moveTo>
                    <a:pt x="1112" y="1"/>
                  </a:moveTo>
                  <a:cubicBezTo>
                    <a:pt x="494" y="1"/>
                    <a:pt x="0" y="495"/>
                    <a:pt x="0" y="1112"/>
                  </a:cubicBezTo>
                  <a:cubicBezTo>
                    <a:pt x="0" y="1729"/>
                    <a:pt x="494" y="2288"/>
                    <a:pt x="1112" y="2288"/>
                  </a:cubicBezTo>
                  <a:cubicBezTo>
                    <a:pt x="1729" y="2288"/>
                    <a:pt x="2287" y="1729"/>
                    <a:pt x="2287" y="1112"/>
                  </a:cubicBezTo>
                  <a:cubicBezTo>
                    <a:pt x="2287" y="495"/>
                    <a:pt x="1729" y="1"/>
                    <a:pt x="11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409;p75">
              <a:extLst>
                <a:ext uri="{FF2B5EF4-FFF2-40B4-BE49-F238E27FC236}">
                  <a16:creationId xmlns:a16="http://schemas.microsoft.com/office/drawing/2014/main" id="{4388C957-90A9-4F0B-9A35-600913A9542B}"/>
                </a:ext>
              </a:extLst>
            </p:cNvPr>
            <p:cNvSpPr/>
            <p:nvPr/>
          </p:nvSpPr>
          <p:spPr>
            <a:xfrm>
              <a:off x="5000050" y="1974700"/>
              <a:ext cx="30900" cy="30875"/>
            </a:xfrm>
            <a:custGeom>
              <a:avLst/>
              <a:gdLst/>
              <a:ahLst/>
              <a:cxnLst/>
              <a:rect l="l" t="t" r="r" b="b"/>
              <a:pathLst>
                <a:path w="1236" h="1235" extrusionOk="0">
                  <a:moveTo>
                    <a:pt x="618" y="0"/>
                  </a:moveTo>
                  <a:cubicBezTo>
                    <a:pt x="312" y="0"/>
                    <a:pt x="1" y="306"/>
                    <a:pt x="1" y="618"/>
                  </a:cubicBezTo>
                  <a:cubicBezTo>
                    <a:pt x="1" y="988"/>
                    <a:pt x="312" y="1235"/>
                    <a:pt x="618" y="1235"/>
                  </a:cubicBezTo>
                  <a:cubicBezTo>
                    <a:pt x="989" y="1235"/>
                    <a:pt x="1236" y="988"/>
                    <a:pt x="1236" y="618"/>
                  </a:cubicBezTo>
                  <a:cubicBezTo>
                    <a:pt x="1236" y="306"/>
                    <a:pt x="989" y="0"/>
                    <a:pt x="6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410;p75">
              <a:extLst>
                <a:ext uri="{FF2B5EF4-FFF2-40B4-BE49-F238E27FC236}">
                  <a16:creationId xmlns:a16="http://schemas.microsoft.com/office/drawing/2014/main" id="{AF73AE1E-B150-4C7D-A248-96BDD51C3679}"/>
                </a:ext>
              </a:extLst>
            </p:cNvPr>
            <p:cNvSpPr/>
            <p:nvPr/>
          </p:nvSpPr>
          <p:spPr>
            <a:xfrm>
              <a:off x="5020200" y="2045700"/>
              <a:ext cx="60150" cy="61750"/>
            </a:xfrm>
            <a:custGeom>
              <a:avLst/>
              <a:gdLst/>
              <a:ahLst/>
              <a:cxnLst/>
              <a:rect l="l" t="t" r="r" b="b"/>
              <a:pathLst>
                <a:path w="2406" h="2470" extrusionOk="0">
                  <a:moveTo>
                    <a:pt x="1235" y="0"/>
                  </a:moveTo>
                  <a:cubicBezTo>
                    <a:pt x="553" y="0"/>
                    <a:pt x="0" y="553"/>
                    <a:pt x="0" y="1235"/>
                  </a:cubicBezTo>
                  <a:cubicBezTo>
                    <a:pt x="0" y="1912"/>
                    <a:pt x="553" y="2470"/>
                    <a:pt x="1235" y="2470"/>
                  </a:cubicBezTo>
                  <a:cubicBezTo>
                    <a:pt x="1912" y="2470"/>
                    <a:pt x="2406" y="1912"/>
                    <a:pt x="2406" y="1235"/>
                  </a:cubicBezTo>
                  <a:cubicBezTo>
                    <a:pt x="2406" y="553"/>
                    <a:pt x="1912" y="0"/>
                    <a:pt x="12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411;p75">
              <a:extLst>
                <a:ext uri="{FF2B5EF4-FFF2-40B4-BE49-F238E27FC236}">
                  <a16:creationId xmlns:a16="http://schemas.microsoft.com/office/drawing/2014/main" id="{677EBCB3-2270-45FD-BABD-23EDA4A29E71}"/>
                </a:ext>
              </a:extLst>
            </p:cNvPr>
            <p:cNvSpPr/>
            <p:nvPr/>
          </p:nvSpPr>
          <p:spPr>
            <a:xfrm>
              <a:off x="4978450" y="1937650"/>
              <a:ext cx="20150" cy="20025"/>
            </a:xfrm>
            <a:custGeom>
              <a:avLst/>
              <a:gdLst/>
              <a:ahLst/>
              <a:cxnLst/>
              <a:rect l="l" t="t" r="r" b="b"/>
              <a:pathLst>
                <a:path w="806" h="801" extrusionOk="0">
                  <a:moveTo>
                    <a:pt x="371" y="0"/>
                  </a:moveTo>
                  <a:cubicBezTo>
                    <a:pt x="188" y="0"/>
                    <a:pt x="1" y="183"/>
                    <a:pt x="1" y="430"/>
                  </a:cubicBezTo>
                  <a:cubicBezTo>
                    <a:pt x="1" y="618"/>
                    <a:pt x="188" y="800"/>
                    <a:pt x="371" y="800"/>
                  </a:cubicBezTo>
                  <a:cubicBezTo>
                    <a:pt x="618" y="800"/>
                    <a:pt x="806" y="618"/>
                    <a:pt x="806" y="430"/>
                  </a:cubicBezTo>
                  <a:cubicBezTo>
                    <a:pt x="806" y="183"/>
                    <a:pt x="618" y="0"/>
                    <a:pt x="3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412;p75">
              <a:extLst>
                <a:ext uri="{FF2B5EF4-FFF2-40B4-BE49-F238E27FC236}">
                  <a16:creationId xmlns:a16="http://schemas.microsoft.com/office/drawing/2014/main" id="{8565945D-E6DD-4348-B0EE-918E194CF4D3}"/>
                </a:ext>
              </a:extLst>
            </p:cNvPr>
            <p:cNvSpPr/>
            <p:nvPr/>
          </p:nvSpPr>
          <p:spPr>
            <a:xfrm>
              <a:off x="4875100" y="2088925"/>
              <a:ext cx="24725" cy="24700"/>
            </a:xfrm>
            <a:custGeom>
              <a:avLst/>
              <a:gdLst/>
              <a:ahLst/>
              <a:cxnLst/>
              <a:rect l="l" t="t" r="r" b="b"/>
              <a:pathLst>
                <a:path w="989" h="988" extrusionOk="0">
                  <a:moveTo>
                    <a:pt x="494" y="0"/>
                  </a:moveTo>
                  <a:cubicBezTo>
                    <a:pt x="247" y="0"/>
                    <a:pt x="0" y="183"/>
                    <a:pt x="0" y="494"/>
                  </a:cubicBezTo>
                  <a:cubicBezTo>
                    <a:pt x="0" y="741"/>
                    <a:pt x="247" y="988"/>
                    <a:pt x="494" y="988"/>
                  </a:cubicBezTo>
                  <a:cubicBezTo>
                    <a:pt x="800" y="988"/>
                    <a:pt x="988" y="741"/>
                    <a:pt x="988" y="494"/>
                  </a:cubicBezTo>
                  <a:cubicBezTo>
                    <a:pt x="988" y="183"/>
                    <a:pt x="800" y="0"/>
                    <a:pt x="4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413;p75">
              <a:extLst>
                <a:ext uri="{FF2B5EF4-FFF2-40B4-BE49-F238E27FC236}">
                  <a16:creationId xmlns:a16="http://schemas.microsoft.com/office/drawing/2014/main" id="{14D71EAD-A007-4462-9BF9-B2D9C0ABBDAE}"/>
                </a:ext>
              </a:extLst>
            </p:cNvPr>
            <p:cNvSpPr/>
            <p:nvPr/>
          </p:nvSpPr>
          <p:spPr>
            <a:xfrm>
              <a:off x="4885825" y="2005550"/>
              <a:ext cx="20175" cy="20050"/>
            </a:xfrm>
            <a:custGeom>
              <a:avLst/>
              <a:gdLst/>
              <a:ahLst/>
              <a:cxnLst/>
              <a:rect l="l" t="t" r="r" b="b"/>
              <a:pathLst>
                <a:path w="807" h="802" extrusionOk="0">
                  <a:moveTo>
                    <a:pt x="371" y="1"/>
                  </a:moveTo>
                  <a:cubicBezTo>
                    <a:pt x="189" y="1"/>
                    <a:pt x="1" y="184"/>
                    <a:pt x="1" y="431"/>
                  </a:cubicBezTo>
                  <a:cubicBezTo>
                    <a:pt x="1" y="618"/>
                    <a:pt x="189" y="801"/>
                    <a:pt x="371" y="801"/>
                  </a:cubicBezTo>
                  <a:cubicBezTo>
                    <a:pt x="618" y="801"/>
                    <a:pt x="806" y="618"/>
                    <a:pt x="806" y="431"/>
                  </a:cubicBezTo>
                  <a:cubicBezTo>
                    <a:pt x="806" y="184"/>
                    <a:pt x="618" y="1"/>
                    <a:pt x="3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414;p75">
              <a:extLst>
                <a:ext uri="{FF2B5EF4-FFF2-40B4-BE49-F238E27FC236}">
                  <a16:creationId xmlns:a16="http://schemas.microsoft.com/office/drawing/2014/main" id="{F03E6859-A6BC-4C7F-894F-7F36F7250163}"/>
                </a:ext>
              </a:extLst>
            </p:cNvPr>
            <p:cNvSpPr/>
            <p:nvPr/>
          </p:nvSpPr>
          <p:spPr>
            <a:xfrm>
              <a:off x="4978450" y="2092000"/>
              <a:ext cx="24725" cy="24725"/>
            </a:xfrm>
            <a:custGeom>
              <a:avLst/>
              <a:gdLst/>
              <a:ahLst/>
              <a:cxnLst/>
              <a:rect l="l" t="t" r="r" b="b"/>
              <a:pathLst>
                <a:path w="989" h="989" extrusionOk="0">
                  <a:moveTo>
                    <a:pt x="494" y="1"/>
                  </a:moveTo>
                  <a:cubicBezTo>
                    <a:pt x="247" y="1"/>
                    <a:pt x="1" y="248"/>
                    <a:pt x="1" y="494"/>
                  </a:cubicBezTo>
                  <a:cubicBezTo>
                    <a:pt x="1" y="801"/>
                    <a:pt x="247" y="988"/>
                    <a:pt x="494" y="988"/>
                  </a:cubicBezTo>
                  <a:cubicBezTo>
                    <a:pt x="806" y="988"/>
                    <a:pt x="988" y="801"/>
                    <a:pt x="988" y="494"/>
                  </a:cubicBezTo>
                  <a:cubicBezTo>
                    <a:pt x="988" y="248"/>
                    <a:pt x="806" y="1"/>
                    <a:pt x="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415;p75">
              <a:extLst>
                <a:ext uri="{FF2B5EF4-FFF2-40B4-BE49-F238E27FC236}">
                  <a16:creationId xmlns:a16="http://schemas.microsoft.com/office/drawing/2014/main" id="{A9A0D366-A177-47A6-AFAC-9E745F2E2099}"/>
                </a:ext>
              </a:extLst>
            </p:cNvPr>
            <p:cNvSpPr/>
            <p:nvPr/>
          </p:nvSpPr>
          <p:spPr>
            <a:xfrm>
              <a:off x="4972275" y="1689075"/>
              <a:ext cx="55600" cy="10875"/>
            </a:xfrm>
            <a:custGeom>
              <a:avLst/>
              <a:gdLst/>
              <a:ahLst/>
              <a:cxnLst/>
              <a:rect l="l" t="t" r="r" b="b"/>
              <a:pathLst>
                <a:path w="2224" h="435" extrusionOk="0">
                  <a:moveTo>
                    <a:pt x="1" y="0"/>
                  </a:moveTo>
                  <a:lnTo>
                    <a:pt x="1" y="435"/>
                  </a:lnTo>
                  <a:lnTo>
                    <a:pt x="2223" y="435"/>
                  </a:lnTo>
                  <a:lnTo>
                    <a:pt x="222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416;p75">
              <a:extLst>
                <a:ext uri="{FF2B5EF4-FFF2-40B4-BE49-F238E27FC236}">
                  <a16:creationId xmlns:a16="http://schemas.microsoft.com/office/drawing/2014/main" id="{9AB5E302-65C1-49F6-80B8-5C401456D2EC}"/>
                </a:ext>
              </a:extLst>
            </p:cNvPr>
            <p:cNvSpPr/>
            <p:nvPr/>
          </p:nvSpPr>
          <p:spPr>
            <a:xfrm>
              <a:off x="4972275" y="1719950"/>
              <a:ext cx="55600" cy="10875"/>
            </a:xfrm>
            <a:custGeom>
              <a:avLst/>
              <a:gdLst/>
              <a:ahLst/>
              <a:cxnLst/>
              <a:rect l="l" t="t" r="r" b="b"/>
              <a:pathLst>
                <a:path w="2224" h="435" extrusionOk="0">
                  <a:moveTo>
                    <a:pt x="1" y="0"/>
                  </a:moveTo>
                  <a:lnTo>
                    <a:pt x="1" y="435"/>
                  </a:lnTo>
                  <a:lnTo>
                    <a:pt x="2223" y="435"/>
                  </a:lnTo>
                  <a:lnTo>
                    <a:pt x="222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417;p75">
              <a:extLst>
                <a:ext uri="{FF2B5EF4-FFF2-40B4-BE49-F238E27FC236}">
                  <a16:creationId xmlns:a16="http://schemas.microsoft.com/office/drawing/2014/main" id="{D799841B-F2B3-4568-8A32-A6E821EC81BE}"/>
                </a:ext>
              </a:extLst>
            </p:cNvPr>
            <p:cNvSpPr/>
            <p:nvPr/>
          </p:nvSpPr>
          <p:spPr>
            <a:xfrm>
              <a:off x="4972275" y="1750800"/>
              <a:ext cx="55600" cy="9300"/>
            </a:xfrm>
            <a:custGeom>
              <a:avLst/>
              <a:gdLst/>
              <a:ahLst/>
              <a:cxnLst/>
              <a:rect l="l" t="t" r="r" b="b"/>
              <a:pathLst>
                <a:path w="2224" h="372" extrusionOk="0">
                  <a:moveTo>
                    <a:pt x="1" y="1"/>
                  </a:moveTo>
                  <a:lnTo>
                    <a:pt x="1" y="371"/>
                  </a:lnTo>
                  <a:lnTo>
                    <a:pt x="2223" y="371"/>
                  </a:lnTo>
                  <a:lnTo>
                    <a:pt x="22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418;p75">
              <a:extLst>
                <a:ext uri="{FF2B5EF4-FFF2-40B4-BE49-F238E27FC236}">
                  <a16:creationId xmlns:a16="http://schemas.microsoft.com/office/drawing/2014/main" id="{5A4C318F-AAFA-4149-8000-F78AD2860D1A}"/>
                </a:ext>
              </a:extLst>
            </p:cNvPr>
            <p:cNvSpPr/>
            <p:nvPr/>
          </p:nvSpPr>
          <p:spPr>
            <a:xfrm>
              <a:off x="4972275" y="1781675"/>
              <a:ext cx="55600" cy="9300"/>
            </a:xfrm>
            <a:custGeom>
              <a:avLst/>
              <a:gdLst/>
              <a:ahLst/>
              <a:cxnLst/>
              <a:rect l="l" t="t" r="r" b="b"/>
              <a:pathLst>
                <a:path w="2224" h="372" extrusionOk="0">
                  <a:moveTo>
                    <a:pt x="1" y="1"/>
                  </a:moveTo>
                  <a:lnTo>
                    <a:pt x="1" y="371"/>
                  </a:lnTo>
                  <a:lnTo>
                    <a:pt x="2223" y="371"/>
                  </a:lnTo>
                  <a:lnTo>
                    <a:pt x="22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419;p75">
              <a:extLst>
                <a:ext uri="{FF2B5EF4-FFF2-40B4-BE49-F238E27FC236}">
                  <a16:creationId xmlns:a16="http://schemas.microsoft.com/office/drawing/2014/main" id="{D378F947-D4AD-46CC-809F-3E314DAB3E05}"/>
                </a:ext>
              </a:extLst>
            </p:cNvPr>
            <p:cNvSpPr/>
            <p:nvPr/>
          </p:nvSpPr>
          <p:spPr>
            <a:xfrm>
              <a:off x="4972275" y="1811075"/>
              <a:ext cx="55600" cy="10775"/>
            </a:xfrm>
            <a:custGeom>
              <a:avLst/>
              <a:gdLst/>
              <a:ahLst/>
              <a:cxnLst/>
              <a:rect l="l" t="t" r="r" b="b"/>
              <a:pathLst>
                <a:path w="2224" h="431" extrusionOk="0">
                  <a:moveTo>
                    <a:pt x="1" y="0"/>
                  </a:moveTo>
                  <a:lnTo>
                    <a:pt x="1" y="430"/>
                  </a:lnTo>
                  <a:lnTo>
                    <a:pt x="2223" y="430"/>
                  </a:lnTo>
                  <a:lnTo>
                    <a:pt x="222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420;p75">
              <a:extLst>
                <a:ext uri="{FF2B5EF4-FFF2-40B4-BE49-F238E27FC236}">
                  <a16:creationId xmlns:a16="http://schemas.microsoft.com/office/drawing/2014/main" id="{55F047B8-74A4-4023-B101-950BF8322100}"/>
                </a:ext>
              </a:extLst>
            </p:cNvPr>
            <p:cNvSpPr/>
            <p:nvPr/>
          </p:nvSpPr>
          <p:spPr>
            <a:xfrm>
              <a:off x="4342500" y="1851200"/>
              <a:ext cx="393700" cy="311825"/>
            </a:xfrm>
            <a:custGeom>
              <a:avLst/>
              <a:gdLst/>
              <a:ahLst/>
              <a:cxnLst/>
              <a:rect l="l" t="t" r="r" b="b"/>
              <a:pathLst>
                <a:path w="15748" h="12473" extrusionOk="0">
                  <a:moveTo>
                    <a:pt x="7844" y="1"/>
                  </a:moveTo>
                  <a:cubicBezTo>
                    <a:pt x="3522" y="1"/>
                    <a:pt x="1" y="2964"/>
                    <a:pt x="1" y="6545"/>
                  </a:cubicBezTo>
                  <a:cubicBezTo>
                    <a:pt x="1" y="9139"/>
                    <a:pt x="1794" y="11421"/>
                    <a:pt x="4387" y="12473"/>
                  </a:cubicBezTo>
                  <a:lnTo>
                    <a:pt x="11302" y="12473"/>
                  </a:lnTo>
                  <a:cubicBezTo>
                    <a:pt x="13954" y="11421"/>
                    <a:pt x="15747" y="9198"/>
                    <a:pt x="15747" y="6545"/>
                  </a:cubicBezTo>
                  <a:cubicBezTo>
                    <a:pt x="15747" y="2964"/>
                    <a:pt x="12226" y="1"/>
                    <a:pt x="78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3421;p75">
              <a:extLst>
                <a:ext uri="{FF2B5EF4-FFF2-40B4-BE49-F238E27FC236}">
                  <a16:creationId xmlns:a16="http://schemas.microsoft.com/office/drawing/2014/main" id="{451E337D-2181-4674-B0F3-EAB02293CB8C}"/>
                </a:ext>
              </a:extLst>
            </p:cNvPr>
            <p:cNvSpPr/>
            <p:nvPr/>
          </p:nvSpPr>
          <p:spPr>
            <a:xfrm>
              <a:off x="4368800" y="1902075"/>
              <a:ext cx="341100" cy="240000"/>
            </a:xfrm>
            <a:custGeom>
              <a:avLst/>
              <a:gdLst/>
              <a:ahLst/>
              <a:cxnLst/>
              <a:rect l="l" t="t" r="r" b="b"/>
              <a:pathLst>
                <a:path w="13644" h="9600" extrusionOk="0">
                  <a:moveTo>
                    <a:pt x="3582" y="1"/>
                  </a:moveTo>
                  <a:cubicBezTo>
                    <a:pt x="1359" y="929"/>
                    <a:pt x="1" y="2288"/>
                    <a:pt x="1" y="4510"/>
                  </a:cubicBezTo>
                  <a:cubicBezTo>
                    <a:pt x="1" y="6733"/>
                    <a:pt x="1483" y="8645"/>
                    <a:pt x="3641" y="9573"/>
                  </a:cubicBezTo>
                  <a:lnTo>
                    <a:pt x="3705" y="9573"/>
                  </a:lnTo>
                  <a:cubicBezTo>
                    <a:pt x="4529" y="9573"/>
                    <a:pt x="5323" y="9600"/>
                    <a:pt x="6127" y="9600"/>
                  </a:cubicBezTo>
                  <a:cubicBezTo>
                    <a:pt x="6530" y="9600"/>
                    <a:pt x="6934" y="9593"/>
                    <a:pt x="7346" y="9573"/>
                  </a:cubicBezTo>
                  <a:lnTo>
                    <a:pt x="10062" y="9573"/>
                  </a:lnTo>
                  <a:cubicBezTo>
                    <a:pt x="12226" y="8585"/>
                    <a:pt x="13643" y="6733"/>
                    <a:pt x="13643" y="4510"/>
                  </a:cubicBezTo>
                  <a:cubicBezTo>
                    <a:pt x="13643" y="2288"/>
                    <a:pt x="12473" y="929"/>
                    <a:pt x="102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422;p75">
              <a:extLst>
                <a:ext uri="{FF2B5EF4-FFF2-40B4-BE49-F238E27FC236}">
                  <a16:creationId xmlns:a16="http://schemas.microsoft.com/office/drawing/2014/main" id="{5DC3C7CB-BA1F-4B6A-9A28-550B13AA4F37}"/>
                </a:ext>
              </a:extLst>
            </p:cNvPr>
            <p:cNvSpPr/>
            <p:nvPr/>
          </p:nvSpPr>
          <p:spPr>
            <a:xfrm>
              <a:off x="4458325" y="1685975"/>
              <a:ext cx="160550" cy="196125"/>
            </a:xfrm>
            <a:custGeom>
              <a:avLst/>
              <a:gdLst/>
              <a:ahLst/>
              <a:cxnLst/>
              <a:rect l="l" t="t" r="r" b="b"/>
              <a:pathLst>
                <a:path w="6422" h="7845" extrusionOk="0">
                  <a:moveTo>
                    <a:pt x="1" y="1"/>
                  </a:moveTo>
                  <a:lnTo>
                    <a:pt x="1" y="7845"/>
                  </a:lnTo>
                  <a:lnTo>
                    <a:pt x="6422" y="7845"/>
                  </a:lnTo>
                  <a:lnTo>
                    <a:pt x="64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423;p75">
              <a:extLst>
                <a:ext uri="{FF2B5EF4-FFF2-40B4-BE49-F238E27FC236}">
                  <a16:creationId xmlns:a16="http://schemas.microsoft.com/office/drawing/2014/main" id="{E7AA3612-837A-401C-BFA7-DB69F889389C}"/>
                </a:ext>
              </a:extLst>
            </p:cNvPr>
            <p:cNvSpPr/>
            <p:nvPr/>
          </p:nvSpPr>
          <p:spPr>
            <a:xfrm>
              <a:off x="4449075" y="1669075"/>
              <a:ext cx="179075" cy="24700"/>
            </a:xfrm>
            <a:custGeom>
              <a:avLst/>
              <a:gdLst/>
              <a:ahLst/>
              <a:cxnLst/>
              <a:rect l="l" t="t" r="r" b="b"/>
              <a:pathLst>
                <a:path w="7163" h="988" extrusionOk="0">
                  <a:moveTo>
                    <a:pt x="430" y="0"/>
                  </a:moveTo>
                  <a:cubicBezTo>
                    <a:pt x="183" y="0"/>
                    <a:pt x="0" y="183"/>
                    <a:pt x="0" y="430"/>
                  </a:cubicBezTo>
                  <a:lnTo>
                    <a:pt x="0" y="553"/>
                  </a:lnTo>
                  <a:cubicBezTo>
                    <a:pt x="0" y="800"/>
                    <a:pt x="183" y="988"/>
                    <a:pt x="430" y="988"/>
                  </a:cubicBezTo>
                  <a:lnTo>
                    <a:pt x="6792" y="988"/>
                  </a:lnTo>
                  <a:cubicBezTo>
                    <a:pt x="6975" y="988"/>
                    <a:pt x="7162" y="800"/>
                    <a:pt x="7162" y="553"/>
                  </a:cubicBezTo>
                  <a:lnTo>
                    <a:pt x="7162" y="430"/>
                  </a:lnTo>
                  <a:cubicBezTo>
                    <a:pt x="7162" y="183"/>
                    <a:pt x="6975" y="0"/>
                    <a:pt x="67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424;p75">
              <a:extLst>
                <a:ext uri="{FF2B5EF4-FFF2-40B4-BE49-F238E27FC236}">
                  <a16:creationId xmlns:a16="http://schemas.microsoft.com/office/drawing/2014/main" id="{A71285D9-6999-4E8C-BE7E-7399D17F00B0}"/>
                </a:ext>
              </a:extLst>
            </p:cNvPr>
            <p:cNvSpPr/>
            <p:nvPr/>
          </p:nvSpPr>
          <p:spPr>
            <a:xfrm>
              <a:off x="4537000" y="1716850"/>
              <a:ext cx="55575" cy="10900"/>
            </a:xfrm>
            <a:custGeom>
              <a:avLst/>
              <a:gdLst/>
              <a:ahLst/>
              <a:cxnLst/>
              <a:rect l="l" t="t" r="r" b="b"/>
              <a:pathLst>
                <a:path w="2223" h="436" extrusionOk="0">
                  <a:moveTo>
                    <a:pt x="0" y="1"/>
                  </a:moveTo>
                  <a:lnTo>
                    <a:pt x="0" y="435"/>
                  </a:lnTo>
                  <a:lnTo>
                    <a:pt x="2223" y="435"/>
                  </a:lnTo>
                  <a:lnTo>
                    <a:pt x="22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425;p75">
              <a:extLst>
                <a:ext uri="{FF2B5EF4-FFF2-40B4-BE49-F238E27FC236}">
                  <a16:creationId xmlns:a16="http://schemas.microsoft.com/office/drawing/2014/main" id="{146F466C-F671-44DF-BDF5-B63425A33048}"/>
                </a:ext>
              </a:extLst>
            </p:cNvPr>
            <p:cNvSpPr/>
            <p:nvPr/>
          </p:nvSpPr>
          <p:spPr>
            <a:xfrm>
              <a:off x="4537000" y="1747725"/>
              <a:ext cx="55575" cy="10900"/>
            </a:xfrm>
            <a:custGeom>
              <a:avLst/>
              <a:gdLst/>
              <a:ahLst/>
              <a:cxnLst/>
              <a:rect l="l" t="t" r="r" b="b"/>
              <a:pathLst>
                <a:path w="2223" h="436" extrusionOk="0">
                  <a:moveTo>
                    <a:pt x="0" y="0"/>
                  </a:moveTo>
                  <a:lnTo>
                    <a:pt x="0" y="435"/>
                  </a:lnTo>
                  <a:lnTo>
                    <a:pt x="2223" y="435"/>
                  </a:lnTo>
                  <a:lnTo>
                    <a:pt x="2223" y="0"/>
                  </a:ln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426;p75">
              <a:extLst>
                <a:ext uri="{FF2B5EF4-FFF2-40B4-BE49-F238E27FC236}">
                  <a16:creationId xmlns:a16="http://schemas.microsoft.com/office/drawing/2014/main" id="{A805B3E1-AEFD-46C4-92EA-3C603F8BDF81}"/>
                </a:ext>
              </a:extLst>
            </p:cNvPr>
            <p:cNvSpPr/>
            <p:nvPr/>
          </p:nvSpPr>
          <p:spPr>
            <a:xfrm>
              <a:off x="4537000" y="1778600"/>
              <a:ext cx="55575" cy="10875"/>
            </a:xfrm>
            <a:custGeom>
              <a:avLst/>
              <a:gdLst/>
              <a:ahLst/>
              <a:cxnLst/>
              <a:rect l="l" t="t" r="r" b="b"/>
              <a:pathLst>
                <a:path w="2223" h="435" extrusionOk="0">
                  <a:moveTo>
                    <a:pt x="0" y="0"/>
                  </a:moveTo>
                  <a:lnTo>
                    <a:pt x="0" y="435"/>
                  </a:lnTo>
                  <a:lnTo>
                    <a:pt x="2223" y="435"/>
                  </a:lnTo>
                  <a:lnTo>
                    <a:pt x="2223" y="0"/>
                  </a:ln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427;p75">
              <a:extLst>
                <a:ext uri="{FF2B5EF4-FFF2-40B4-BE49-F238E27FC236}">
                  <a16:creationId xmlns:a16="http://schemas.microsoft.com/office/drawing/2014/main" id="{B617D6A0-AB8A-48A0-B91F-1CA410F87D1C}"/>
                </a:ext>
              </a:extLst>
            </p:cNvPr>
            <p:cNvSpPr/>
            <p:nvPr/>
          </p:nvSpPr>
          <p:spPr>
            <a:xfrm>
              <a:off x="4537000" y="1809475"/>
              <a:ext cx="55575" cy="9275"/>
            </a:xfrm>
            <a:custGeom>
              <a:avLst/>
              <a:gdLst/>
              <a:ahLst/>
              <a:cxnLst/>
              <a:rect l="l" t="t" r="r" b="b"/>
              <a:pathLst>
                <a:path w="2223" h="371" extrusionOk="0">
                  <a:moveTo>
                    <a:pt x="0" y="0"/>
                  </a:moveTo>
                  <a:lnTo>
                    <a:pt x="0" y="371"/>
                  </a:lnTo>
                  <a:lnTo>
                    <a:pt x="2223" y="371"/>
                  </a:lnTo>
                  <a:lnTo>
                    <a:pt x="2223" y="0"/>
                  </a:ln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428;p75">
              <a:extLst>
                <a:ext uri="{FF2B5EF4-FFF2-40B4-BE49-F238E27FC236}">
                  <a16:creationId xmlns:a16="http://schemas.microsoft.com/office/drawing/2014/main" id="{DD3AE02D-DAEE-4414-B696-9E7DE874E571}"/>
                </a:ext>
              </a:extLst>
            </p:cNvPr>
            <p:cNvSpPr/>
            <p:nvPr/>
          </p:nvSpPr>
          <p:spPr>
            <a:xfrm>
              <a:off x="4537000" y="1840325"/>
              <a:ext cx="55575" cy="9300"/>
            </a:xfrm>
            <a:custGeom>
              <a:avLst/>
              <a:gdLst/>
              <a:ahLst/>
              <a:cxnLst/>
              <a:rect l="l" t="t" r="r" b="b"/>
              <a:pathLst>
                <a:path w="2223" h="372" extrusionOk="0">
                  <a:moveTo>
                    <a:pt x="0" y="1"/>
                  </a:moveTo>
                  <a:lnTo>
                    <a:pt x="0" y="371"/>
                  </a:lnTo>
                  <a:lnTo>
                    <a:pt x="2223" y="371"/>
                  </a:lnTo>
                  <a:lnTo>
                    <a:pt x="2223" y="1"/>
                  </a:ln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429;p75">
              <a:extLst>
                <a:ext uri="{FF2B5EF4-FFF2-40B4-BE49-F238E27FC236}">
                  <a16:creationId xmlns:a16="http://schemas.microsoft.com/office/drawing/2014/main" id="{0556F880-B460-476F-8F4D-4CFE2119155E}"/>
                </a:ext>
              </a:extLst>
            </p:cNvPr>
            <p:cNvSpPr/>
            <p:nvPr/>
          </p:nvSpPr>
          <p:spPr>
            <a:xfrm>
              <a:off x="4487600" y="1954550"/>
              <a:ext cx="44850" cy="44850"/>
            </a:xfrm>
            <a:custGeom>
              <a:avLst/>
              <a:gdLst/>
              <a:ahLst/>
              <a:cxnLst/>
              <a:rect l="l" t="t" r="r" b="b"/>
              <a:pathLst>
                <a:path w="1794" h="1794" extrusionOk="0">
                  <a:moveTo>
                    <a:pt x="929" y="1"/>
                  </a:moveTo>
                  <a:cubicBezTo>
                    <a:pt x="371" y="1"/>
                    <a:pt x="0" y="371"/>
                    <a:pt x="0" y="930"/>
                  </a:cubicBezTo>
                  <a:cubicBezTo>
                    <a:pt x="0" y="1424"/>
                    <a:pt x="371" y="1794"/>
                    <a:pt x="929" y="1794"/>
                  </a:cubicBezTo>
                  <a:cubicBezTo>
                    <a:pt x="1423" y="1794"/>
                    <a:pt x="1793" y="1424"/>
                    <a:pt x="1793" y="930"/>
                  </a:cubicBezTo>
                  <a:cubicBezTo>
                    <a:pt x="1793" y="371"/>
                    <a:pt x="1423" y="1"/>
                    <a:pt x="9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430;p75">
              <a:extLst>
                <a:ext uri="{FF2B5EF4-FFF2-40B4-BE49-F238E27FC236}">
                  <a16:creationId xmlns:a16="http://schemas.microsoft.com/office/drawing/2014/main" id="{B3959215-B9D1-46C7-9625-780858B3023C}"/>
                </a:ext>
              </a:extLst>
            </p:cNvPr>
            <p:cNvSpPr/>
            <p:nvPr/>
          </p:nvSpPr>
          <p:spPr>
            <a:xfrm>
              <a:off x="4543175" y="2013225"/>
              <a:ext cx="23225" cy="23225"/>
            </a:xfrm>
            <a:custGeom>
              <a:avLst/>
              <a:gdLst/>
              <a:ahLst/>
              <a:cxnLst/>
              <a:rect l="l" t="t" r="r" b="b"/>
              <a:pathLst>
                <a:path w="929" h="929" extrusionOk="0">
                  <a:moveTo>
                    <a:pt x="435" y="0"/>
                  </a:moveTo>
                  <a:cubicBezTo>
                    <a:pt x="188" y="0"/>
                    <a:pt x="0" y="188"/>
                    <a:pt x="0" y="494"/>
                  </a:cubicBezTo>
                  <a:cubicBezTo>
                    <a:pt x="0" y="741"/>
                    <a:pt x="188" y="929"/>
                    <a:pt x="435" y="929"/>
                  </a:cubicBezTo>
                  <a:cubicBezTo>
                    <a:pt x="682" y="929"/>
                    <a:pt x="929" y="741"/>
                    <a:pt x="929" y="494"/>
                  </a:cubicBezTo>
                  <a:cubicBezTo>
                    <a:pt x="929" y="188"/>
                    <a:pt x="682" y="0"/>
                    <a:pt x="4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431;p75">
              <a:extLst>
                <a:ext uri="{FF2B5EF4-FFF2-40B4-BE49-F238E27FC236}">
                  <a16:creationId xmlns:a16="http://schemas.microsoft.com/office/drawing/2014/main" id="{03DC3C42-010F-4DE6-9B31-806A308A4F49}"/>
                </a:ext>
              </a:extLst>
            </p:cNvPr>
            <p:cNvSpPr/>
            <p:nvPr/>
          </p:nvSpPr>
          <p:spPr>
            <a:xfrm>
              <a:off x="4466000" y="2024075"/>
              <a:ext cx="57175" cy="55600"/>
            </a:xfrm>
            <a:custGeom>
              <a:avLst/>
              <a:gdLst/>
              <a:ahLst/>
              <a:cxnLst/>
              <a:rect l="l" t="t" r="r" b="b"/>
              <a:pathLst>
                <a:path w="2287" h="2224" extrusionOk="0">
                  <a:moveTo>
                    <a:pt x="1111" y="1"/>
                  </a:moveTo>
                  <a:cubicBezTo>
                    <a:pt x="494" y="1"/>
                    <a:pt x="0" y="495"/>
                    <a:pt x="0" y="1112"/>
                  </a:cubicBezTo>
                  <a:cubicBezTo>
                    <a:pt x="0" y="1730"/>
                    <a:pt x="494" y="2224"/>
                    <a:pt x="1111" y="2224"/>
                  </a:cubicBezTo>
                  <a:cubicBezTo>
                    <a:pt x="1729" y="2224"/>
                    <a:pt x="2287" y="1730"/>
                    <a:pt x="2287" y="1112"/>
                  </a:cubicBezTo>
                  <a:cubicBezTo>
                    <a:pt x="2287" y="495"/>
                    <a:pt x="1729" y="1"/>
                    <a:pt x="11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432;p75">
              <a:extLst>
                <a:ext uri="{FF2B5EF4-FFF2-40B4-BE49-F238E27FC236}">
                  <a16:creationId xmlns:a16="http://schemas.microsoft.com/office/drawing/2014/main" id="{F391C3FC-6551-44CC-91A2-98ABB2512F36}"/>
                </a:ext>
              </a:extLst>
            </p:cNvPr>
            <p:cNvSpPr/>
            <p:nvPr/>
          </p:nvSpPr>
          <p:spPr>
            <a:xfrm>
              <a:off x="4586375" y="1970000"/>
              <a:ext cx="30900" cy="29400"/>
            </a:xfrm>
            <a:custGeom>
              <a:avLst/>
              <a:gdLst/>
              <a:ahLst/>
              <a:cxnLst/>
              <a:rect l="l" t="t" r="r" b="b"/>
              <a:pathLst>
                <a:path w="1236" h="1176" extrusionOk="0">
                  <a:moveTo>
                    <a:pt x="618" y="0"/>
                  </a:moveTo>
                  <a:cubicBezTo>
                    <a:pt x="312" y="0"/>
                    <a:pt x="1" y="247"/>
                    <a:pt x="1" y="618"/>
                  </a:cubicBezTo>
                  <a:cubicBezTo>
                    <a:pt x="1" y="929"/>
                    <a:pt x="312" y="1176"/>
                    <a:pt x="618" y="1176"/>
                  </a:cubicBezTo>
                  <a:cubicBezTo>
                    <a:pt x="989" y="1176"/>
                    <a:pt x="1236" y="929"/>
                    <a:pt x="1236" y="618"/>
                  </a:cubicBezTo>
                  <a:cubicBezTo>
                    <a:pt x="1236" y="247"/>
                    <a:pt x="989" y="0"/>
                    <a:pt x="6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433;p75">
              <a:extLst>
                <a:ext uri="{FF2B5EF4-FFF2-40B4-BE49-F238E27FC236}">
                  <a16:creationId xmlns:a16="http://schemas.microsoft.com/office/drawing/2014/main" id="{15A84A69-9489-4FBF-A196-5A0DB1A3DB96}"/>
                </a:ext>
              </a:extLst>
            </p:cNvPr>
            <p:cNvSpPr/>
            <p:nvPr/>
          </p:nvSpPr>
          <p:spPr>
            <a:xfrm>
              <a:off x="4588000" y="2039525"/>
              <a:ext cx="61750" cy="61750"/>
            </a:xfrm>
            <a:custGeom>
              <a:avLst/>
              <a:gdLst/>
              <a:ahLst/>
              <a:cxnLst/>
              <a:rect l="l" t="t" r="r" b="b"/>
              <a:pathLst>
                <a:path w="2470" h="2470" extrusionOk="0">
                  <a:moveTo>
                    <a:pt x="1235" y="0"/>
                  </a:moveTo>
                  <a:cubicBezTo>
                    <a:pt x="553" y="0"/>
                    <a:pt x="0" y="553"/>
                    <a:pt x="0" y="1235"/>
                  </a:cubicBezTo>
                  <a:cubicBezTo>
                    <a:pt x="0" y="1912"/>
                    <a:pt x="553" y="2470"/>
                    <a:pt x="1235" y="2470"/>
                  </a:cubicBezTo>
                  <a:cubicBezTo>
                    <a:pt x="1912" y="2470"/>
                    <a:pt x="2470" y="1912"/>
                    <a:pt x="2470" y="1235"/>
                  </a:cubicBezTo>
                  <a:cubicBezTo>
                    <a:pt x="2470" y="553"/>
                    <a:pt x="1912" y="0"/>
                    <a:pt x="12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434;p75">
              <a:extLst>
                <a:ext uri="{FF2B5EF4-FFF2-40B4-BE49-F238E27FC236}">
                  <a16:creationId xmlns:a16="http://schemas.microsoft.com/office/drawing/2014/main" id="{D5284503-9AE1-4FA9-BA2D-99016CA1C6A5}"/>
                </a:ext>
              </a:extLst>
            </p:cNvPr>
            <p:cNvSpPr/>
            <p:nvPr/>
          </p:nvSpPr>
          <p:spPr>
            <a:xfrm>
              <a:off x="4549350" y="1934550"/>
              <a:ext cx="15450" cy="15475"/>
            </a:xfrm>
            <a:custGeom>
              <a:avLst/>
              <a:gdLst/>
              <a:ahLst/>
              <a:cxnLst/>
              <a:rect l="l" t="t" r="r" b="b"/>
              <a:pathLst>
                <a:path w="618" h="619" extrusionOk="0">
                  <a:moveTo>
                    <a:pt x="311" y="1"/>
                  </a:moveTo>
                  <a:cubicBezTo>
                    <a:pt x="124" y="1"/>
                    <a:pt x="0" y="184"/>
                    <a:pt x="0" y="307"/>
                  </a:cubicBezTo>
                  <a:cubicBezTo>
                    <a:pt x="0" y="495"/>
                    <a:pt x="124" y="618"/>
                    <a:pt x="311" y="618"/>
                  </a:cubicBezTo>
                  <a:cubicBezTo>
                    <a:pt x="494" y="618"/>
                    <a:pt x="618" y="495"/>
                    <a:pt x="618" y="307"/>
                  </a:cubicBezTo>
                  <a:cubicBezTo>
                    <a:pt x="618" y="184"/>
                    <a:pt x="494" y="1"/>
                    <a:pt x="3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435;p75">
              <a:extLst>
                <a:ext uri="{FF2B5EF4-FFF2-40B4-BE49-F238E27FC236}">
                  <a16:creationId xmlns:a16="http://schemas.microsoft.com/office/drawing/2014/main" id="{8BA88BEA-6437-428B-B16F-377B33BBF924}"/>
                </a:ext>
              </a:extLst>
            </p:cNvPr>
            <p:cNvSpPr/>
            <p:nvPr/>
          </p:nvSpPr>
          <p:spPr>
            <a:xfrm>
              <a:off x="4436725" y="2082750"/>
              <a:ext cx="24725" cy="26200"/>
            </a:xfrm>
            <a:custGeom>
              <a:avLst/>
              <a:gdLst/>
              <a:ahLst/>
              <a:cxnLst/>
              <a:rect l="l" t="t" r="r" b="b"/>
              <a:pathLst>
                <a:path w="989" h="1048" extrusionOk="0">
                  <a:moveTo>
                    <a:pt x="494" y="0"/>
                  </a:moveTo>
                  <a:cubicBezTo>
                    <a:pt x="183" y="0"/>
                    <a:pt x="0" y="247"/>
                    <a:pt x="0" y="494"/>
                  </a:cubicBezTo>
                  <a:cubicBezTo>
                    <a:pt x="0" y="800"/>
                    <a:pt x="183" y="1047"/>
                    <a:pt x="494" y="1047"/>
                  </a:cubicBezTo>
                  <a:cubicBezTo>
                    <a:pt x="741" y="1047"/>
                    <a:pt x="988" y="800"/>
                    <a:pt x="988" y="494"/>
                  </a:cubicBezTo>
                  <a:cubicBezTo>
                    <a:pt x="988" y="247"/>
                    <a:pt x="741" y="0"/>
                    <a:pt x="4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436;p75">
              <a:extLst>
                <a:ext uri="{FF2B5EF4-FFF2-40B4-BE49-F238E27FC236}">
                  <a16:creationId xmlns:a16="http://schemas.microsoft.com/office/drawing/2014/main" id="{FAEA07AC-5716-484E-8A41-2CA49BA4516A}"/>
                </a:ext>
              </a:extLst>
            </p:cNvPr>
            <p:cNvSpPr/>
            <p:nvPr/>
          </p:nvSpPr>
          <p:spPr>
            <a:xfrm>
              <a:off x="4422775" y="1990125"/>
              <a:ext cx="30900" cy="29300"/>
            </a:xfrm>
            <a:custGeom>
              <a:avLst/>
              <a:gdLst/>
              <a:ahLst/>
              <a:cxnLst/>
              <a:rect l="l" t="t" r="r" b="b"/>
              <a:pathLst>
                <a:path w="1236" h="1172" extrusionOk="0">
                  <a:moveTo>
                    <a:pt x="618" y="1"/>
                  </a:moveTo>
                  <a:cubicBezTo>
                    <a:pt x="311" y="1"/>
                    <a:pt x="0" y="247"/>
                    <a:pt x="0" y="554"/>
                  </a:cubicBezTo>
                  <a:cubicBezTo>
                    <a:pt x="0" y="924"/>
                    <a:pt x="311" y="1171"/>
                    <a:pt x="618" y="1171"/>
                  </a:cubicBezTo>
                  <a:cubicBezTo>
                    <a:pt x="988" y="1171"/>
                    <a:pt x="1235" y="924"/>
                    <a:pt x="1235" y="554"/>
                  </a:cubicBezTo>
                  <a:cubicBezTo>
                    <a:pt x="1235" y="247"/>
                    <a:pt x="988" y="1"/>
                    <a:pt x="6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437;p75">
              <a:extLst>
                <a:ext uri="{FF2B5EF4-FFF2-40B4-BE49-F238E27FC236}">
                  <a16:creationId xmlns:a16="http://schemas.microsoft.com/office/drawing/2014/main" id="{D6EBC9F0-CBAB-429A-995B-8A3D524B84D6}"/>
                </a:ext>
              </a:extLst>
            </p:cNvPr>
            <p:cNvSpPr/>
            <p:nvPr/>
          </p:nvSpPr>
          <p:spPr>
            <a:xfrm>
              <a:off x="4537000" y="2085825"/>
              <a:ext cx="24725" cy="26200"/>
            </a:xfrm>
            <a:custGeom>
              <a:avLst/>
              <a:gdLst/>
              <a:ahLst/>
              <a:cxnLst/>
              <a:rect l="l" t="t" r="r" b="b"/>
              <a:pathLst>
                <a:path w="989" h="1048" extrusionOk="0">
                  <a:moveTo>
                    <a:pt x="494" y="1"/>
                  </a:moveTo>
                  <a:cubicBezTo>
                    <a:pt x="247" y="1"/>
                    <a:pt x="0" y="248"/>
                    <a:pt x="0" y="554"/>
                  </a:cubicBezTo>
                  <a:cubicBezTo>
                    <a:pt x="0" y="801"/>
                    <a:pt x="247" y="1048"/>
                    <a:pt x="494" y="1048"/>
                  </a:cubicBezTo>
                  <a:cubicBezTo>
                    <a:pt x="805" y="1048"/>
                    <a:pt x="988" y="801"/>
                    <a:pt x="988" y="554"/>
                  </a:cubicBezTo>
                  <a:cubicBezTo>
                    <a:pt x="988" y="248"/>
                    <a:pt x="805" y="1"/>
                    <a:pt x="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438;p75">
              <a:extLst>
                <a:ext uri="{FF2B5EF4-FFF2-40B4-BE49-F238E27FC236}">
                  <a16:creationId xmlns:a16="http://schemas.microsoft.com/office/drawing/2014/main" id="{F2CCB2A1-8B78-48F1-881D-6E8870965CDF}"/>
                </a:ext>
              </a:extLst>
            </p:cNvPr>
            <p:cNvSpPr/>
            <p:nvPr/>
          </p:nvSpPr>
          <p:spPr>
            <a:xfrm>
              <a:off x="4657400" y="2010125"/>
              <a:ext cx="15450" cy="15475"/>
            </a:xfrm>
            <a:custGeom>
              <a:avLst/>
              <a:gdLst/>
              <a:ahLst/>
              <a:cxnLst/>
              <a:rect l="l" t="t" r="r" b="b"/>
              <a:pathLst>
                <a:path w="618" h="619" extrusionOk="0">
                  <a:moveTo>
                    <a:pt x="311" y="1"/>
                  </a:moveTo>
                  <a:cubicBezTo>
                    <a:pt x="124" y="1"/>
                    <a:pt x="0" y="188"/>
                    <a:pt x="0" y="312"/>
                  </a:cubicBezTo>
                  <a:cubicBezTo>
                    <a:pt x="0" y="495"/>
                    <a:pt x="124" y="618"/>
                    <a:pt x="311" y="618"/>
                  </a:cubicBezTo>
                  <a:cubicBezTo>
                    <a:pt x="494" y="618"/>
                    <a:pt x="618" y="495"/>
                    <a:pt x="618" y="312"/>
                  </a:cubicBezTo>
                  <a:cubicBezTo>
                    <a:pt x="618" y="188"/>
                    <a:pt x="494" y="1"/>
                    <a:pt x="3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439;p75">
              <a:extLst>
                <a:ext uri="{FF2B5EF4-FFF2-40B4-BE49-F238E27FC236}">
                  <a16:creationId xmlns:a16="http://schemas.microsoft.com/office/drawing/2014/main" id="{00CBB5E0-7150-4A38-A795-172B92820AF6}"/>
                </a:ext>
              </a:extLst>
            </p:cNvPr>
            <p:cNvSpPr/>
            <p:nvPr/>
          </p:nvSpPr>
          <p:spPr>
            <a:xfrm>
              <a:off x="4398075" y="2039525"/>
              <a:ext cx="15450" cy="15450"/>
            </a:xfrm>
            <a:custGeom>
              <a:avLst/>
              <a:gdLst/>
              <a:ahLst/>
              <a:cxnLst/>
              <a:rect l="l" t="t" r="r" b="b"/>
              <a:pathLst>
                <a:path w="618" h="618" extrusionOk="0">
                  <a:moveTo>
                    <a:pt x="312" y="0"/>
                  </a:moveTo>
                  <a:cubicBezTo>
                    <a:pt x="124" y="0"/>
                    <a:pt x="0" y="124"/>
                    <a:pt x="0" y="307"/>
                  </a:cubicBezTo>
                  <a:cubicBezTo>
                    <a:pt x="0" y="494"/>
                    <a:pt x="124" y="618"/>
                    <a:pt x="312" y="618"/>
                  </a:cubicBezTo>
                  <a:cubicBezTo>
                    <a:pt x="494" y="618"/>
                    <a:pt x="618" y="494"/>
                    <a:pt x="618" y="307"/>
                  </a:cubicBezTo>
                  <a:cubicBezTo>
                    <a:pt x="618" y="124"/>
                    <a:pt x="494" y="0"/>
                    <a:pt x="3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440;p75">
              <a:extLst>
                <a:ext uri="{FF2B5EF4-FFF2-40B4-BE49-F238E27FC236}">
                  <a16:creationId xmlns:a16="http://schemas.microsoft.com/office/drawing/2014/main" id="{7E4733DF-1F00-4E19-9EB0-D92BA2257E18}"/>
                </a:ext>
              </a:extLst>
            </p:cNvPr>
            <p:cNvSpPr/>
            <p:nvPr/>
          </p:nvSpPr>
          <p:spPr>
            <a:xfrm>
              <a:off x="4450550" y="1954550"/>
              <a:ext cx="15475" cy="15475"/>
            </a:xfrm>
            <a:custGeom>
              <a:avLst/>
              <a:gdLst/>
              <a:ahLst/>
              <a:cxnLst/>
              <a:rect l="l" t="t" r="r" b="b"/>
              <a:pathLst>
                <a:path w="619" h="619" extrusionOk="0">
                  <a:moveTo>
                    <a:pt x="312" y="1"/>
                  </a:moveTo>
                  <a:cubicBezTo>
                    <a:pt x="188" y="1"/>
                    <a:pt x="1" y="124"/>
                    <a:pt x="1" y="312"/>
                  </a:cubicBezTo>
                  <a:cubicBezTo>
                    <a:pt x="1" y="436"/>
                    <a:pt x="188" y="618"/>
                    <a:pt x="312" y="618"/>
                  </a:cubicBezTo>
                  <a:cubicBezTo>
                    <a:pt x="495" y="618"/>
                    <a:pt x="618" y="436"/>
                    <a:pt x="618" y="312"/>
                  </a:cubicBezTo>
                  <a:cubicBezTo>
                    <a:pt x="618" y="124"/>
                    <a:pt x="495" y="1"/>
                    <a:pt x="3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65669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3E354C-C786-4579-B5D0-A4931AC61C7E}"/>
              </a:ext>
            </a:extLst>
          </p:cNvPr>
          <p:cNvSpPr txBox="1"/>
          <p:nvPr/>
        </p:nvSpPr>
        <p:spPr>
          <a:xfrm>
            <a:off x="1865786" y="36354"/>
            <a:ext cx="4572000" cy="523220"/>
          </a:xfrm>
          <a:prstGeom prst="rect">
            <a:avLst/>
          </a:prstGeom>
          <a:noFill/>
        </p:spPr>
        <p:txBody>
          <a:bodyPr wrap="square">
            <a:spAutoFit/>
          </a:bodyPr>
          <a:lstStyle/>
          <a:p>
            <a:pPr algn="ctr"/>
            <a:r>
              <a:rPr lang="en-IN" sz="2800" dirty="0">
                <a:solidFill>
                  <a:schemeClr val="accent5">
                    <a:lumMod val="75000"/>
                  </a:schemeClr>
                </a:solidFill>
                <a:latin typeface="Lilita One"/>
              </a:rPr>
              <a:t>Conclusion</a:t>
            </a:r>
          </a:p>
        </p:txBody>
      </p:sp>
      <p:sp>
        <p:nvSpPr>
          <p:cNvPr id="16" name="TextBox 15">
            <a:extLst>
              <a:ext uri="{FF2B5EF4-FFF2-40B4-BE49-F238E27FC236}">
                <a16:creationId xmlns:a16="http://schemas.microsoft.com/office/drawing/2014/main" id="{2B2E2121-6CF8-409D-8DB5-384E28B2796A}"/>
              </a:ext>
            </a:extLst>
          </p:cNvPr>
          <p:cNvSpPr txBox="1"/>
          <p:nvPr/>
        </p:nvSpPr>
        <p:spPr>
          <a:xfrm>
            <a:off x="-23606" y="655692"/>
            <a:ext cx="1889392" cy="553998"/>
          </a:xfrm>
          <a:prstGeom prst="rect">
            <a:avLst/>
          </a:prstGeom>
          <a:noFill/>
        </p:spPr>
        <p:txBody>
          <a:bodyPr wrap="square" rtlCol="0">
            <a:spAutoFit/>
          </a:bodyPr>
          <a:lstStyle/>
          <a:p>
            <a:r>
              <a:rPr lang="en-IN" sz="1600" dirty="0">
                <a:ln w="0"/>
                <a:solidFill>
                  <a:schemeClr val="accent5">
                    <a:lumMod val="75000"/>
                  </a:schemeClr>
                </a:solidFill>
                <a:effectLst>
                  <a:outerShdw blurRad="38100" dist="19050" dir="2700000" algn="tl" rotWithShape="0">
                    <a:schemeClr val="dk1">
                      <a:alpha val="40000"/>
                    </a:schemeClr>
                  </a:outerShdw>
                </a:effectLst>
                <a:latin typeface="Copperplate Gothic Bold" panose="020E0705020206020404" pitchFamily="34" charset="0"/>
              </a:rPr>
              <a:t>Key </a:t>
            </a:r>
            <a:r>
              <a:rPr lang="en-IN" sz="1400" dirty="0">
                <a:ln w="0"/>
                <a:solidFill>
                  <a:schemeClr val="accent5">
                    <a:lumMod val="75000"/>
                  </a:schemeClr>
                </a:solidFill>
                <a:effectLst>
                  <a:outerShdw blurRad="38100" dist="19050" dir="2700000" algn="tl" rotWithShape="0">
                    <a:schemeClr val="dk1">
                      <a:alpha val="40000"/>
                    </a:schemeClr>
                  </a:outerShdw>
                </a:effectLst>
                <a:latin typeface="Copperplate Gothic Bold" panose="020E0705020206020404" pitchFamily="34" charset="0"/>
              </a:rPr>
              <a:t>Findings</a:t>
            </a:r>
            <a:endParaRPr lang="en-IN" sz="1600" dirty="0">
              <a:ln w="0"/>
              <a:solidFill>
                <a:schemeClr val="accent5">
                  <a:lumMod val="75000"/>
                </a:schemeClr>
              </a:solidFill>
              <a:effectLst>
                <a:outerShdw blurRad="38100" dist="19050" dir="2700000" algn="tl" rotWithShape="0">
                  <a:schemeClr val="dk1">
                    <a:alpha val="40000"/>
                  </a:schemeClr>
                </a:outerShdw>
              </a:effectLst>
              <a:latin typeface="Copperplate Gothic Bold" panose="020E0705020206020404" pitchFamily="34" charset="0"/>
            </a:endParaRPr>
          </a:p>
          <a:p>
            <a:endParaRPr lang="en-US" dirty="0"/>
          </a:p>
        </p:txBody>
      </p:sp>
      <p:sp>
        <p:nvSpPr>
          <p:cNvPr id="18" name="TextBox 17">
            <a:extLst>
              <a:ext uri="{FF2B5EF4-FFF2-40B4-BE49-F238E27FC236}">
                <a16:creationId xmlns:a16="http://schemas.microsoft.com/office/drawing/2014/main" id="{F86FBCE5-9A89-44F1-8BF2-10CF2EA0DDF7}"/>
              </a:ext>
            </a:extLst>
          </p:cNvPr>
          <p:cNvSpPr txBox="1"/>
          <p:nvPr/>
        </p:nvSpPr>
        <p:spPr>
          <a:xfrm>
            <a:off x="181779" y="947891"/>
            <a:ext cx="7166472" cy="738664"/>
          </a:xfrm>
          <a:prstGeom prst="rect">
            <a:avLst/>
          </a:prstGeom>
          <a:noFill/>
        </p:spPr>
        <p:txBody>
          <a:bodyPr wrap="square" rtlCol="0">
            <a:spAutoFit/>
          </a:bodyPr>
          <a:lstStyle/>
          <a:p>
            <a:r>
              <a:rPr lang="en-US" dirty="0">
                <a:solidFill>
                  <a:schemeClr val="accent6">
                    <a:lumMod val="25000"/>
                  </a:schemeClr>
                </a:solidFill>
                <a:effectLst>
                  <a:outerShdw blurRad="38100" dist="38100" dir="2700000" algn="tl">
                    <a:srgbClr val="000000">
                      <a:alpha val="43137"/>
                    </a:srgbClr>
                  </a:outerShdw>
                </a:effectLst>
                <a:latin typeface="Tw Cen MT" panose="020B0602020104020603" pitchFamily="34" charset="0"/>
              </a:rPr>
              <a:t>The results indicated that the Support vector Machine model had the highest accuracy of 96%</a:t>
            </a:r>
            <a:endParaRPr lang="en-IN" dirty="0">
              <a:solidFill>
                <a:schemeClr val="accent6">
                  <a:lumMod val="25000"/>
                </a:schemeClr>
              </a:solidFill>
              <a:effectLst>
                <a:outerShdw blurRad="38100" dist="38100" dir="2700000" algn="tl">
                  <a:srgbClr val="000000">
                    <a:alpha val="43137"/>
                  </a:srgbClr>
                </a:outerShdw>
              </a:effectLst>
              <a:latin typeface="Tw Cen MT" panose="020B0602020104020603" pitchFamily="34" charset="0"/>
            </a:endParaRPr>
          </a:p>
          <a:p>
            <a:endParaRPr lang="en-US" dirty="0">
              <a:solidFill>
                <a:schemeClr val="accent6">
                  <a:lumMod val="25000"/>
                </a:schemeClr>
              </a:solidFill>
            </a:endParaRPr>
          </a:p>
          <a:p>
            <a:endParaRPr lang="en-US" dirty="0">
              <a:solidFill>
                <a:schemeClr val="accent6">
                  <a:lumMod val="25000"/>
                </a:schemeClr>
              </a:solidFill>
            </a:endParaRPr>
          </a:p>
        </p:txBody>
      </p:sp>
      <p:sp>
        <p:nvSpPr>
          <p:cNvPr id="21" name="TextBox 20">
            <a:extLst>
              <a:ext uri="{FF2B5EF4-FFF2-40B4-BE49-F238E27FC236}">
                <a16:creationId xmlns:a16="http://schemas.microsoft.com/office/drawing/2014/main" id="{1C8370FB-F789-486A-9687-42632D82DE30}"/>
              </a:ext>
            </a:extLst>
          </p:cNvPr>
          <p:cNvSpPr txBox="1"/>
          <p:nvPr/>
        </p:nvSpPr>
        <p:spPr>
          <a:xfrm>
            <a:off x="-509530" y="1714343"/>
            <a:ext cx="2286000" cy="307777"/>
          </a:xfrm>
          <a:prstGeom prst="rect">
            <a:avLst/>
          </a:prstGeom>
          <a:noFill/>
        </p:spPr>
        <p:txBody>
          <a:bodyPr wrap="square">
            <a:spAutoFit/>
          </a:bodyPr>
          <a:lstStyle/>
          <a:p>
            <a:pPr algn="ctr"/>
            <a:r>
              <a:rPr lang="en-IN" sz="1400" dirty="0">
                <a:ln w="0"/>
                <a:solidFill>
                  <a:schemeClr val="accent5">
                    <a:lumMod val="75000"/>
                  </a:schemeClr>
                </a:solidFill>
                <a:effectLst>
                  <a:outerShdw blurRad="38100" dist="19050" dir="2700000" algn="tl" rotWithShape="0">
                    <a:schemeClr val="dk1">
                      <a:alpha val="40000"/>
                    </a:schemeClr>
                  </a:outerShdw>
                </a:effectLst>
                <a:latin typeface="Copperplate Gothic Bold" panose="020E0705020206020404" pitchFamily="34" charset="0"/>
              </a:rPr>
              <a:t>Limitations</a:t>
            </a:r>
          </a:p>
        </p:txBody>
      </p:sp>
      <p:sp>
        <p:nvSpPr>
          <p:cNvPr id="22" name="TextBox 21">
            <a:extLst>
              <a:ext uri="{FF2B5EF4-FFF2-40B4-BE49-F238E27FC236}">
                <a16:creationId xmlns:a16="http://schemas.microsoft.com/office/drawing/2014/main" id="{4FD1536B-7C0C-4A30-A7E5-74FC09D39556}"/>
              </a:ext>
            </a:extLst>
          </p:cNvPr>
          <p:cNvSpPr txBox="1"/>
          <p:nvPr/>
        </p:nvSpPr>
        <p:spPr>
          <a:xfrm>
            <a:off x="181779" y="1978754"/>
            <a:ext cx="6507125" cy="2677656"/>
          </a:xfrm>
          <a:prstGeom prst="rect">
            <a:avLst/>
          </a:prstGeom>
          <a:noFill/>
        </p:spPr>
        <p:txBody>
          <a:bodyPr wrap="square" rtlCol="0">
            <a:spAutoFit/>
          </a:bodyPr>
          <a:lstStyle/>
          <a:p>
            <a:r>
              <a:rPr lang="en-US" b="1" dirty="0">
                <a:solidFill>
                  <a:schemeClr val="accent5">
                    <a:lumMod val="50000"/>
                  </a:schemeClr>
                </a:solidFill>
                <a:effectLst>
                  <a:outerShdw blurRad="38100" dist="38100" dir="2700000" algn="tl">
                    <a:srgbClr val="000000">
                      <a:alpha val="43137"/>
                    </a:srgbClr>
                  </a:outerShdw>
                </a:effectLst>
                <a:latin typeface="Tw Cen MT" panose="020B0602020104020603" pitchFamily="34" charset="0"/>
              </a:rPr>
              <a:t>Single and Small Size Dataset Limitation:</a:t>
            </a:r>
          </a:p>
          <a:p>
            <a:r>
              <a:rPr lang="en-US" dirty="0">
                <a:solidFill>
                  <a:schemeClr val="accent6">
                    <a:lumMod val="25000"/>
                  </a:schemeClr>
                </a:solidFill>
                <a:effectLst>
                  <a:outerShdw blurRad="38100" dist="38100" dir="2700000" algn="tl">
                    <a:srgbClr val="000000">
                      <a:alpha val="43137"/>
                    </a:srgbClr>
                  </a:outerShdw>
                </a:effectLst>
                <a:latin typeface="Tw Cen MT" panose="020B0602020104020603" pitchFamily="34" charset="0"/>
              </a:rPr>
              <a:t>The study relies on a single dataset, potentially limiting its generalizability to diverse populations.</a:t>
            </a:r>
          </a:p>
          <a:p>
            <a:r>
              <a:rPr lang="en-US" b="1" dirty="0">
                <a:solidFill>
                  <a:schemeClr val="accent5">
                    <a:lumMod val="50000"/>
                  </a:schemeClr>
                </a:solidFill>
                <a:effectLst>
                  <a:outerShdw blurRad="38100" dist="38100" dir="2700000" algn="tl">
                    <a:srgbClr val="000000">
                      <a:alpha val="43137"/>
                    </a:srgbClr>
                  </a:outerShdw>
                </a:effectLst>
                <a:latin typeface="Tw Cen MT" panose="020B0602020104020603" pitchFamily="34" charset="0"/>
              </a:rPr>
              <a:t>Narrow Focus on Variables: :</a:t>
            </a:r>
          </a:p>
          <a:p>
            <a:r>
              <a:rPr lang="en-US" dirty="0">
                <a:solidFill>
                  <a:schemeClr val="accent6">
                    <a:lumMod val="25000"/>
                  </a:schemeClr>
                </a:solidFill>
                <a:effectLst>
                  <a:outerShdw blurRad="38100" dist="38100" dir="2700000" algn="tl">
                    <a:srgbClr val="000000">
                      <a:alpha val="43137"/>
                    </a:srgbClr>
                  </a:outerShdw>
                </a:effectLst>
                <a:latin typeface="Tw Cen MT" panose="020B0602020104020603" pitchFamily="34" charset="0"/>
              </a:rPr>
              <a:t>The analysis only looks at age, gender, and medical information, without considering lifestyle choices or genetic factors that are also important for heart health.</a:t>
            </a:r>
          </a:p>
          <a:p>
            <a:r>
              <a:rPr lang="en-US" b="1" dirty="0">
                <a:solidFill>
                  <a:schemeClr val="accent5">
                    <a:lumMod val="50000"/>
                  </a:schemeClr>
                </a:solidFill>
                <a:effectLst>
                  <a:outerShdw blurRad="38100" dist="38100" dir="2700000" algn="tl">
                    <a:srgbClr val="000000">
                      <a:alpha val="43137"/>
                    </a:srgbClr>
                  </a:outerShdw>
                </a:effectLst>
                <a:latin typeface="Tw Cen MT" panose="020B0602020104020603" pitchFamily="34" charset="0"/>
              </a:rPr>
              <a:t>Not Testing on New Data::</a:t>
            </a:r>
          </a:p>
          <a:p>
            <a:r>
              <a:rPr lang="en-US" dirty="0">
                <a:solidFill>
                  <a:schemeClr val="accent6">
                    <a:lumMod val="25000"/>
                  </a:schemeClr>
                </a:solidFill>
                <a:effectLst>
                  <a:outerShdw blurRad="38100" dist="38100" dir="2700000" algn="tl">
                    <a:srgbClr val="000000">
                      <a:alpha val="43137"/>
                    </a:srgbClr>
                  </a:outerShdw>
                </a:effectLst>
                <a:latin typeface="Tw Cen MT" panose="020B0602020104020603" pitchFamily="34" charset="0"/>
              </a:rPr>
              <a:t>We haven't checked how well the model performs on new data it hasn't seen before. This makes us worry about whether it will work well in real-life situations.</a:t>
            </a:r>
            <a:endParaRPr lang="en-IN" dirty="0">
              <a:solidFill>
                <a:schemeClr val="accent6">
                  <a:lumMod val="25000"/>
                </a:schemeClr>
              </a:solidFill>
              <a:effectLst>
                <a:outerShdw blurRad="38100" dist="38100" dir="2700000" algn="tl">
                  <a:srgbClr val="000000">
                    <a:alpha val="43137"/>
                  </a:srgbClr>
                </a:outerShdw>
              </a:effectLst>
              <a:latin typeface="Tw Cen MT" panose="020B0602020104020603" pitchFamily="34" charset="0"/>
            </a:endParaRPr>
          </a:p>
          <a:p>
            <a:endParaRPr lang="en-US" dirty="0">
              <a:solidFill>
                <a:schemeClr val="tx2"/>
              </a:solidFill>
              <a:effectLst>
                <a:outerShdw blurRad="38100" dist="38100" dir="2700000" algn="tl">
                  <a:srgbClr val="000000">
                    <a:alpha val="43137"/>
                  </a:srgbClr>
                </a:outerShdw>
              </a:effectLst>
              <a:latin typeface="Tw Cen MT" panose="020B0602020104020603" pitchFamily="34" charset="0"/>
            </a:endParaRPr>
          </a:p>
          <a:p>
            <a:endParaRPr lang="en-US" dirty="0">
              <a:solidFill>
                <a:schemeClr val="tx2"/>
              </a:solidFill>
              <a:effectLst>
                <a:outerShdw blurRad="38100" dist="38100" dir="2700000" algn="tl">
                  <a:srgbClr val="000000">
                    <a:alpha val="43137"/>
                  </a:srgbClr>
                </a:outerShdw>
              </a:effectLst>
              <a:latin typeface="Tw Cen MT" panose="020B0602020104020603" pitchFamily="34" charset="0"/>
            </a:endParaRPr>
          </a:p>
          <a:p>
            <a:endParaRPr lang="en-US" dirty="0"/>
          </a:p>
        </p:txBody>
      </p:sp>
      <p:sp>
        <p:nvSpPr>
          <p:cNvPr id="24" name="TextBox 23">
            <a:extLst>
              <a:ext uri="{FF2B5EF4-FFF2-40B4-BE49-F238E27FC236}">
                <a16:creationId xmlns:a16="http://schemas.microsoft.com/office/drawing/2014/main" id="{C8930620-4721-47F1-AB7F-3B214BD91AB4}"/>
              </a:ext>
            </a:extLst>
          </p:cNvPr>
          <p:cNvSpPr txBox="1"/>
          <p:nvPr/>
        </p:nvSpPr>
        <p:spPr>
          <a:xfrm>
            <a:off x="-1442028" y="3953812"/>
            <a:ext cx="4726236" cy="307777"/>
          </a:xfrm>
          <a:prstGeom prst="rect">
            <a:avLst/>
          </a:prstGeom>
          <a:noFill/>
        </p:spPr>
        <p:txBody>
          <a:bodyPr wrap="square">
            <a:spAutoFit/>
          </a:bodyPr>
          <a:lstStyle/>
          <a:p>
            <a:pPr algn="ctr"/>
            <a:r>
              <a:rPr lang="en-IN" sz="1400" dirty="0">
                <a:ln w="0"/>
                <a:solidFill>
                  <a:schemeClr val="accent5">
                    <a:lumMod val="75000"/>
                  </a:schemeClr>
                </a:solidFill>
                <a:effectLst>
                  <a:outerShdw blurRad="38100" dist="19050" dir="2700000" algn="tl" rotWithShape="0">
                    <a:schemeClr val="dk1">
                      <a:alpha val="40000"/>
                    </a:schemeClr>
                  </a:outerShdw>
                </a:effectLst>
                <a:latin typeface="Copperplate Gothic Bold" panose="020E0705020206020404" pitchFamily="34" charset="0"/>
              </a:rPr>
              <a:t>Future research</a:t>
            </a:r>
          </a:p>
        </p:txBody>
      </p:sp>
      <p:sp>
        <p:nvSpPr>
          <p:cNvPr id="26" name="TextBox 25">
            <a:extLst>
              <a:ext uri="{FF2B5EF4-FFF2-40B4-BE49-F238E27FC236}">
                <a16:creationId xmlns:a16="http://schemas.microsoft.com/office/drawing/2014/main" id="{1DB15135-FEDD-425B-A9F2-371D968AFD4B}"/>
              </a:ext>
            </a:extLst>
          </p:cNvPr>
          <p:cNvSpPr txBox="1"/>
          <p:nvPr/>
        </p:nvSpPr>
        <p:spPr>
          <a:xfrm>
            <a:off x="181779" y="4195609"/>
            <a:ext cx="9053111" cy="101566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accent6">
                    <a:lumMod val="25000"/>
                  </a:schemeClr>
                </a:solidFill>
                <a:effectLst>
                  <a:outerShdw blurRad="38100" dist="38100" dir="2700000" algn="tl">
                    <a:srgbClr val="000000">
                      <a:alpha val="43137"/>
                    </a:srgbClr>
                  </a:outerShdw>
                </a:effectLst>
                <a:latin typeface="Tw Cen MT" panose="020B0602020104020603" pitchFamily="34" charset="0"/>
              </a:rPr>
              <a:t>Future research should focus on making sure that the model is reliable, works well in different situations, and is easy to understand. We need to see how duplicate or unusual data affects the model's accuracy. Finding ways to handle these problems is important for making the model better.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TextBox 27">
            <a:extLst>
              <a:ext uri="{FF2B5EF4-FFF2-40B4-BE49-F238E27FC236}">
                <a16:creationId xmlns:a16="http://schemas.microsoft.com/office/drawing/2014/main" id="{177D938E-8785-4FD0-98E9-B8F0EE027723}"/>
              </a:ext>
            </a:extLst>
          </p:cNvPr>
          <p:cNvSpPr txBox="1"/>
          <p:nvPr/>
        </p:nvSpPr>
        <p:spPr>
          <a:xfrm>
            <a:off x="181779" y="1212565"/>
            <a:ext cx="5188944" cy="523220"/>
          </a:xfrm>
          <a:prstGeom prst="rect">
            <a:avLst/>
          </a:prstGeom>
          <a:noFill/>
        </p:spPr>
        <p:txBody>
          <a:bodyPr wrap="square">
            <a:spAutoFit/>
          </a:bodyPr>
          <a:lstStyle/>
          <a:p>
            <a:r>
              <a:rPr lang="en-US" dirty="0">
                <a:solidFill>
                  <a:schemeClr val="accent6">
                    <a:lumMod val="25000"/>
                  </a:schemeClr>
                </a:solidFill>
                <a:effectLst>
                  <a:outerShdw blurRad="38100" dist="38100" dir="2700000" algn="tl">
                    <a:srgbClr val="000000">
                      <a:alpha val="43137"/>
                    </a:srgbClr>
                  </a:outerShdw>
                </a:effectLst>
                <a:latin typeface="Tw Cen MT" panose="020B0602020104020603" pitchFamily="34" charset="0"/>
              </a:rPr>
              <a:t>The study utilized the Heart Failure Prediction dataset with 1025 instances, and all algorithms were implemented on </a:t>
            </a:r>
            <a:r>
              <a:rPr lang="en-US" dirty="0" err="1">
                <a:solidFill>
                  <a:schemeClr val="accent6">
                    <a:lumMod val="25000"/>
                  </a:schemeClr>
                </a:solidFill>
                <a:effectLst>
                  <a:outerShdw blurRad="38100" dist="38100" dir="2700000" algn="tl">
                    <a:srgbClr val="000000">
                      <a:alpha val="43137"/>
                    </a:srgbClr>
                  </a:outerShdw>
                </a:effectLst>
                <a:latin typeface="Tw Cen MT" panose="020B0602020104020603" pitchFamily="34" charset="0"/>
              </a:rPr>
              <a:t>Jupyter</a:t>
            </a:r>
            <a:r>
              <a:rPr lang="en-US" dirty="0">
                <a:solidFill>
                  <a:schemeClr val="accent6">
                    <a:lumMod val="25000"/>
                  </a:schemeClr>
                </a:solidFill>
                <a:effectLst>
                  <a:outerShdw blurRad="38100" dist="38100" dir="2700000" algn="tl">
                    <a:srgbClr val="000000">
                      <a:alpha val="43137"/>
                    </a:srgbClr>
                  </a:outerShdw>
                </a:effectLst>
                <a:latin typeface="Tw Cen MT" panose="020B0602020104020603" pitchFamily="34" charset="0"/>
              </a:rPr>
              <a:t> Notebook</a:t>
            </a:r>
            <a:endParaRPr lang="en-IN" dirty="0">
              <a:solidFill>
                <a:schemeClr val="accent6">
                  <a:lumMod val="25000"/>
                </a:schemeClr>
              </a:solidFill>
              <a:effectLst>
                <a:outerShdw blurRad="38100" dist="38100" dir="2700000" algn="tl">
                  <a:srgbClr val="000000">
                    <a:alpha val="43137"/>
                  </a:srgbClr>
                </a:outerShdw>
              </a:effectLst>
              <a:latin typeface="Tw Cen MT" panose="020B0602020104020603" pitchFamily="34" charset="0"/>
            </a:endParaRPr>
          </a:p>
        </p:txBody>
      </p:sp>
      <p:grpSp>
        <p:nvGrpSpPr>
          <p:cNvPr id="29" name="Google Shape;11572;p136">
            <a:extLst>
              <a:ext uri="{FF2B5EF4-FFF2-40B4-BE49-F238E27FC236}">
                <a16:creationId xmlns:a16="http://schemas.microsoft.com/office/drawing/2014/main" id="{FFE38DAB-49D4-480E-B9BD-04E75F56335E}"/>
              </a:ext>
            </a:extLst>
          </p:cNvPr>
          <p:cNvGrpSpPr/>
          <p:nvPr/>
        </p:nvGrpSpPr>
        <p:grpSpPr>
          <a:xfrm>
            <a:off x="7483912" y="149080"/>
            <a:ext cx="1506193" cy="3078862"/>
            <a:chOff x="1002229" y="1542724"/>
            <a:chExt cx="1801525" cy="2849778"/>
          </a:xfrm>
        </p:grpSpPr>
        <p:sp>
          <p:nvSpPr>
            <p:cNvPr id="30" name="Google Shape;11573;p136">
              <a:extLst>
                <a:ext uri="{FF2B5EF4-FFF2-40B4-BE49-F238E27FC236}">
                  <a16:creationId xmlns:a16="http://schemas.microsoft.com/office/drawing/2014/main" id="{D902631B-8867-4035-AF4A-6BAFB443CC8F}"/>
                </a:ext>
              </a:extLst>
            </p:cNvPr>
            <p:cNvSpPr/>
            <p:nvPr/>
          </p:nvSpPr>
          <p:spPr>
            <a:xfrm>
              <a:off x="1002229" y="1542724"/>
              <a:ext cx="1801525" cy="2849778"/>
            </a:xfrm>
            <a:custGeom>
              <a:avLst/>
              <a:gdLst/>
              <a:ahLst/>
              <a:cxnLst/>
              <a:rect l="l" t="t" r="r" b="b"/>
              <a:pathLst>
                <a:path w="71284" h="112762" extrusionOk="0">
                  <a:moveTo>
                    <a:pt x="33233" y="0"/>
                  </a:moveTo>
                  <a:cubicBezTo>
                    <a:pt x="24128" y="0"/>
                    <a:pt x="22128" y="6626"/>
                    <a:pt x="21469" y="8958"/>
                  </a:cubicBezTo>
                  <a:cubicBezTo>
                    <a:pt x="20788" y="11339"/>
                    <a:pt x="22134" y="12004"/>
                    <a:pt x="22096" y="14347"/>
                  </a:cubicBezTo>
                  <a:cubicBezTo>
                    <a:pt x="22057" y="16668"/>
                    <a:pt x="19404" y="18238"/>
                    <a:pt x="19567" y="19104"/>
                  </a:cubicBezTo>
                  <a:cubicBezTo>
                    <a:pt x="19709" y="19791"/>
                    <a:pt x="21158" y="19867"/>
                    <a:pt x="21807" y="19867"/>
                  </a:cubicBezTo>
                  <a:cubicBezTo>
                    <a:pt x="21992" y="19867"/>
                    <a:pt x="22112" y="19862"/>
                    <a:pt x="22112" y="19862"/>
                  </a:cubicBezTo>
                  <a:lnTo>
                    <a:pt x="22112" y="19862"/>
                  </a:lnTo>
                  <a:cubicBezTo>
                    <a:pt x="22499" y="20706"/>
                    <a:pt x="21447" y="21333"/>
                    <a:pt x="21431" y="21850"/>
                  </a:cubicBezTo>
                  <a:cubicBezTo>
                    <a:pt x="21414" y="22368"/>
                    <a:pt x="22079" y="22717"/>
                    <a:pt x="22079" y="22717"/>
                  </a:cubicBezTo>
                  <a:cubicBezTo>
                    <a:pt x="22079" y="22717"/>
                    <a:pt x="21431" y="23011"/>
                    <a:pt x="22079" y="23768"/>
                  </a:cubicBezTo>
                  <a:cubicBezTo>
                    <a:pt x="22722" y="24542"/>
                    <a:pt x="22112" y="24711"/>
                    <a:pt x="22079" y="26073"/>
                  </a:cubicBezTo>
                  <a:cubicBezTo>
                    <a:pt x="22047" y="27196"/>
                    <a:pt x="23447" y="27430"/>
                    <a:pt x="24973" y="27430"/>
                  </a:cubicBezTo>
                  <a:cubicBezTo>
                    <a:pt x="25327" y="27430"/>
                    <a:pt x="25692" y="27419"/>
                    <a:pt x="26041" y="27403"/>
                  </a:cubicBezTo>
                  <a:cubicBezTo>
                    <a:pt x="26144" y="27397"/>
                    <a:pt x="26242" y="27397"/>
                    <a:pt x="26340" y="27397"/>
                  </a:cubicBezTo>
                  <a:cubicBezTo>
                    <a:pt x="28030" y="27397"/>
                    <a:pt x="28929" y="28171"/>
                    <a:pt x="29343" y="30024"/>
                  </a:cubicBezTo>
                  <a:cubicBezTo>
                    <a:pt x="29806" y="31975"/>
                    <a:pt x="28329" y="32787"/>
                    <a:pt x="28329" y="32787"/>
                  </a:cubicBezTo>
                  <a:cubicBezTo>
                    <a:pt x="28329" y="32787"/>
                    <a:pt x="24809" y="33620"/>
                    <a:pt x="22243" y="34890"/>
                  </a:cubicBezTo>
                  <a:cubicBezTo>
                    <a:pt x="19682" y="36187"/>
                    <a:pt x="18646" y="36824"/>
                    <a:pt x="13813" y="37789"/>
                  </a:cubicBezTo>
                  <a:cubicBezTo>
                    <a:pt x="8964" y="38742"/>
                    <a:pt x="5994" y="46049"/>
                    <a:pt x="5923" y="53612"/>
                  </a:cubicBezTo>
                  <a:cubicBezTo>
                    <a:pt x="5863" y="61170"/>
                    <a:pt x="5351" y="63034"/>
                    <a:pt x="5182" y="67295"/>
                  </a:cubicBezTo>
                  <a:cubicBezTo>
                    <a:pt x="5019" y="71572"/>
                    <a:pt x="6179" y="74357"/>
                    <a:pt x="4277" y="79027"/>
                  </a:cubicBezTo>
                  <a:cubicBezTo>
                    <a:pt x="2398" y="83707"/>
                    <a:pt x="1014" y="95183"/>
                    <a:pt x="1351" y="100179"/>
                  </a:cubicBezTo>
                  <a:cubicBezTo>
                    <a:pt x="1662" y="105198"/>
                    <a:pt x="185" y="112298"/>
                    <a:pt x="0" y="112756"/>
                  </a:cubicBezTo>
                  <a:lnTo>
                    <a:pt x="6729" y="112756"/>
                  </a:lnTo>
                  <a:cubicBezTo>
                    <a:pt x="6729" y="112756"/>
                    <a:pt x="9923" y="103460"/>
                    <a:pt x="11138" y="101155"/>
                  </a:cubicBezTo>
                  <a:cubicBezTo>
                    <a:pt x="12358" y="98834"/>
                    <a:pt x="14091" y="88045"/>
                    <a:pt x="14037" y="86018"/>
                  </a:cubicBezTo>
                  <a:cubicBezTo>
                    <a:pt x="13960" y="84007"/>
                    <a:pt x="14587" y="75207"/>
                    <a:pt x="14941" y="74264"/>
                  </a:cubicBezTo>
                  <a:cubicBezTo>
                    <a:pt x="15181" y="73637"/>
                    <a:pt x="15955" y="59476"/>
                    <a:pt x="15955" y="59476"/>
                  </a:cubicBezTo>
                  <a:cubicBezTo>
                    <a:pt x="15955" y="59476"/>
                    <a:pt x="18554" y="72112"/>
                    <a:pt x="18592" y="77239"/>
                  </a:cubicBezTo>
                  <a:cubicBezTo>
                    <a:pt x="18608" y="82367"/>
                    <a:pt x="18298" y="86628"/>
                    <a:pt x="18074" y="89434"/>
                  </a:cubicBezTo>
                  <a:cubicBezTo>
                    <a:pt x="17851" y="92219"/>
                    <a:pt x="17006" y="96698"/>
                    <a:pt x="16914" y="98970"/>
                  </a:cubicBezTo>
                  <a:cubicBezTo>
                    <a:pt x="16821" y="101253"/>
                    <a:pt x="14609" y="105198"/>
                    <a:pt x="15693" y="112761"/>
                  </a:cubicBezTo>
                  <a:lnTo>
                    <a:pt x="55569" y="112761"/>
                  </a:lnTo>
                  <a:cubicBezTo>
                    <a:pt x="56659" y="105203"/>
                    <a:pt x="54446" y="101253"/>
                    <a:pt x="54354" y="98970"/>
                  </a:cubicBezTo>
                  <a:cubicBezTo>
                    <a:pt x="54261" y="96698"/>
                    <a:pt x="53433" y="92219"/>
                    <a:pt x="53193" y="89434"/>
                  </a:cubicBezTo>
                  <a:cubicBezTo>
                    <a:pt x="52970" y="86628"/>
                    <a:pt x="52654" y="82367"/>
                    <a:pt x="52692" y="77239"/>
                  </a:cubicBezTo>
                  <a:cubicBezTo>
                    <a:pt x="52713" y="72112"/>
                    <a:pt x="55313" y="59481"/>
                    <a:pt x="55313" y="59481"/>
                  </a:cubicBezTo>
                  <a:cubicBezTo>
                    <a:pt x="55313" y="59481"/>
                    <a:pt x="56086" y="73648"/>
                    <a:pt x="56326" y="74270"/>
                  </a:cubicBezTo>
                  <a:cubicBezTo>
                    <a:pt x="56675" y="75212"/>
                    <a:pt x="57301" y="84012"/>
                    <a:pt x="57231" y="86018"/>
                  </a:cubicBezTo>
                  <a:cubicBezTo>
                    <a:pt x="57176" y="88045"/>
                    <a:pt x="58909" y="98839"/>
                    <a:pt x="60124" y="101160"/>
                  </a:cubicBezTo>
                  <a:cubicBezTo>
                    <a:pt x="61345" y="103465"/>
                    <a:pt x="64554" y="112761"/>
                    <a:pt x="64554" y="112761"/>
                  </a:cubicBezTo>
                  <a:lnTo>
                    <a:pt x="71284" y="112761"/>
                  </a:lnTo>
                  <a:cubicBezTo>
                    <a:pt x="71082" y="112298"/>
                    <a:pt x="69605" y="105203"/>
                    <a:pt x="69938" y="100185"/>
                  </a:cubicBezTo>
                  <a:cubicBezTo>
                    <a:pt x="70248" y="95183"/>
                    <a:pt x="68870" y="83713"/>
                    <a:pt x="66984" y="79027"/>
                  </a:cubicBezTo>
                  <a:cubicBezTo>
                    <a:pt x="65088" y="74362"/>
                    <a:pt x="66249" y="71578"/>
                    <a:pt x="66085" y="67300"/>
                  </a:cubicBezTo>
                  <a:cubicBezTo>
                    <a:pt x="65916" y="63039"/>
                    <a:pt x="65638" y="59683"/>
                    <a:pt x="65568" y="52119"/>
                  </a:cubicBezTo>
                  <a:cubicBezTo>
                    <a:pt x="65513" y="44534"/>
                    <a:pt x="62336" y="37696"/>
                    <a:pt x="57487" y="36715"/>
                  </a:cubicBezTo>
                  <a:cubicBezTo>
                    <a:pt x="52654" y="35762"/>
                    <a:pt x="52049" y="34541"/>
                    <a:pt x="49482" y="33266"/>
                  </a:cubicBezTo>
                  <a:cubicBezTo>
                    <a:pt x="47842" y="32432"/>
                    <a:pt x="46262" y="31490"/>
                    <a:pt x="44742" y="30449"/>
                  </a:cubicBezTo>
                  <a:cubicBezTo>
                    <a:pt x="42251" y="29670"/>
                    <a:pt x="43156" y="27032"/>
                    <a:pt x="43156" y="24139"/>
                  </a:cubicBezTo>
                  <a:cubicBezTo>
                    <a:pt x="43156" y="21262"/>
                    <a:pt x="47363" y="19622"/>
                    <a:pt x="47858" y="12762"/>
                  </a:cubicBezTo>
                  <a:cubicBezTo>
                    <a:pt x="48360" y="5879"/>
                    <a:pt x="43712" y="365"/>
                    <a:pt x="33974" y="16"/>
                  </a:cubicBezTo>
                  <a:cubicBezTo>
                    <a:pt x="33718" y="5"/>
                    <a:pt x="33473" y="0"/>
                    <a:pt x="3323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574;p136">
              <a:extLst>
                <a:ext uri="{FF2B5EF4-FFF2-40B4-BE49-F238E27FC236}">
                  <a16:creationId xmlns:a16="http://schemas.microsoft.com/office/drawing/2014/main" id="{837874A5-0BD4-492F-A439-525299F28F1E}"/>
                </a:ext>
              </a:extLst>
            </p:cNvPr>
            <p:cNvSpPr/>
            <p:nvPr/>
          </p:nvSpPr>
          <p:spPr>
            <a:xfrm>
              <a:off x="1586934" y="1597666"/>
              <a:ext cx="592312" cy="519173"/>
            </a:xfrm>
            <a:custGeom>
              <a:avLst/>
              <a:gdLst/>
              <a:ahLst/>
              <a:cxnLst/>
              <a:rect l="l" t="t" r="r" b="b"/>
              <a:pathLst>
                <a:path w="23437" h="20543" extrusionOk="0">
                  <a:moveTo>
                    <a:pt x="11144" y="0"/>
                  </a:moveTo>
                  <a:cubicBezTo>
                    <a:pt x="4392" y="0"/>
                    <a:pt x="605" y="2681"/>
                    <a:pt x="306" y="6621"/>
                  </a:cubicBezTo>
                  <a:cubicBezTo>
                    <a:pt x="0" y="10620"/>
                    <a:pt x="1815" y="11912"/>
                    <a:pt x="4376" y="11912"/>
                  </a:cubicBezTo>
                  <a:cubicBezTo>
                    <a:pt x="4621" y="11912"/>
                    <a:pt x="4877" y="11901"/>
                    <a:pt x="5139" y="11873"/>
                  </a:cubicBezTo>
                  <a:cubicBezTo>
                    <a:pt x="5139" y="11873"/>
                    <a:pt x="5362" y="11857"/>
                    <a:pt x="5656" y="11857"/>
                  </a:cubicBezTo>
                  <a:cubicBezTo>
                    <a:pt x="6234" y="11857"/>
                    <a:pt x="7073" y="11928"/>
                    <a:pt x="7073" y="12298"/>
                  </a:cubicBezTo>
                  <a:cubicBezTo>
                    <a:pt x="7073" y="12854"/>
                    <a:pt x="6888" y="14364"/>
                    <a:pt x="8125" y="14402"/>
                  </a:cubicBezTo>
                  <a:cubicBezTo>
                    <a:pt x="8539" y="14418"/>
                    <a:pt x="8926" y="14429"/>
                    <a:pt x="9258" y="14429"/>
                  </a:cubicBezTo>
                  <a:cubicBezTo>
                    <a:pt x="9923" y="14429"/>
                    <a:pt x="10375" y="14402"/>
                    <a:pt x="10375" y="14402"/>
                  </a:cubicBezTo>
                  <a:cubicBezTo>
                    <a:pt x="10375" y="14402"/>
                    <a:pt x="10724" y="16096"/>
                    <a:pt x="11465" y="16451"/>
                  </a:cubicBezTo>
                  <a:cubicBezTo>
                    <a:pt x="12201" y="16821"/>
                    <a:pt x="11906" y="17480"/>
                    <a:pt x="12130" y="17867"/>
                  </a:cubicBezTo>
                  <a:cubicBezTo>
                    <a:pt x="12348" y="18238"/>
                    <a:pt x="13236" y="18663"/>
                    <a:pt x="13585" y="19230"/>
                  </a:cubicBezTo>
                  <a:cubicBezTo>
                    <a:pt x="13939" y="19785"/>
                    <a:pt x="14086" y="20521"/>
                    <a:pt x="14674" y="20543"/>
                  </a:cubicBezTo>
                  <a:lnTo>
                    <a:pt x="14707" y="20543"/>
                  </a:lnTo>
                  <a:cubicBezTo>
                    <a:pt x="15301" y="20543"/>
                    <a:pt x="15759" y="20047"/>
                    <a:pt x="15377" y="19268"/>
                  </a:cubicBezTo>
                  <a:cubicBezTo>
                    <a:pt x="14969" y="18456"/>
                    <a:pt x="14582" y="17737"/>
                    <a:pt x="14843" y="17666"/>
                  </a:cubicBezTo>
                  <a:cubicBezTo>
                    <a:pt x="14854" y="17660"/>
                    <a:pt x="14860" y="17660"/>
                    <a:pt x="14871" y="17666"/>
                  </a:cubicBezTo>
                  <a:cubicBezTo>
                    <a:pt x="15099" y="17666"/>
                    <a:pt x="16009" y="17971"/>
                    <a:pt x="16985" y="17971"/>
                  </a:cubicBezTo>
                  <a:cubicBezTo>
                    <a:pt x="17562" y="17971"/>
                    <a:pt x="18162" y="17862"/>
                    <a:pt x="18663" y="17519"/>
                  </a:cubicBezTo>
                  <a:cubicBezTo>
                    <a:pt x="20064" y="16560"/>
                    <a:pt x="21998" y="15361"/>
                    <a:pt x="21077" y="12576"/>
                  </a:cubicBezTo>
                  <a:lnTo>
                    <a:pt x="21132" y="12576"/>
                  </a:lnTo>
                  <a:cubicBezTo>
                    <a:pt x="21437" y="12576"/>
                    <a:pt x="22984" y="12457"/>
                    <a:pt x="23197" y="10048"/>
                  </a:cubicBezTo>
                  <a:cubicBezTo>
                    <a:pt x="23436" y="7373"/>
                    <a:pt x="21851" y="807"/>
                    <a:pt x="13568" y="104"/>
                  </a:cubicBezTo>
                  <a:cubicBezTo>
                    <a:pt x="12724" y="33"/>
                    <a:pt x="11912" y="0"/>
                    <a:pt x="1114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575;p136">
              <a:extLst>
                <a:ext uri="{FF2B5EF4-FFF2-40B4-BE49-F238E27FC236}">
                  <a16:creationId xmlns:a16="http://schemas.microsoft.com/office/drawing/2014/main" id="{8845953D-E6EB-4F2A-9853-8226FF93C04E}"/>
                </a:ext>
              </a:extLst>
            </p:cNvPr>
            <p:cNvSpPr/>
            <p:nvPr/>
          </p:nvSpPr>
          <p:spPr>
            <a:xfrm>
              <a:off x="1915375" y="2556935"/>
              <a:ext cx="398547" cy="598251"/>
            </a:xfrm>
            <a:custGeom>
              <a:avLst/>
              <a:gdLst/>
              <a:ahLst/>
              <a:cxnLst/>
              <a:rect l="l" t="t" r="r" b="b"/>
              <a:pathLst>
                <a:path w="15770" h="23672" extrusionOk="0">
                  <a:moveTo>
                    <a:pt x="4833" y="6"/>
                  </a:moveTo>
                  <a:cubicBezTo>
                    <a:pt x="4131" y="6"/>
                    <a:pt x="2730" y="235"/>
                    <a:pt x="2267" y="1968"/>
                  </a:cubicBezTo>
                  <a:cubicBezTo>
                    <a:pt x="1657" y="4311"/>
                    <a:pt x="126" y="7226"/>
                    <a:pt x="905" y="10583"/>
                  </a:cubicBezTo>
                  <a:cubicBezTo>
                    <a:pt x="1662" y="13939"/>
                    <a:pt x="0" y="16871"/>
                    <a:pt x="1733" y="18718"/>
                  </a:cubicBezTo>
                  <a:cubicBezTo>
                    <a:pt x="3411" y="20516"/>
                    <a:pt x="7405" y="23671"/>
                    <a:pt x="11312" y="23671"/>
                  </a:cubicBezTo>
                  <a:cubicBezTo>
                    <a:pt x="11454" y="23671"/>
                    <a:pt x="11590" y="23666"/>
                    <a:pt x="11732" y="23660"/>
                  </a:cubicBezTo>
                  <a:cubicBezTo>
                    <a:pt x="15770" y="23420"/>
                    <a:pt x="15677" y="19879"/>
                    <a:pt x="14990" y="18533"/>
                  </a:cubicBezTo>
                  <a:cubicBezTo>
                    <a:pt x="14331" y="17187"/>
                    <a:pt x="12800" y="14310"/>
                    <a:pt x="12669" y="12631"/>
                  </a:cubicBezTo>
                  <a:cubicBezTo>
                    <a:pt x="12538" y="10970"/>
                    <a:pt x="10588" y="1733"/>
                    <a:pt x="5253" y="33"/>
                  </a:cubicBezTo>
                  <a:cubicBezTo>
                    <a:pt x="5117" y="12"/>
                    <a:pt x="4975" y="1"/>
                    <a:pt x="4833" y="6"/>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1576;p136">
              <a:extLst>
                <a:ext uri="{FF2B5EF4-FFF2-40B4-BE49-F238E27FC236}">
                  <a16:creationId xmlns:a16="http://schemas.microsoft.com/office/drawing/2014/main" id="{8683EE22-3EEF-4876-9D5C-0068562DFC7D}"/>
                </a:ext>
              </a:extLst>
            </p:cNvPr>
            <p:cNvSpPr/>
            <p:nvPr/>
          </p:nvSpPr>
          <p:spPr>
            <a:xfrm>
              <a:off x="1457614" y="2541114"/>
              <a:ext cx="398977" cy="598225"/>
            </a:xfrm>
            <a:custGeom>
              <a:avLst/>
              <a:gdLst/>
              <a:ahLst/>
              <a:cxnLst/>
              <a:rect l="l" t="t" r="r" b="b"/>
              <a:pathLst>
                <a:path w="15787" h="23671" extrusionOk="0">
                  <a:moveTo>
                    <a:pt x="10970" y="0"/>
                  </a:moveTo>
                  <a:cubicBezTo>
                    <a:pt x="10822" y="0"/>
                    <a:pt x="10675" y="11"/>
                    <a:pt x="10534" y="33"/>
                  </a:cubicBezTo>
                  <a:cubicBezTo>
                    <a:pt x="5183" y="1733"/>
                    <a:pt x="3243" y="10953"/>
                    <a:pt x="3118" y="12631"/>
                  </a:cubicBezTo>
                  <a:cubicBezTo>
                    <a:pt x="2987" y="14293"/>
                    <a:pt x="1456" y="17186"/>
                    <a:pt x="775" y="18532"/>
                  </a:cubicBezTo>
                  <a:cubicBezTo>
                    <a:pt x="110" y="19862"/>
                    <a:pt x="1" y="23420"/>
                    <a:pt x="4038" y="23660"/>
                  </a:cubicBezTo>
                  <a:cubicBezTo>
                    <a:pt x="4175" y="23665"/>
                    <a:pt x="4316" y="23670"/>
                    <a:pt x="4458" y="23670"/>
                  </a:cubicBezTo>
                  <a:cubicBezTo>
                    <a:pt x="8370" y="23670"/>
                    <a:pt x="12381" y="20515"/>
                    <a:pt x="14054" y="18717"/>
                  </a:cubicBezTo>
                  <a:cubicBezTo>
                    <a:pt x="15786" y="16854"/>
                    <a:pt x="14108" y="13922"/>
                    <a:pt x="14882" y="10582"/>
                  </a:cubicBezTo>
                  <a:cubicBezTo>
                    <a:pt x="15661" y="7225"/>
                    <a:pt x="14130" y="4310"/>
                    <a:pt x="13498" y="1951"/>
                  </a:cubicBezTo>
                  <a:cubicBezTo>
                    <a:pt x="13046" y="234"/>
                    <a:pt x="11683" y="0"/>
                    <a:pt x="10970"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1577;p136">
              <a:extLst>
                <a:ext uri="{FF2B5EF4-FFF2-40B4-BE49-F238E27FC236}">
                  <a16:creationId xmlns:a16="http://schemas.microsoft.com/office/drawing/2014/main" id="{16BB7BB6-794A-4B3E-BD47-A24EE9342785}"/>
                </a:ext>
              </a:extLst>
            </p:cNvPr>
            <p:cNvSpPr/>
            <p:nvPr/>
          </p:nvSpPr>
          <p:spPr>
            <a:xfrm>
              <a:off x="1836045" y="2217070"/>
              <a:ext cx="115698" cy="519198"/>
            </a:xfrm>
            <a:custGeom>
              <a:avLst/>
              <a:gdLst/>
              <a:ahLst/>
              <a:cxnLst/>
              <a:rect l="l" t="t" r="r" b="b"/>
              <a:pathLst>
                <a:path w="4578" h="20544" extrusionOk="0">
                  <a:moveTo>
                    <a:pt x="3210" y="1"/>
                  </a:moveTo>
                  <a:cubicBezTo>
                    <a:pt x="3210" y="1"/>
                    <a:pt x="2104" y="611"/>
                    <a:pt x="774" y="682"/>
                  </a:cubicBezTo>
                  <a:cubicBezTo>
                    <a:pt x="774" y="682"/>
                    <a:pt x="1663" y="9700"/>
                    <a:pt x="1237" y="13225"/>
                  </a:cubicBezTo>
                  <a:cubicBezTo>
                    <a:pt x="796" y="16767"/>
                    <a:pt x="1" y="18053"/>
                    <a:pt x="1" y="18053"/>
                  </a:cubicBezTo>
                  <a:cubicBezTo>
                    <a:pt x="17" y="18385"/>
                    <a:pt x="142" y="18484"/>
                    <a:pt x="289" y="18484"/>
                  </a:cubicBezTo>
                  <a:cubicBezTo>
                    <a:pt x="507" y="18484"/>
                    <a:pt x="774" y="18255"/>
                    <a:pt x="774" y="18255"/>
                  </a:cubicBezTo>
                  <a:lnTo>
                    <a:pt x="1368" y="17132"/>
                  </a:lnTo>
                  <a:cubicBezTo>
                    <a:pt x="1417" y="17132"/>
                    <a:pt x="1461" y="17127"/>
                    <a:pt x="1504" y="17127"/>
                  </a:cubicBezTo>
                  <a:cubicBezTo>
                    <a:pt x="2349" y="17127"/>
                    <a:pt x="2382" y="17612"/>
                    <a:pt x="2382" y="17612"/>
                  </a:cubicBezTo>
                  <a:lnTo>
                    <a:pt x="2197" y="18091"/>
                  </a:lnTo>
                  <a:lnTo>
                    <a:pt x="3946" y="20543"/>
                  </a:lnTo>
                  <a:lnTo>
                    <a:pt x="4578" y="18048"/>
                  </a:lnTo>
                  <a:cubicBezTo>
                    <a:pt x="4578" y="18048"/>
                    <a:pt x="2970" y="16375"/>
                    <a:pt x="3248" y="11874"/>
                  </a:cubicBezTo>
                  <a:cubicBezTo>
                    <a:pt x="3542" y="7395"/>
                    <a:pt x="3210" y="1"/>
                    <a:pt x="3210" y="1"/>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578;p136">
              <a:extLst>
                <a:ext uri="{FF2B5EF4-FFF2-40B4-BE49-F238E27FC236}">
                  <a16:creationId xmlns:a16="http://schemas.microsoft.com/office/drawing/2014/main" id="{C8F1B19F-3EE4-45D0-AADF-EF5F9334CDB6}"/>
                </a:ext>
              </a:extLst>
            </p:cNvPr>
            <p:cNvSpPr/>
            <p:nvPr/>
          </p:nvSpPr>
          <p:spPr>
            <a:xfrm>
              <a:off x="1625348" y="3061652"/>
              <a:ext cx="645055" cy="415076"/>
            </a:xfrm>
            <a:custGeom>
              <a:avLst/>
              <a:gdLst/>
              <a:ahLst/>
              <a:cxnLst/>
              <a:rect l="l" t="t" r="r" b="b"/>
              <a:pathLst>
                <a:path w="25524" h="16424" extrusionOk="0">
                  <a:moveTo>
                    <a:pt x="18331" y="0"/>
                  </a:moveTo>
                  <a:cubicBezTo>
                    <a:pt x="15552" y="0"/>
                    <a:pt x="12511" y="1003"/>
                    <a:pt x="10975" y="1493"/>
                  </a:cubicBezTo>
                  <a:cubicBezTo>
                    <a:pt x="9411" y="1989"/>
                    <a:pt x="6736" y="1826"/>
                    <a:pt x="3989" y="2065"/>
                  </a:cubicBezTo>
                  <a:cubicBezTo>
                    <a:pt x="1238" y="2305"/>
                    <a:pt x="1" y="4060"/>
                    <a:pt x="633" y="4812"/>
                  </a:cubicBezTo>
                  <a:cubicBezTo>
                    <a:pt x="1259" y="5553"/>
                    <a:pt x="4098" y="4648"/>
                    <a:pt x="5482" y="6310"/>
                  </a:cubicBezTo>
                  <a:cubicBezTo>
                    <a:pt x="6883" y="7967"/>
                    <a:pt x="8746" y="8871"/>
                    <a:pt x="9814" y="9389"/>
                  </a:cubicBezTo>
                  <a:cubicBezTo>
                    <a:pt x="10147" y="9536"/>
                    <a:pt x="10702" y="9776"/>
                    <a:pt x="11329" y="10086"/>
                  </a:cubicBezTo>
                  <a:cubicBezTo>
                    <a:pt x="11694" y="10255"/>
                    <a:pt x="12081" y="10440"/>
                    <a:pt x="12490" y="10642"/>
                  </a:cubicBezTo>
                  <a:cubicBezTo>
                    <a:pt x="13579" y="11231"/>
                    <a:pt x="14702" y="11917"/>
                    <a:pt x="15290" y="12598"/>
                  </a:cubicBezTo>
                  <a:cubicBezTo>
                    <a:pt x="16435" y="13982"/>
                    <a:pt x="20402" y="15677"/>
                    <a:pt x="21933" y="16249"/>
                  </a:cubicBezTo>
                  <a:cubicBezTo>
                    <a:pt x="22200" y="16358"/>
                    <a:pt x="22489" y="16418"/>
                    <a:pt x="22783" y="16423"/>
                  </a:cubicBezTo>
                  <a:cubicBezTo>
                    <a:pt x="23824" y="16423"/>
                    <a:pt x="24527" y="15519"/>
                    <a:pt x="24810" y="13944"/>
                  </a:cubicBezTo>
                  <a:cubicBezTo>
                    <a:pt x="25175" y="11966"/>
                    <a:pt x="25050" y="8392"/>
                    <a:pt x="25284" y="5106"/>
                  </a:cubicBezTo>
                  <a:cubicBezTo>
                    <a:pt x="25524" y="1809"/>
                    <a:pt x="22739" y="387"/>
                    <a:pt x="22739" y="387"/>
                  </a:cubicBezTo>
                  <a:cubicBezTo>
                    <a:pt x="22739" y="387"/>
                    <a:pt x="21230" y="38"/>
                    <a:pt x="18407"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1579;p136">
              <a:extLst>
                <a:ext uri="{FF2B5EF4-FFF2-40B4-BE49-F238E27FC236}">
                  <a16:creationId xmlns:a16="http://schemas.microsoft.com/office/drawing/2014/main" id="{6F004BEA-9AE4-4D69-AF32-F06FCBDC0C8F}"/>
                </a:ext>
              </a:extLst>
            </p:cNvPr>
            <p:cNvSpPr/>
            <p:nvPr/>
          </p:nvSpPr>
          <p:spPr>
            <a:xfrm>
              <a:off x="1523727" y="3044441"/>
              <a:ext cx="358465" cy="579776"/>
            </a:xfrm>
            <a:custGeom>
              <a:avLst/>
              <a:gdLst/>
              <a:ahLst/>
              <a:cxnLst/>
              <a:rect l="l" t="t" r="r" b="b"/>
              <a:pathLst>
                <a:path w="14184" h="22941" extrusionOk="0">
                  <a:moveTo>
                    <a:pt x="10163" y="0"/>
                  </a:moveTo>
                  <a:lnTo>
                    <a:pt x="8190" y="1493"/>
                  </a:lnTo>
                  <a:cubicBezTo>
                    <a:pt x="7302" y="1199"/>
                    <a:pt x="6528" y="1074"/>
                    <a:pt x="5842" y="1074"/>
                  </a:cubicBezTo>
                  <a:cubicBezTo>
                    <a:pt x="4016" y="1074"/>
                    <a:pt x="2790" y="1984"/>
                    <a:pt x="1624" y="3133"/>
                  </a:cubicBezTo>
                  <a:cubicBezTo>
                    <a:pt x="0" y="4719"/>
                    <a:pt x="60" y="9569"/>
                    <a:pt x="2049" y="12260"/>
                  </a:cubicBezTo>
                  <a:cubicBezTo>
                    <a:pt x="4038" y="14952"/>
                    <a:pt x="8354" y="15748"/>
                    <a:pt x="10310" y="16118"/>
                  </a:cubicBezTo>
                  <a:cubicBezTo>
                    <a:pt x="12288" y="16483"/>
                    <a:pt x="11803" y="17442"/>
                    <a:pt x="11770" y="18238"/>
                  </a:cubicBezTo>
                  <a:cubicBezTo>
                    <a:pt x="11710" y="19028"/>
                    <a:pt x="8724" y="21131"/>
                    <a:pt x="8833" y="22074"/>
                  </a:cubicBezTo>
                  <a:cubicBezTo>
                    <a:pt x="8915" y="22886"/>
                    <a:pt x="9999" y="22940"/>
                    <a:pt x="10293" y="22940"/>
                  </a:cubicBezTo>
                  <a:lnTo>
                    <a:pt x="10364" y="22940"/>
                  </a:lnTo>
                  <a:cubicBezTo>
                    <a:pt x="10364" y="22940"/>
                    <a:pt x="10773" y="21889"/>
                    <a:pt x="11863" y="20695"/>
                  </a:cubicBezTo>
                  <a:cubicBezTo>
                    <a:pt x="12953" y="19475"/>
                    <a:pt x="14108" y="18630"/>
                    <a:pt x="14021" y="16837"/>
                  </a:cubicBezTo>
                  <a:cubicBezTo>
                    <a:pt x="13928" y="15067"/>
                    <a:pt x="12468" y="14533"/>
                    <a:pt x="12468" y="14533"/>
                  </a:cubicBezTo>
                  <a:cubicBezTo>
                    <a:pt x="12468" y="14533"/>
                    <a:pt x="14184" y="13922"/>
                    <a:pt x="13388" y="11786"/>
                  </a:cubicBezTo>
                  <a:cubicBezTo>
                    <a:pt x="12598" y="9645"/>
                    <a:pt x="8691" y="10958"/>
                    <a:pt x="8724" y="8893"/>
                  </a:cubicBezTo>
                  <a:cubicBezTo>
                    <a:pt x="8779" y="6844"/>
                    <a:pt x="7934" y="5329"/>
                    <a:pt x="9165" y="3744"/>
                  </a:cubicBezTo>
                  <a:cubicBezTo>
                    <a:pt x="10386" y="2180"/>
                    <a:pt x="11291" y="202"/>
                    <a:pt x="11291" y="202"/>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11580;p136">
              <a:extLst>
                <a:ext uri="{FF2B5EF4-FFF2-40B4-BE49-F238E27FC236}">
                  <a16:creationId xmlns:a16="http://schemas.microsoft.com/office/drawing/2014/main" id="{59F9D82D-3954-4173-87B4-3872F4F4262C}"/>
                </a:ext>
              </a:extLst>
            </p:cNvPr>
            <p:cNvGrpSpPr/>
            <p:nvPr/>
          </p:nvGrpSpPr>
          <p:grpSpPr>
            <a:xfrm>
              <a:off x="1675337" y="3316550"/>
              <a:ext cx="437113" cy="383257"/>
              <a:chOff x="1675337" y="3316550"/>
              <a:chExt cx="437113" cy="383257"/>
            </a:xfrm>
          </p:grpSpPr>
          <p:sp>
            <p:nvSpPr>
              <p:cNvPr id="40" name="Google Shape;11581;p136">
                <a:extLst>
                  <a:ext uri="{FF2B5EF4-FFF2-40B4-BE49-F238E27FC236}">
                    <a16:creationId xmlns:a16="http://schemas.microsoft.com/office/drawing/2014/main" id="{47043A80-6D46-4EBC-B22A-691E954AAA7C}"/>
                  </a:ext>
                </a:extLst>
              </p:cNvPr>
              <p:cNvSpPr/>
              <p:nvPr/>
            </p:nvSpPr>
            <p:spPr>
              <a:xfrm>
                <a:off x="1948836" y="3389941"/>
                <a:ext cx="163614" cy="233998"/>
              </a:xfrm>
              <a:custGeom>
                <a:avLst/>
                <a:gdLst/>
                <a:ahLst/>
                <a:cxnLst/>
                <a:rect l="l" t="t" r="r" b="b"/>
                <a:pathLst>
                  <a:path w="6474" h="9259" extrusionOk="0">
                    <a:moveTo>
                      <a:pt x="3286" y="1"/>
                    </a:moveTo>
                    <a:cubicBezTo>
                      <a:pt x="2316" y="1"/>
                      <a:pt x="1052" y="273"/>
                      <a:pt x="594" y="1505"/>
                    </a:cubicBezTo>
                    <a:cubicBezTo>
                      <a:pt x="0" y="3096"/>
                      <a:pt x="1717" y="3940"/>
                      <a:pt x="1717" y="3940"/>
                    </a:cubicBezTo>
                    <a:cubicBezTo>
                      <a:pt x="1493" y="4496"/>
                      <a:pt x="1771" y="4845"/>
                      <a:pt x="1771" y="4845"/>
                    </a:cubicBezTo>
                    <a:cubicBezTo>
                      <a:pt x="1477" y="5401"/>
                      <a:pt x="1717" y="5673"/>
                      <a:pt x="1717" y="5673"/>
                    </a:cubicBezTo>
                    <a:cubicBezTo>
                      <a:pt x="1205" y="6109"/>
                      <a:pt x="916" y="6752"/>
                      <a:pt x="921" y="7428"/>
                    </a:cubicBezTo>
                    <a:cubicBezTo>
                      <a:pt x="921" y="8338"/>
                      <a:pt x="2049" y="9258"/>
                      <a:pt x="3428" y="9258"/>
                    </a:cubicBezTo>
                    <a:cubicBezTo>
                      <a:pt x="3836" y="9258"/>
                      <a:pt x="4234" y="9182"/>
                      <a:pt x="4610" y="9030"/>
                    </a:cubicBezTo>
                    <a:cubicBezTo>
                      <a:pt x="6474" y="8294"/>
                      <a:pt x="6179" y="6360"/>
                      <a:pt x="6141" y="3444"/>
                    </a:cubicBezTo>
                    <a:cubicBezTo>
                      <a:pt x="6109" y="513"/>
                      <a:pt x="4022" y="55"/>
                      <a:pt x="4022" y="55"/>
                    </a:cubicBezTo>
                    <a:cubicBezTo>
                      <a:pt x="3776" y="17"/>
                      <a:pt x="3531" y="1"/>
                      <a:pt x="3286"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582;p136">
                <a:extLst>
                  <a:ext uri="{FF2B5EF4-FFF2-40B4-BE49-F238E27FC236}">
                    <a16:creationId xmlns:a16="http://schemas.microsoft.com/office/drawing/2014/main" id="{EED1752E-4214-4E67-A8C9-9C084A7837C5}"/>
                  </a:ext>
                </a:extLst>
              </p:cNvPr>
              <p:cNvSpPr/>
              <p:nvPr/>
            </p:nvSpPr>
            <p:spPr>
              <a:xfrm>
                <a:off x="1675337" y="3384988"/>
                <a:ext cx="163639" cy="234124"/>
              </a:xfrm>
              <a:custGeom>
                <a:avLst/>
                <a:gdLst/>
                <a:ahLst/>
                <a:cxnLst/>
                <a:rect l="l" t="t" r="r" b="b"/>
                <a:pathLst>
                  <a:path w="6475" h="9264" extrusionOk="0">
                    <a:moveTo>
                      <a:pt x="3139" y="0"/>
                    </a:moveTo>
                    <a:cubicBezTo>
                      <a:pt x="2910" y="0"/>
                      <a:pt x="2676" y="17"/>
                      <a:pt x="2453" y="44"/>
                    </a:cubicBezTo>
                    <a:cubicBezTo>
                      <a:pt x="2453" y="44"/>
                      <a:pt x="366" y="502"/>
                      <a:pt x="328" y="3433"/>
                    </a:cubicBezTo>
                    <a:cubicBezTo>
                      <a:pt x="295" y="6370"/>
                      <a:pt x="1" y="8305"/>
                      <a:pt x="1859" y="9046"/>
                    </a:cubicBezTo>
                    <a:cubicBezTo>
                      <a:pt x="2229" y="9187"/>
                      <a:pt x="2627" y="9264"/>
                      <a:pt x="3025" y="9264"/>
                    </a:cubicBezTo>
                    <a:cubicBezTo>
                      <a:pt x="4414" y="9264"/>
                      <a:pt x="5548" y="8337"/>
                      <a:pt x="5548" y="7422"/>
                    </a:cubicBezTo>
                    <a:cubicBezTo>
                      <a:pt x="5559" y="6752"/>
                      <a:pt x="5270" y="6109"/>
                      <a:pt x="4758" y="5673"/>
                    </a:cubicBezTo>
                    <a:cubicBezTo>
                      <a:pt x="4758" y="5673"/>
                      <a:pt x="4997" y="5411"/>
                      <a:pt x="4703" y="4861"/>
                    </a:cubicBezTo>
                    <a:cubicBezTo>
                      <a:pt x="4703" y="4861"/>
                      <a:pt x="4976" y="4507"/>
                      <a:pt x="4758" y="3940"/>
                    </a:cubicBezTo>
                    <a:cubicBezTo>
                      <a:pt x="4758" y="3940"/>
                      <a:pt x="6474" y="3106"/>
                      <a:pt x="5880" y="1521"/>
                    </a:cubicBezTo>
                    <a:cubicBezTo>
                      <a:pt x="5417" y="262"/>
                      <a:pt x="4115" y="0"/>
                      <a:pt x="3139"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1583;p136">
                <a:extLst>
                  <a:ext uri="{FF2B5EF4-FFF2-40B4-BE49-F238E27FC236}">
                    <a16:creationId xmlns:a16="http://schemas.microsoft.com/office/drawing/2014/main" id="{B1035679-1DCD-46FD-B919-596063B9A59C}"/>
                  </a:ext>
                </a:extLst>
              </p:cNvPr>
              <p:cNvSpPr/>
              <p:nvPr/>
            </p:nvSpPr>
            <p:spPr>
              <a:xfrm>
                <a:off x="1794193" y="3316550"/>
                <a:ext cx="199552" cy="383257"/>
              </a:xfrm>
              <a:custGeom>
                <a:avLst/>
                <a:gdLst/>
                <a:ahLst/>
                <a:cxnLst/>
                <a:rect l="l" t="t" r="r" b="b"/>
                <a:pathLst>
                  <a:path w="7896" h="15165" extrusionOk="0">
                    <a:moveTo>
                      <a:pt x="4648" y="0"/>
                    </a:moveTo>
                    <a:lnTo>
                      <a:pt x="4648" y="4191"/>
                    </a:lnTo>
                    <a:cubicBezTo>
                      <a:pt x="4648" y="4191"/>
                      <a:pt x="1733" y="6812"/>
                      <a:pt x="125" y="6959"/>
                    </a:cubicBezTo>
                    <a:lnTo>
                      <a:pt x="0" y="7563"/>
                    </a:lnTo>
                    <a:cubicBezTo>
                      <a:pt x="0" y="7563"/>
                      <a:pt x="2839" y="6719"/>
                      <a:pt x="4239" y="5558"/>
                    </a:cubicBezTo>
                    <a:lnTo>
                      <a:pt x="4239" y="5558"/>
                    </a:lnTo>
                    <a:cubicBezTo>
                      <a:pt x="4054" y="5722"/>
                      <a:pt x="1139" y="8283"/>
                      <a:pt x="55" y="8375"/>
                    </a:cubicBezTo>
                    <a:lnTo>
                      <a:pt x="550" y="8969"/>
                    </a:lnTo>
                    <a:cubicBezTo>
                      <a:pt x="550" y="8969"/>
                      <a:pt x="4169" y="7068"/>
                      <a:pt x="4299" y="6294"/>
                    </a:cubicBezTo>
                    <a:lnTo>
                      <a:pt x="4299" y="15165"/>
                    </a:lnTo>
                    <a:lnTo>
                      <a:pt x="5754" y="15165"/>
                    </a:lnTo>
                    <a:lnTo>
                      <a:pt x="5754" y="8081"/>
                    </a:lnTo>
                    <a:cubicBezTo>
                      <a:pt x="6283" y="8931"/>
                      <a:pt x="7187" y="8986"/>
                      <a:pt x="7416" y="8986"/>
                    </a:cubicBezTo>
                    <a:lnTo>
                      <a:pt x="7471" y="8986"/>
                    </a:lnTo>
                    <a:lnTo>
                      <a:pt x="7841" y="8577"/>
                    </a:lnTo>
                    <a:cubicBezTo>
                      <a:pt x="6713" y="8468"/>
                      <a:pt x="6217" y="7340"/>
                      <a:pt x="6217" y="7340"/>
                    </a:cubicBezTo>
                    <a:lnTo>
                      <a:pt x="6217" y="7340"/>
                    </a:lnTo>
                    <a:cubicBezTo>
                      <a:pt x="6768" y="7705"/>
                      <a:pt x="7405" y="7754"/>
                      <a:pt x="7716" y="7754"/>
                    </a:cubicBezTo>
                    <a:cubicBezTo>
                      <a:pt x="7825" y="7754"/>
                      <a:pt x="7896" y="7749"/>
                      <a:pt x="7896" y="7749"/>
                    </a:cubicBezTo>
                    <a:lnTo>
                      <a:pt x="7765" y="7155"/>
                    </a:lnTo>
                    <a:cubicBezTo>
                      <a:pt x="7667" y="7166"/>
                      <a:pt x="7569" y="7171"/>
                      <a:pt x="7471" y="7171"/>
                    </a:cubicBezTo>
                    <a:cubicBezTo>
                      <a:pt x="6081" y="7171"/>
                      <a:pt x="5792" y="5978"/>
                      <a:pt x="5792" y="5978"/>
                    </a:cubicBezTo>
                    <a:lnTo>
                      <a:pt x="5792" y="556"/>
                    </a:lnTo>
                    <a:cubicBezTo>
                      <a:pt x="5400" y="354"/>
                      <a:pt x="5013" y="175"/>
                      <a:pt x="4648" y="0"/>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11584;p136">
              <a:extLst>
                <a:ext uri="{FF2B5EF4-FFF2-40B4-BE49-F238E27FC236}">
                  <a16:creationId xmlns:a16="http://schemas.microsoft.com/office/drawing/2014/main" id="{6C61DA78-2D54-417A-BA38-FF0EE083764D}"/>
                </a:ext>
              </a:extLst>
            </p:cNvPr>
            <p:cNvSpPr/>
            <p:nvPr/>
          </p:nvSpPr>
          <p:spPr>
            <a:xfrm>
              <a:off x="1512152" y="3450115"/>
              <a:ext cx="732650" cy="863056"/>
            </a:xfrm>
            <a:custGeom>
              <a:avLst/>
              <a:gdLst/>
              <a:ahLst/>
              <a:cxnLst/>
              <a:rect l="l" t="t" r="r" b="b"/>
              <a:pathLst>
                <a:path w="28990" h="34150" extrusionOk="0">
                  <a:moveTo>
                    <a:pt x="2235" y="1"/>
                  </a:moveTo>
                  <a:cubicBezTo>
                    <a:pt x="1968" y="6"/>
                    <a:pt x="1695" y="44"/>
                    <a:pt x="1439" y="121"/>
                  </a:cubicBezTo>
                  <a:cubicBezTo>
                    <a:pt x="1" y="508"/>
                    <a:pt x="1014" y="2061"/>
                    <a:pt x="1090" y="2796"/>
                  </a:cubicBezTo>
                  <a:cubicBezTo>
                    <a:pt x="1145" y="3515"/>
                    <a:pt x="1586" y="4698"/>
                    <a:pt x="1586" y="4698"/>
                  </a:cubicBezTo>
                  <a:cubicBezTo>
                    <a:pt x="1363" y="5657"/>
                    <a:pt x="2305" y="6981"/>
                    <a:pt x="2305" y="6981"/>
                  </a:cubicBezTo>
                  <a:cubicBezTo>
                    <a:pt x="1842" y="8180"/>
                    <a:pt x="2398" y="8736"/>
                    <a:pt x="2398" y="8736"/>
                  </a:cubicBezTo>
                  <a:cubicBezTo>
                    <a:pt x="1919" y="9509"/>
                    <a:pt x="2414" y="10915"/>
                    <a:pt x="2414" y="10915"/>
                  </a:cubicBezTo>
                  <a:cubicBezTo>
                    <a:pt x="1510" y="12686"/>
                    <a:pt x="2289" y="13830"/>
                    <a:pt x="2289" y="13830"/>
                  </a:cubicBezTo>
                  <a:cubicBezTo>
                    <a:pt x="1641" y="14713"/>
                    <a:pt x="1973" y="16282"/>
                    <a:pt x="1973" y="16282"/>
                  </a:cubicBezTo>
                  <a:cubicBezTo>
                    <a:pt x="938" y="17917"/>
                    <a:pt x="1826" y="19781"/>
                    <a:pt x="1826" y="19781"/>
                  </a:cubicBezTo>
                  <a:cubicBezTo>
                    <a:pt x="1494" y="21077"/>
                    <a:pt x="1733" y="22380"/>
                    <a:pt x="1733" y="22380"/>
                  </a:cubicBezTo>
                  <a:cubicBezTo>
                    <a:pt x="1401" y="24298"/>
                    <a:pt x="2213" y="24963"/>
                    <a:pt x="2213" y="24963"/>
                  </a:cubicBezTo>
                  <a:cubicBezTo>
                    <a:pt x="2360" y="27584"/>
                    <a:pt x="4937" y="27954"/>
                    <a:pt x="4937" y="27954"/>
                  </a:cubicBezTo>
                  <a:cubicBezTo>
                    <a:pt x="5395" y="28880"/>
                    <a:pt x="6125" y="29158"/>
                    <a:pt x="6839" y="29158"/>
                  </a:cubicBezTo>
                  <a:cubicBezTo>
                    <a:pt x="7907" y="29158"/>
                    <a:pt x="8942" y="28526"/>
                    <a:pt x="8942" y="28526"/>
                  </a:cubicBezTo>
                  <a:cubicBezTo>
                    <a:pt x="9286" y="28641"/>
                    <a:pt x="9645" y="28706"/>
                    <a:pt x="10010" y="28717"/>
                  </a:cubicBezTo>
                  <a:cubicBezTo>
                    <a:pt x="10893" y="28717"/>
                    <a:pt x="11138" y="28177"/>
                    <a:pt x="11710" y="27954"/>
                  </a:cubicBezTo>
                  <a:cubicBezTo>
                    <a:pt x="11923" y="27861"/>
                    <a:pt x="12152" y="27812"/>
                    <a:pt x="12386" y="27801"/>
                  </a:cubicBezTo>
                  <a:cubicBezTo>
                    <a:pt x="12811" y="27801"/>
                    <a:pt x="13127" y="28030"/>
                    <a:pt x="13274" y="28581"/>
                  </a:cubicBezTo>
                  <a:cubicBezTo>
                    <a:pt x="13498" y="29393"/>
                    <a:pt x="13111" y="30646"/>
                    <a:pt x="12942" y="31899"/>
                  </a:cubicBezTo>
                  <a:cubicBezTo>
                    <a:pt x="12778" y="33136"/>
                    <a:pt x="13574" y="34150"/>
                    <a:pt x="13574" y="34150"/>
                  </a:cubicBezTo>
                  <a:lnTo>
                    <a:pt x="15454" y="34150"/>
                  </a:lnTo>
                  <a:cubicBezTo>
                    <a:pt x="15416" y="34150"/>
                    <a:pt x="15269" y="34111"/>
                    <a:pt x="15912" y="33005"/>
                  </a:cubicBezTo>
                  <a:cubicBezTo>
                    <a:pt x="16615" y="31823"/>
                    <a:pt x="15655" y="30679"/>
                    <a:pt x="16560" y="29240"/>
                  </a:cubicBezTo>
                  <a:cubicBezTo>
                    <a:pt x="17465" y="27801"/>
                    <a:pt x="17410" y="25976"/>
                    <a:pt x="17410" y="25976"/>
                  </a:cubicBezTo>
                  <a:cubicBezTo>
                    <a:pt x="17851" y="23540"/>
                    <a:pt x="16707" y="23470"/>
                    <a:pt x="15786" y="22434"/>
                  </a:cubicBezTo>
                  <a:cubicBezTo>
                    <a:pt x="15388" y="22009"/>
                    <a:pt x="14773" y="21884"/>
                    <a:pt x="14184" y="21884"/>
                  </a:cubicBezTo>
                  <a:cubicBezTo>
                    <a:pt x="13661" y="21895"/>
                    <a:pt x="13138" y="21971"/>
                    <a:pt x="12631" y="22124"/>
                  </a:cubicBezTo>
                  <a:cubicBezTo>
                    <a:pt x="12419" y="22042"/>
                    <a:pt x="12201" y="21998"/>
                    <a:pt x="11977" y="21993"/>
                  </a:cubicBezTo>
                  <a:cubicBezTo>
                    <a:pt x="11525" y="21977"/>
                    <a:pt x="11122" y="22254"/>
                    <a:pt x="10969" y="22674"/>
                  </a:cubicBezTo>
                  <a:cubicBezTo>
                    <a:pt x="10828" y="22625"/>
                    <a:pt x="10681" y="22598"/>
                    <a:pt x="10533" y="22598"/>
                  </a:cubicBezTo>
                  <a:cubicBezTo>
                    <a:pt x="9781" y="22598"/>
                    <a:pt x="9144" y="23213"/>
                    <a:pt x="9144" y="23213"/>
                  </a:cubicBezTo>
                  <a:cubicBezTo>
                    <a:pt x="9089" y="22837"/>
                    <a:pt x="8779" y="22734"/>
                    <a:pt x="8452" y="22734"/>
                  </a:cubicBezTo>
                  <a:cubicBezTo>
                    <a:pt x="8158" y="22745"/>
                    <a:pt x="7869" y="22805"/>
                    <a:pt x="7596" y="22903"/>
                  </a:cubicBezTo>
                  <a:cubicBezTo>
                    <a:pt x="7667" y="22036"/>
                    <a:pt x="6877" y="21720"/>
                    <a:pt x="6877" y="21720"/>
                  </a:cubicBezTo>
                  <a:cubicBezTo>
                    <a:pt x="7542" y="20467"/>
                    <a:pt x="6599" y="19639"/>
                    <a:pt x="6599" y="19639"/>
                  </a:cubicBezTo>
                  <a:cubicBezTo>
                    <a:pt x="7689" y="18070"/>
                    <a:pt x="7024" y="16266"/>
                    <a:pt x="7024" y="16266"/>
                  </a:cubicBezTo>
                  <a:cubicBezTo>
                    <a:pt x="7487" y="14402"/>
                    <a:pt x="6452" y="13367"/>
                    <a:pt x="6452" y="13367"/>
                  </a:cubicBezTo>
                  <a:cubicBezTo>
                    <a:pt x="7558" y="11890"/>
                    <a:pt x="6251" y="10528"/>
                    <a:pt x="6251" y="10528"/>
                  </a:cubicBezTo>
                  <a:cubicBezTo>
                    <a:pt x="6670" y="10120"/>
                    <a:pt x="6523" y="9231"/>
                    <a:pt x="6490" y="9013"/>
                  </a:cubicBezTo>
                  <a:lnTo>
                    <a:pt x="6490" y="9013"/>
                  </a:lnTo>
                  <a:cubicBezTo>
                    <a:pt x="6665" y="9983"/>
                    <a:pt x="7733" y="10049"/>
                    <a:pt x="8032" y="10049"/>
                  </a:cubicBezTo>
                  <a:lnTo>
                    <a:pt x="8109" y="10049"/>
                  </a:lnTo>
                  <a:cubicBezTo>
                    <a:pt x="8196" y="10899"/>
                    <a:pt x="9280" y="11002"/>
                    <a:pt x="9814" y="11002"/>
                  </a:cubicBezTo>
                  <a:cubicBezTo>
                    <a:pt x="9989" y="11002"/>
                    <a:pt x="10103" y="10991"/>
                    <a:pt x="10103" y="10991"/>
                  </a:cubicBezTo>
                  <a:cubicBezTo>
                    <a:pt x="10272" y="11743"/>
                    <a:pt x="10735" y="11934"/>
                    <a:pt x="11166" y="11934"/>
                  </a:cubicBezTo>
                  <a:cubicBezTo>
                    <a:pt x="11476" y="11923"/>
                    <a:pt x="11781" y="11847"/>
                    <a:pt x="12059" y="11711"/>
                  </a:cubicBezTo>
                  <a:cubicBezTo>
                    <a:pt x="12479" y="12119"/>
                    <a:pt x="13013" y="12245"/>
                    <a:pt x="13525" y="12245"/>
                  </a:cubicBezTo>
                  <a:cubicBezTo>
                    <a:pt x="14413" y="12245"/>
                    <a:pt x="15230" y="11858"/>
                    <a:pt x="15230" y="11858"/>
                  </a:cubicBezTo>
                  <a:cubicBezTo>
                    <a:pt x="15454" y="12076"/>
                    <a:pt x="15759" y="12196"/>
                    <a:pt x="16070" y="12179"/>
                  </a:cubicBezTo>
                  <a:cubicBezTo>
                    <a:pt x="16963" y="12179"/>
                    <a:pt x="17977" y="11471"/>
                    <a:pt x="17977" y="11471"/>
                  </a:cubicBezTo>
                  <a:cubicBezTo>
                    <a:pt x="18173" y="11536"/>
                    <a:pt x="18369" y="11569"/>
                    <a:pt x="18571" y="11569"/>
                  </a:cubicBezTo>
                  <a:cubicBezTo>
                    <a:pt x="19699" y="11569"/>
                    <a:pt x="19987" y="10387"/>
                    <a:pt x="19987" y="10387"/>
                  </a:cubicBezTo>
                  <a:lnTo>
                    <a:pt x="20031" y="10387"/>
                  </a:lnTo>
                  <a:cubicBezTo>
                    <a:pt x="21617" y="10387"/>
                    <a:pt x="21927" y="9297"/>
                    <a:pt x="21927" y="9297"/>
                  </a:cubicBezTo>
                  <a:cubicBezTo>
                    <a:pt x="22123" y="9362"/>
                    <a:pt x="22331" y="9400"/>
                    <a:pt x="22538" y="9406"/>
                  </a:cubicBezTo>
                  <a:cubicBezTo>
                    <a:pt x="22946" y="9406"/>
                    <a:pt x="23066" y="9188"/>
                    <a:pt x="23110" y="9052"/>
                  </a:cubicBezTo>
                  <a:lnTo>
                    <a:pt x="23110" y="9052"/>
                  </a:lnTo>
                  <a:cubicBezTo>
                    <a:pt x="22924" y="10365"/>
                    <a:pt x="23753" y="10583"/>
                    <a:pt x="23753" y="10583"/>
                  </a:cubicBezTo>
                  <a:cubicBezTo>
                    <a:pt x="23382" y="11945"/>
                    <a:pt x="23458" y="13018"/>
                    <a:pt x="23458" y="13018"/>
                  </a:cubicBezTo>
                  <a:cubicBezTo>
                    <a:pt x="22554" y="15307"/>
                    <a:pt x="24031" y="16212"/>
                    <a:pt x="24031" y="16212"/>
                  </a:cubicBezTo>
                  <a:cubicBezTo>
                    <a:pt x="22941" y="17574"/>
                    <a:pt x="23753" y="18903"/>
                    <a:pt x="23753" y="18903"/>
                  </a:cubicBezTo>
                  <a:cubicBezTo>
                    <a:pt x="23344" y="19514"/>
                    <a:pt x="23529" y="21377"/>
                    <a:pt x="23529" y="21377"/>
                  </a:cubicBezTo>
                  <a:cubicBezTo>
                    <a:pt x="22995" y="21982"/>
                    <a:pt x="22723" y="23257"/>
                    <a:pt x="22723" y="23257"/>
                  </a:cubicBezTo>
                  <a:cubicBezTo>
                    <a:pt x="20892" y="24031"/>
                    <a:pt x="20985" y="25655"/>
                    <a:pt x="20985" y="25655"/>
                  </a:cubicBezTo>
                  <a:cubicBezTo>
                    <a:pt x="21099" y="25704"/>
                    <a:pt x="21197" y="25785"/>
                    <a:pt x="21263" y="25894"/>
                  </a:cubicBezTo>
                  <a:cubicBezTo>
                    <a:pt x="21524" y="26281"/>
                    <a:pt x="22167" y="26706"/>
                    <a:pt x="22167" y="26706"/>
                  </a:cubicBezTo>
                  <a:cubicBezTo>
                    <a:pt x="21448" y="27039"/>
                    <a:pt x="20805" y="29398"/>
                    <a:pt x="20598" y="29970"/>
                  </a:cubicBezTo>
                  <a:cubicBezTo>
                    <a:pt x="20543" y="30134"/>
                    <a:pt x="20609" y="30210"/>
                    <a:pt x="20734" y="30210"/>
                  </a:cubicBezTo>
                  <a:cubicBezTo>
                    <a:pt x="21061" y="30210"/>
                    <a:pt x="21824" y="29692"/>
                    <a:pt x="22020" y="28864"/>
                  </a:cubicBezTo>
                  <a:cubicBezTo>
                    <a:pt x="22314" y="27736"/>
                    <a:pt x="23126" y="27333"/>
                    <a:pt x="23126" y="27333"/>
                  </a:cubicBezTo>
                  <a:cubicBezTo>
                    <a:pt x="23513" y="28194"/>
                    <a:pt x="24140" y="28466"/>
                    <a:pt x="24793" y="28466"/>
                  </a:cubicBezTo>
                  <a:cubicBezTo>
                    <a:pt x="25507" y="28466"/>
                    <a:pt x="26248" y="28145"/>
                    <a:pt x="26744" y="27921"/>
                  </a:cubicBezTo>
                  <a:cubicBezTo>
                    <a:pt x="27681" y="27496"/>
                    <a:pt x="27589" y="25355"/>
                    <a:pt x="27589" y="25355"/>
                  </a:cubicBezTo>
                  <a:cubicBezTo>
                    <a:pt x="27589" y="25355"/>
                    <a:pt x="27905" y="25230"/>
                    <a:pt x="28439" y="23731"/>
                  </a:cubicBezTo>
                  <a:cubicBezTo>
                    <a:pt x="28989" y="22260"/>
                    <a:pt x="28215" y="21154"/>
                    <a:pt x="28215" y="21154"/>
                  </a:cubicBezTo>
                  <a:cubicBezTo>
                    <a:pt x="28864" y="19159"/>
                    <a:pt x="27790" y="17999"/>
                    <a:pt x="27790" y="17999"/>
                  </a:cubicBezTo>
                  <a:cubicBezTo>
                    <a:pt x="28733" y="16429"/>
                    <a:pt x="27774" y="15045"/>
                    <a:pt x="27774" y="15045"/>
                  </a:cubicBezTo>
                  <a:cubicBezTo>
                    <a:pt x="28570" y="13700"/>
                    <a:pt x="27698" y="12408"/>
                    <a:pt x="27698" y="12408"/>
                  </a:cubicBezTo>
                  <a:cubicBezTo>
                    <a:pt x="28493" y="11264"/>
                    <a:pt x="27921" y="9771"/>
                    <a:pt x="27921" y="9771"/>
                  </a:cubicBezTo>
                  <a:cubicBezTo>
                    <a:pt x="28935" y="8294"/>
                    <a:pt x="27976" y="7335"/>
                    <a:pt x="27976" y="7335"/>
                  </a:cubicBezTo>
                  <a:cubicBezTo>
                    <a:pt x="27976" y="7335"/>
                    <a:pt x="28602" y="7155"/>
                    <a:pt x="28531" y="5145"/>
                  </a:cubicBezTo>
                  <a:cubicBezTo>
                    <a:pt x="28482" y="3417"/>
                    <a:pt x="26913" y="3297"/>
                    <a:pt x="26472" y="3297"/>
                  </a:cubicBezTo>
                  <a:cubicBezTo>
                    <a:pt x="26395" y="3297"/>
                    <a:pt x="26352" y="3297"/>
                    <a:pt x="26352" y="3297"/>
                  </a:cubicBezTo>
                  <a:cubicBezTo>
                    <a:pt x="25976" y="2894"/>
                    <a:pt x="25611" y="2753"/>
                    <a:pt x="25289" y="2753"/>
                  </a:cubicBezTo>
                  <a:cubicBezTo>
                    <a:pt x="24532" y="2753"/>
                    <a:pt x="23998" y="3537"/>
                    <a:pt x="23998" y="3537"/>
                  </a:cubicBezTo>
                  <a:cubicBezTo>
                    <a:pt x="23894" y="3510"/>
                    <a:pt x="23796" y="3494"/>
                    <a:pt x="23693" y="3494"/>
                  </a:cubicBezTo>
                  <a:cubicBezTo>
                    <a:pt x="22614" y="3494"/>
                    <a:pt x="21764" y="5014"/>
                    <a:pt x="21764" y="5014"/>
                  </a:cubicBezTo>
                  <a:lnTo>
                    <a:pt x="21688" y="5014"/>
                  </a:lnTo>
                  <a:cubicBezTo>
                    <a:pt x="20527" y="5014"/>
                    <a:pt x="20603" y="5826"/>
                    <a:pt x="20603" y="5826"/>
                  </a:cubicBezTo>
                  <a:cubicBezTo>
                    <a:pt x="20402" y="5771"/>
                    <a:pt x="20189" y="5744"/>
                    <a:pt x="19982" y="5744"/>
                  </a:cubicBezTo>
                  <a:cubicBezTo>
                    <a:pt x="19306" y="5733"/>
                    <a:pt x="18680" y="6098"/>
                    <a:pt x="18353" y="6692"/>
                  </a:cubicBezTo>
                  <a:cubicBezTo>
                    <a:pt x="18113" y="6567"/>
                    <a:pt x="17846" y="6501"/>
                    <a:pt x="17579" y="6501"/>
                  </a:cubicBezTo>
                  <a:cubicBezTo>
                    <a:pt x="16669" y="6501"/>
                    <a:pt x="16102" y="7302"/>
                    <a:pt x="16102" y="7302"/>
                  </a:cubicBezTo>
                  <a:cubicBezTo>
                    <a:pt x="15868" y="7237"/>
                    <a:pt x="15628" y="7204"/>
                    <a:pt x="15383" y="7204"/>
                  </a:cubicBezTo>
                  <a:cubicBezTo>
                    <a:pt x="14364" y="7204"/>
                    <a:pt x="13819" y="7815"/>
                    <a:pt x="13819" y="7815"/>
                  </a:cubicBezTo>
                  <a:cubicBezTo>
                    <a:pt x="13312" y="7155"/>
                    <a:pt x="12718" y="6965"/>
                    <a:pt x="12206" y="6965"/>
                  </a:cubicBezTo>
                  <a:cubicBezTo>
                    <a:pt x="11770" y="6970"/>
                    <a:pt x="11334" y="7095"/>
                    <a:pt x="10958" y="7319"/>
                  </a:cubicBezTo>
                  <a:cubicBezTo>
                    <a:pt x="10920" y="6382"/>
                    <a:pt x="10179" y="6234"/>
                    <a:pt x="9722" y="6234"/>
                  </a:cubicBezTo>
                  <a:cubicBezTo>
                    <a:pt x="9596" y="6234"/>
                    <a:pt x="9476" y="6245"/>
                    <a:pt x="9351" y="6267"/>
                  </a:cubicBezTo>
                  <a:cubicBezTo>
                    <a:pt x="9188" y="5215"/>
                    <a:pt x="7580" y="5030"/>
                    <a:pt x="7580" y="5030"/>
                  </a:cubicBezTo>
                  <a:cubicBezTo>
                    <a:pt x="8098" y="3761"/>
                    <a:pt x="6681" y="3319"/>
                    <a:pt x="6681" y="3319"/>
                  </a:cubicBezTo>
                  <a:cubicBezTo>
                    <a:pt x="6736" y="2175"/>
                    <a:pt x="5591" y="1804"/>
                    <a:pt x="5591" y="1804"/>
                  </a:cubicBezTo>
                  <a:cubicBezTo>
                    <a:pt x="5417" y="578"/>
                    <a:pt x="4768" y="300"/>
                    <a:pt x="4229" y="300"/>
                  </a:cubicBezTo>
                  <a:cubicBezTo>
                    <a:pt x="3951" y="306"/>
                    <a:pt x="3679" y="366"/>
                    <a:pt x="3428" y="475"/>
                  </a:cubicBezTo>
                  <a:cubicBezTo>
                    <a:pt x="3428" y="475"/>
                    <a:pt x="3085" y="1"/>
                    <a:pt x="22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585;p136">
              <a:extLst>
                <a:ext uri="{FF2B5EF4-FFF2-40B4-BE49-F238E27FC236}">
                  <a16:creationId xmlns:a16="http://schemas.microsoft.com/office/drawing/2014/main" id="{1763FC71-502F-4DFA-A5EB-278709254C6B}"/>
                </a:ext>
              </a:extLst>
            </p:cNvPr>
            <p:cNvSpPr/>
            <p:nvPr/>
          </p:nvSpPr>
          <p:spPr>
            <a:xfrm>
              <a:off x="1727524" y="2620015"/>
              <a:ext cx="283861" cy="436153"/>
            </a:xfrm>
            <a:custGeom>
              <a:avLst/>
              <a:gdLst/>
              <a:ahLst/>
              <a:cxnLst/>
              <a:rect l="l" t="t" r="r" b="b"/>
              <a:pathLst>
                <a:path w="11232" h="17258" extrusionOk="0">
                  <a:moveTo>
                    <a:pt x="6136" y="0"/>
                  </a:moveTo>
                  <a:cubicBezTo>
                    <a:pt x="6125" y="0"/>
                    <a:pt x="6115" y="0"/>
                    <a:pt x="6109" y="6"/>
                  </a:cubicBezTo>
                  <a:cubicBezTo>
                    <a:pt x="6033" y="60"/>
                    <a:pt x="5564" y="872"/>
                    <a:pt x="5504" y="1172"/>
                  </a:cubicBezTo>
                  <a:cubicBezTo>
                    <a:pt x="5472" y="1357"/>
                    <a:pt x="5292" y="1412"/>
                    <a:pt x="5117" y="1412"/>
                  </a:cubicBezTo>
                  <a:cubicBezTo>
                    <a:pt x="5008" y="1412"/>
                    <a:pt x="4905" y="1395"/>
                    <a:pt x="4807" y="1363"/>
                  </a:cubicBezTo>
                  <a:cubicBezTo>
                    <a:pt x="4676" y="1324"/>
                    <a:pt x="4676" y="98"/>
                    <a:pt x="4676" y="98"/>
                  </a:cubicBezTo>
                  <a:cubicBezTo>
                    <a:pt x="4109" y="98"/>
                    <a:pt x="3543" y="551"/>
                    <a:pt x="3543" y="551"/>
                  </a:cubicBezTo>
                  <a:lnTo>
                    <a:pt x="3733" y="1608"/>
                  </a:lnTo>
                  <a:cubicBezTo>
                    <a:pt x="3205" y="2060"/>
                    <a:pt x="3412" y="2491"/>
                    <a:pt x="3412" y="2491"/>
                  </a:cubicBezTo>
                  <a:cubicBezTo>
                    <a:pt x="2676" y="3035"/>
                    <a:pt x="2791" y="4223"/>
                    <a:pt x="2355" y="4223"/>
                  </a:cubicBezTo>
                  <a:cubicBezTo>
                    <a:pt x="1968" y="4207"/>
                    <a:pt x="1973" y="4027"/>
                    <a:pt x="1843" y="4027"/>
                  </a:cubicBezTo>
                  <a:cubicBezTo>
                    <a:pt x="1826" y="4027"/>
                    <a:pt x="1810" y="4033"/>
                    <a:pt x="1788" y="4038"/>
                  </a:cubicBezTo>
                  <a:cubicBezTo>
                    <a:pt x="1619" y="4114"/>
                    <a:pt x="1374" y="4360"/>
                    <a:pt x="1586" y="4507"/>
                  </a:cubicBezTo>
                  <a:cubicBezTo>
                    <a:pt x="1772" y="4676"/>
                    <a:pt x="1603" y="4676"/>
                    <a:pt x="1379" y="4959"/>
                  </a:cubicBezTo>
                  <a:cubicBezTo>
                    <a:pt x="1134" y="5242"/>
                    <a:pt x="1646" y="5809"/>
                    <a:pt x="1832" y="5885"/>
                  </a:cubicBezTo>
                  <a:cubicBezTo>
                    <a:pt x="1848" y="5885"/>
                    <a:pt x="1859" y="5891"/>
                    <a:pt x="1870" y="5885"/>
                  </a:cubicBezTo>
                  <a:cubicBezTo>
                    <a:pt x="2120" y="5885"/>
                    <a:pt x="2965" y="5449"/>
                    <a:pt x="2965" y="5449"/>
                  </a:cubicBezTo>
                  <a:lnTo>
                    <a:pt x="2965" y="5449"/>
                  </a:lnTo>
                  <a:cubicBezTo>
                    <a:pt x="2731" y="5940"/>
                    <a:pt x="2769" y="6621"/>
                    <a:pt x="2769" y="6621"/>
                  </a:cubicBezTo>
                  <a:cubicBezTo>
                    <a:pt x="2769" y="6621"/>
                    <a:pt x="2622" y="6212"/>
                    <a:pt x="2268" y="6212"/>
                  </a:cubicBezTo>
                  <a:cubicBezTo>
                    <a:pt x="2186" y="6212"/>
                    <a:pt x="2104" y="6229"/>
                    <a:pt x="2033" y="6261"/>
                  </a:cubicBezTo>
                  <a:cubicBezTo>
                    <a:pt x="1505" y="6468"/>
                    <a:pt x="1488" y="6866"/>
                    <a:pt x="1488" y="6866"/>
                  </a:cubicBezTo>
                  <a:cubicBezTo>
                    <a:pt x="1864" y="6882"/>
                    <a:pt x="2017" y="7258"/>
                    <a:pt x="2017" y="7258"/>
                  </a:cubicBezTo>
                  <a:cubicBezTo>
                    <a:pt x="1" y="10631"/>
                    <a:pt x="1" y="15890"/>
                    <a:pt x="682" y="16647"/>
                  </a:cubicBezTo>
                  <a:cubicBezTo>
                    <a:pt x="1069" y="17056"/>
                    <a:pt x="1565" y="17257"/>
                    <a:pt x="2295" y="17257"/>
                  </a:cubicBezTo>
                  <a:cubicBezTo>
                    <a:pt x="2867" y="17257"/>
                    <a:pt x="3586" y="17126"/>
                    <a:pt x="4507" y="16870"/>
                  </a:cubicBezTo>
                  <a:cubicBezTo>
                    <a:pt x="6599" y="16266"/>
                    <a:pt x="10043" y="13835"/>
                    <a:pt x="10632" y="11329"/>
                  </a:cubicBezTo>
                  <a:cubicBezTo>
                    <a:pt x="11231" y="8822"/>
                    <a:pt x="9161" y="7389"/>
                    <a:pt x="9161" y="7389"/>
                  </a:cubicBezTo>
                  <a:cubicBezTo>
                    <a:pt x="9161" y="7389"/>
                    <a:pt x="9237" y="6654"/>
                    <a:pt x="9161" y="5166"/>
                  </a:cubicBezTo>
                  <a:cubicBezTo>
                    <a:pt x="9111" y="3847"/>
                    <a:pt x="8169" y="3771"/>
                    <a:pt x="7956" y="3771"/>
                  </a:cubicBezTo>
                  <a:lnTo>
                    <a:pt x="7918" y="3771"/>
                  </a:lnTo>
                  <a:cubicBezTo>
                    <a:pt x="8027" y="2338"/>
                    <a:pt x="6654" y="1924"/>
                    <a:pt x="6654" y="1733"/>
                  </a:cubicBezTo>
                  <a:cubicBezTo>
                    <a:pt x="6670" y="1532"/>
                    <a:pt x="7068" y="829"/>
                    <a:pt x="7144" y="507"/>
                  </a:cubicBezTo>
                  <a:cubicBezTo>
                    <a:pt x="7232" y="218"/>
                    <a:pt x="6332" y="0"/>
                    <a:pt x="6136"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087829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23"/>
        <p:cNvGrpSpPr/>
        <p:nvPr/>
      </p:nvGrpSpPr>
      <p:grpSpPr>
        <a:xfrm>
          <a:off x="0" y="0"/>
          <a:ext cx="0" cy="0"/>
          <a:chOff x="0" y="0"/>
          <a:chExt cx="0" cy="0"/>
        </a:xfrm>
      </p:grpSpPr>
      <p:sp>
        <p:nvSpPr>
          <p:cNvPr id="3324" name="Google Shape;3324;p72"/>
          <p:cNvSpPr txBox="1">
            <a:spLocks noGrp="1"/>
          </p:cNvSpPr>
          <p:nvPr>
            <p:ph type="title"/>
          </p:nvPr>
        </p:nvSpPr>
        <p:spPr>
          <a:xfrm>
            <a:off x="4524375" y="1466850"/>
            <a:ext cx="2571900" cy="228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solidFill>
                  <a:schemeClr val="accent5">
                    <a:lumMod val="75000"/>
                  </a:schemeClr>
                </a:solidFill>
              </a:rPr>
              <a:t>A PICTURE IS WORTH A THOUSAND WORDS</a:t>
            </a:r>
            <a:endParaRPr dirty="0">
              <a:solidFill>
                <a:schemeClr val="accent5">
                  <a:lumMod val="75000"/>
                </a:schemeClr>
              </a:solidFill>
            </a:endParaRPr>
          </a:p>
        </p:txBody>
      </p:sp>
      <p:sp>
        <p:nvSpPr>
          <p:cNvPr id="3325" name="Google Shape;3325;p72"/>
          <p:cNvSpPr/>
          <p:nvPr/>
        </p:nvSpPr>
        <p:spPr>
          <a:xfrm>
            <a:off x="3921900" y="4700807"/>
            <a:ext cx="1300200" cy="300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326" name="Google Shape;3326;p72"/>
          <p:cNvSpPr txBox="1">
            <a:spLocks noGrp="1"/>
          </p:cNvSpPr>
          <p:nvPr>
            <p:ph type="ctrTitle" idx="4294967295"/>
          </p:nvPr>
        </p:nvSpPr>
        <p:spPr>
          <a:xfrm>
            <a:off x="4570291" y="4730057"/>
            <a:ext cx="629400" cy="24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hlink"/>
                </a:solidFill>
                <a:uFill>
                  <a:noFill/>
                </a:uFill>
                <a:hlinkClick r:id="" action="ppaction://hlinkshowjump?jump=nextslide"/>
              </a:rPr>
              <a:t>NEXT</a:t>
            </a:r>
            <a:endParaRPr sz="1400"/>
          </a:p>
        </p:txBody>
      </p:sp>
      <p:sp>
        <p:nvSpPr>
          <p:cNvPr id="3327" name="Google Shape;3327;p72"/>
          <p:cNvSpPr txBox="1">
            <a:spLocks noGrp="1"/>
          </p:cNvSpPr>
          <p:nvPr>
            <p:ph type="ctrTitle" idx="4294967295"/>
          </p:nvPr>
        </p:nvSpPr>
        <p:spPr>
          <a:xfrm>
            <a:off x="3943606" y="4730057"/>
            <a:ext cx="629400" cy="242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400">
                <a:solidFill>
                  <a:schemeClr val="hlink"/>
                </a:solidFill>
                <a:uFill>
                  <a:noFill/>
                </a:uFill>
                <a:hlinkClick r:id="" action="ppaction://hlinkshowjump?jump=previousslide"/>
              </a:rPr>
              <a:t>PREV</a:t>
            </a:r>
            <a:endParaRPr sz="1400"/>
          </a:p>
        </p:txBody>
      </p:sp>
      <p:sp>
        <p:nvSpPr>
          <p:cNvPr id="2" name="TextBox 1">
            <a:extLst>
              <a:ext uri="{FF2B5EF4-FFF2-40B4-BE49-F238E27FC236}">
                <a16:creationId xmlns:a16="http://schemas.microsoft.com/office/drawing/2014/main" id="{5C30C73E-9D40-4C8E-950B-0C45B63F7247}"/>
              </a:ext>
            </a:extLst>
          </p:cNvPr>
          <p:cNvSpPr txBox="1"/>
          <p:nvPr/>
        </p:nvSpPr>
        <p:spPr>
          <a:xfrm>
            <a:off x="3921900" y="359380"/>
            <a:ext cx="5200394" cy="630942"/>
          </a:xfrm>
          <a:prstGeom prst="rect">
            <a:avLst/>
          </a:prstGeom>
          <a:noFill/>
        </p:spPr>
        <p:txBody>
          <a:bodyPr wrap="square" rtlCol="0">
            <a:spAutoFit/>
          </a:bodyPr>
          <a:lstStyle/>
          <a:p>
            <a:r>
              <a:rPr lang="en" sz="3500" dirty="0">
                <a:solidFill>
                  <a:schemeClr val="dk1"/>
                </a:solidFill>
                <a:latin typeface="Lilita One"/>
                <a:sym typeface="Lilita One"/>
              </a:rPr>
              <a:t>THANK YOU VERY MUCH</a:t>
            </a:r>
            <a:endParaRPr lang="en-US" sz="3500" dirty="0">
              <a:solidFill>
                <a:schemeClr val="dk1"/>
              </a:solidFill>
              <a:latin typeface="Lilita One"/>
              <a:sym typeface="Lilita On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324"/>
                                        </p:tgtEl>
                                        <p:attrNameLst>
                                          <p:attrName>style.visibility</p:attrName>
                                        </p:attrNameLst>
                                      </p:cBhvr>
                                      <p:to>
                                        <p:strVal val="visible"/>
                                      </p:to>
                                    </p:set>
                                    <p:animEffect transition="in" filter="fade">
                                      <p:cBhvr>
                                        <p:cTn id="7" dur="1000"/>
                                        <p:tgtEl>
                                          <p:spTgt spid="3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42"/>
        <p:cNvGrpSpPr/>
        <p:nvPr/>
      </p:nvGrpSpPr>
      <p:grpSpPr>
        <a:xfrm>
          <a:off x="0" y="0"/>
          <a:ext cx="0" cy="0"/>
          <a:chOff x="0" y="0"/>
          <a:chExt cx="0" cy="0"/>
        </a:xfrm>
      </p:grpSpPr>
      <p:sp>
        <p:nvSpPr>
          <p:cNvPr id="2744" name="Google Shape;2744;p63"/>
          <p:cNvSpPr txBox="1">
            <a:spLocks noGrp="1"/>
          </p:cNvSpPr>
          <p:nvPr>
            <p:ph type="title"/>
          </p:nvPr>
        </p:nvSpPr>
        <p:spPr>
          <a:xfrm>
            <a:off x="287973" y="227363"/>
            <a:ext cx="7687500" cy="8418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dirty="0">
                <a:solidFill>
                  <a:schemeClr val="accent5">
                    <a:lumMod val="75000"/>
                  </a:schemeClr>
                </a:solidFill>
              </a:rPr>
              <a:t>Introduction</a:t>
            </a:r>
            <a:endParaRPr dirty="0">
              <a:solidFill>
                <a:schemeClr val="accent5">
                  <a:lumMod val="75000"/>
                </a:schemeClr>
              </a:solidFill>
            </a:endParaRPr>
          </a:p>
        </p:txBody>
      </p:sp>
      <p:sp>
        <p:nvSpPr>
          <p:cNvPr id="2747" name="Google Shape;2747;p63"/>
          <p:cNvSpPr/>
          <p:nvPr/>
        </p:nvSpPr>
        <p:spPr>
          <a:xfrm>
            <a:off x="3921900" y="4700807"/>
            <a:ext cx="1300200" cy="300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48" name="Google Shape;2748;p63"/>
          <p:cNvSpPr txBox="1">
            <a:spLocks noGrp="1"/>
          </p:cNvSpPr>
          <p:nvPr>
            <p:ph type="ctrTitle" idx="4294967295"/>
          </p:nvPr>
        </p:nvSpPr>
        <p:spPr>
          <a:xfrm>
            <a:off x="4570291" y="4730057"/>
            <a:ext cx="629400" cy="24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solidFill>
                  <a:schemeClr val="hlink"/>
                </a:solidFill>
                <a:uFill>
                  <a:noFill/>
                </a:uFill>
                <a:hlinkClick r:id="" action="ppaction://hlinkshowjump?jump=nextslide"/>
              </a:rPr>
              <a:t>NEXT</a:t>
            </a:r>
            <a:endParaRPr sz="1400" dirty="0"/>
          </a:p>
        </p:txBody>
      </p:sp>
      <p:sp>
        <p:nvSpPr>
          <p:cNvPr id="2749" name="Google Shape;2749;p63"/>
          <p:cNvSpPr txBox="1">
            <a:spLocks noGrp="1"/>
          </p:cNvSpPr>
          <p:nvPr>
            <p:ph type="ctrTitle" idx="4294967295"/>
          </p:nvPr>
        </p:nvSpPr>
        <p:spPr>
          <a:xfrm>
            <a:off x="3943606" y="4730057"/>
            <a:ext cx="629400" cy="242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400">
                <a:solidFill>
                  <a:schemeClr val="hlink"/>
                </a:solidFill>
                <a:uFill>
                  <a:noFill/>
                </a:uFill>
                <a:hlinkClick r:id="" action="ppaction://hlinkshowjump?jump=previousslide"/>
              </a:rPr>
              <a:t>PREV</a:t>
            </a:r>
            <a:endParaRPr sz="1400"/>
          </a:p>
        </p:txBody>
      </p:sp>
      <p:sp>
        <p:nvSpPr>
          <p:cNvPr id="6" name="TextBox 5">
            <a:extLst>
              <a:ext uri="{FF2B5EF4-FFF2-40B4-BE49-F238E27FC236}">
                <a16:creationId xmlns:a16="http://schemas.microsoft.com/office/drawing/2014/main" id="{30BF948A-447D-4495-AD7C-CE87FB4118C6}"/>
              </a:ext>
            </a:extLst>
          </p:cNvPr>
          <p:cNvSpPr txBox="1"/>
          <p:nvPr/>
        </p:nvSpPr>
        <p:spPr>
          <a:xfrm>
            <a:off x="1045598" y="1340643"/>
            <a:ext cx="7049386" cy="2462213"/>
          </a:xfrm>
          <a:prstGeom prst="rect">
            <a:avLst/>
          </a:prstGeom>
          <a:noFill/>
        </p:spPr>
        <p:txBody>
          <a:bodyPr wrap="square" rtlCol="0">
            <a:spAutoFit/>
          </a:bodyPr>
          <a:lstStyle/>
          <a:p>
            <a:r>
              <a:rPr lang="en-US" b="1" dirty="0">
                <a:solidFill>
                  <a:schemeClr val="accent6">
                    <a:lumMod val="25000"/>
                  </a:schemeClr>
                </a:solidFill>
              </a:rPr>
              <a:t>Cardiovascular Diseases (CVDs)</a:t>
            </a:r>
            <a:r>
              <a:rPr lang="en-US" dirty="0">
                <a:solidFill>
                  <a:schemeClr val="accent6">
                    <a:lumMod val="25000"/>
                  </a:schemeClr>
                </a:solidFill>
              </a:rPr>
              <a:t> are a group of health problems that affect the heart and blood vessels. </a:t>
            </a:r>
          </a:p>
          <a:p>
            <a:r>
              <a:rPr lang="en-US" dirty="0">
                <a:solidFill>
                  <a:schemeClr val="accent6">
                    <a:lumMod val="25000"/>
                  </a:schemeClr>
                </a:solidFill>
              </a:rPr>
              <a:t>A common issue related to CVDs is heart failure, which happens when the heart can't pump blood properly. Detecting these problems early can be crucial for treatment, and data science can play a big role in this.</a:t>
            </a:r>
          </a:p>
          <a:p>
            <a:r>
              <a:rPr lang="en-US" dirty="0">
                <a:solidFill>
                  <a:schemeClr val="accent6">
                    <a:lumMod val="25000"/>
                  </a:schemeClr>
                </a:solidFill>
              </a:rPr>
              <a:t>In this dataset, we look at various health indicators related to heart disease. It includes 13 important features like age, blood pressure, cholesterol levels, and chest pain.</a:t>
            </a:r>
          </a:p>
          <a:p>
            <a:r>
              <a:rPr lang="en-US" dirty="0">
                <a:solidFill>
                  <a:schemeClr val="accent6">
                    <a:lumMod val="25000"/>
                  </a:schemeClr>
                </a:solidFill>
              </a:rPr>
              <a:t>The main goal is to predict if a person has heart disease based on these features. This helps doctors understand and address potential health issues before they become serious.</a:t>
            </a:r>
          </a:p>
          <a:p>
            <a:endParaRPr lang="en-US" dirty="0">
              <a:solidFill>
                <a:schemeClr val="accent6">
                  <a:lumMod val="25000"/>
                </a:schemeClr>
              </a:solidFill>
            </a:endParaRPr>
          </a:p>
        </p:txBody>
      </p:sp>
      <p:pic>
        <p:nvPicPr>
          <p:cNvPr id="14" name="Picture 13">
            <a:extLst>
              <a:ext uri="{FF2B5EF4-FFF2-40B4-BE49-F238E27FC236}">
                <a16:creationId xmlns:a16="http://schemas.microsoft.com/office/drawing/2014/main" id="{53E583A4-81E2-46E3-AEC7-015AC5C5DD8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4345" y="62110"/>
            <a:ext cx="1785976" cy="46294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44"/>
                                        </p:tgtEl>
                                        <p:attrNameLst>
                                          <p:attrName>style.visibility</p:attrName>
                                        </p:attrNameLst>
                                      </p:cBhvr>
                                      <p:to>
                                        <p:strVal val="visible"/>
                                      </p:to>
                                    </p:set>
                                    <p:animEffect transition="in" filter="fade">
                                      <p:cBhvr>
                                        <p:cTn id="7" dur="1000"/>
                                        <p:tgtEl>
                                          <p:spTgt spid="27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53"/>
        <p:cNvGrpSpPr/>
        <p:nvPr/>
      </p:nvGrpSpPr>
      <p:grpSpPr>
        <a:xfrm>
          <a:off x="0" y="0"/>
          <a:ext cx="0" cy="0"/>
          <a:chOff x="0" y="0"/>
          <a:chExt cx="0" cy="0"/>
        </a:xfrm>
      </p:grpSpPr>
      <p:sp>
        <p:nvSpPr>
          <p:cNvPr id="2754" name="Google Shape;2754;p64"/>
          <p:cNvSpPr/>
          <p:nvPr/>
        </p:nvSpPr>
        <p:spPr>
          <a:xfrm>
            <a:off x="713213" y="1069367"/>
            <a:ext cx="3984452" cy="3380928"/>
          </a:xfrm>
          <a:custGeom>
            <a:avLst/>
            <a:gdLst/>
            <a:ahLst/>
            <a:cxnLst/>
            <a:rect l="l" t="t" r="r" b="b"/>
            <a:pathLst>
              <a:path w="223563" h="189700" extrusionOk="0">
                <a:moveTo>
                  <a:pt x="92352" y="0"/>
                </a:moveTo>
                <a:cubicBezTo>
                  <a:pt x="91940" y="0"/>
                  <a:pt x="91528" y="8"/>
                  <a:pt x="91115" y="24"/>
                </a:cubicBezTo>
                <a:cubicBezTo>
                  <a:pt x="83193" y="482"/>
                  <a:pt x="75272" y="4425"/>
                  <a:pt x="70413" y="11044"/>
                </a:cubicBezTo>
                <a:cubicBezTo>
                  <a:pt x="65132" y="17627"/>
                  <a:pt x="65132" y="26429"/>
                  <a:pt x="60309" y="33470"/>
                </a:cubicBezTo>
                <a:cubicBezTo>
                  <a:pt x="53268" y="43610"/>
                  <a:pt x="40945" y="44032"/>
                  <a:pt x="29926" y="47131"/>
                </a:cubicBezTo>
                <a:cubicBezTo>
                  <a:pt x="17181" y="50193"/>
                  <a:pt x="6619" y="62093"/>
                  <a:pt x="2641" y="74416"/>
                </a:cubicBezTo>
                <a:cubicBezTo>
                  <a:pt x="0" y="84097"/>
                  <a:pt x="1338" y="95082"/>
                  <a:pt x="7922" y="102581"/>
                </a:cubicBezTo>
                <a:cubicBezTo>
                  <a:pt x="11900" y="107404"/>
                  <a:pt x="18484" y="110925"/>
                  <a:pt x="19364" y="117544"/>
                </a:cubicBezTo>
                <a:cubicBezTo>
                  <a:pt x="20702" y="124127"/>
                  <a:pt x="14963" y="129866"/>
                  <a:pt x="12322" y="136450"/>
                </a:cubicBezTo>
                <a:cubicBezTo>
                  <a:pt x="8802" y="145709"/>
                  <a:pt x="11900" y="156694"/>
                  <a:pt x="18941" y="163735"/>
                </a:cubicBezTo>
                <a:cubicBezTo>
                  <a:pt x="24831" y="169624"/>
                  <a:pt x="33183" y="172435"/>
                  <a:pt x="41670" y="172435"/>
                </a:cubicBezTo>
                <a:cubicBezTo>
                  <a:pt x="43330" y="172435"/>
                  <a:pt x="44996" y="172327"/>
                  <a:pt x="46649" y="172114"/>
                </a:cubicBezTo>
                <a:cubicBezTo>
                  <a:pt x="54570" y="171234"/>
                  <a:pt x="62069" y="167713"/>
                  <a:pt x="69991" y="165495"/>
                </a:cubicBezTo>
                <a:cubicBezTo>
                  <a:pt x="73177" y="164617"/>
                  <a:pt x="76573" y="164093"/>
                  <a:pt x="79926" y="164093"/>
                </a:cubicBezTo>
                <a:cubicBezTo>
                  <a:pt x="84910" y="164093"/>
                  <a:pt x="89799" y="165252"/>
                  <a:pt x="93755" y="168136"/>
                </a:cubicBezTo>
                <a:cubicBezTo>
                  <a:pt x="100339" y="172994"/>
                  <a:pt x="102557" y="182218"/>
                  <a:pt x="109598" y="186197"/>
                </a:cubicBezTo>
                <a:cubicBezTo>
                  <a:pt x="112307" y="187726"/>
                  <a:pt x="114985" y="188308"/>
                  <a:pt x="117650" y="188308"/>
                </a:cubicBezTo>
                <a:cubicBezTo>
                  <a:pt x="124927" y="188308"/>
                  <a:pt x="132103" y="183965"/>
                  <a:pt x="139524" y="182676"/>
                </a:cubicBezTo>
                <a:cubicBezTo>
                  <a:pt x="140404" y="182676"/>
                  <a:pt x="141707" y="182218"/>
                  <a:pt x="142587" y="182218"/>
                </a:cubicBezTo>
                <a:cubicBezTo>
                  <a:pt x="143077" y="182195"/>
                  <a:pt x="143567" y="182184"/>
                  <a:pt x="144056" y="182184"/>
                </a:cubicBezTo>
                <a:cubicBezTo>
                  <a:pt x="152368" y="182184"/>
                  <a:pt x="160680" y="185438"/>
                  <a:pt x="168992" y="187499"/>
                </a:cubicBezTo>
                <a:cubicBezTo>
                  <a:pt x="173393" y="188820"/>
                  <a:pt x="178014" y="189700"/>
                  <a:pt x="182525" y="189700"/>
                </a:cubicBezTo>
                <a:cubicBezTo>
                  <a:pt x="187035" y="189700"/>
                  <a:pt x="191436" y="188820"/>
                  <a:pt x="195397" y="186619"/>
                </a:cubicBezTo>
                <a:cubicBezTo>
                  <a:pt x="197157" y="185317"/>
                  <a:pt x="198918" y="183979"/>
                  <a:pt x="200256" y="182218"/>
                </a:cubicBezTo>
                <a:cubicBezTo>
                  <a:pt x="207297" y="172114"/>
                  <a:pt x="197157" y="158454"/>
                  <a:pt x="204656" y="147892"/>
                </a:cubicBezTo>
                <a:cubicBezTo>
                  <a:pt x="206417" y="145251"/>
                  <a:pt x="209480" y="143069"/>
                  <a:pt x="212120" y="140851"/>
                </a:cubicBezTo>
                <a:cubicBezTo>
                  <a:pt x="215218" y="138668"/>
                  <a:pt x="218281" y="136450"/>
                  <a:pt x="220042" y="133387"/>
                </a:cubicBezTo>
                <a:cubicBezTo>
                  <a:pt x="222260" y="130289"/>
                  <a:pt x="223562" y="126345"/>
                  <a:pt x="223140" y="122825"/>
                </a:cubicBezTo>
                <a:cubicBezTo>
                  <a:pt x="221802" y="116664"/>
                  <a:pt x="215641" y="113143"/>
                  <a:pt x="211240" y="108742"/>
                </a:cubicBezTo>
                <a:cubicBezTo>
                  <a:pt x="202016" y="100821"/>
                  <a:pt x="194975" y="86738"/>
                  <a:pt x="197615" y="74416"/>
                </a:cubicBezTo>
                <a:cubicBezTo>
                  <a:pt x="199375" y="66917"/>
                  <a:pt x="203319" y="59453"/>
                  <a:pt x="203319" y="51954"/>
                </a:cubicBezTo>
                <a:cubicBezTo>
                  <a:pt x="203319" y="42272"/>
                  <a:pt x="197157" y="33048"/>
                  <a:pt x="188356" y="29527"/>
                </a:cubicBezTo>
                <a:cubicBezTo>
                  <a:pt x="184708" y="27988"/>
                  <a:pt x="180885" y="27458"/>
                  <a:pt x="177002" y="27458"/>
                </a:cubicBezTo>
                <a:cubicBezTo>
                  <a:pt x="172003" y="27458"/>
                  <a:pt x="166904" y="28336"/>
                  <a:pt x="161951" y="29069"/>
                </a:cubicBezTo>
                <a:cubicBezTo>
                  <a:pt x="158076" y="29658"/>
                  <a:pt x="154030" y="30159"/>
                  <a:pt x="150078" y="30159"/>
                </a:cubicBezTo>
                <a:cubicBezTo>
                  <a:pt x="145054" y="30159"/>
                  <a:pt x="140181" y="29350"/>
                  <a:pt x="136003" y="26887"/>
                </a:cubicBezTo>
                <a:cubicBezTo>
                  <a:pt x="130722" y="23788"/>
                  <a:pt x="126744" y="18507"/>
                  <a:pt x="122343" y="14107"/>
                </a:cubicBezTo>
                <a:cubicBezTo>
                  <a:pt x="114697" y="6053"/>
                  <a:pt x="103772" y="0"/>
                  <a:pt x="923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55" name="Google Shape;2755;p64"/>
          <p:cNvGrpSpPr/>
          <p:nvPr/>
        </p:nvGrpSpPr>
        <p:grpSpPr>
          <a:xfrm>
            <a:off x="713231" y="539495"/>
            <a:ext cx="4223988" cy="3765367"/>
            <a:chOff x="10461108" y="2321595"/>
            <a:chExt cx="4223988" cy="3765367"/>
          </a:xfrm>
        </p:grpSpPr>
        <p:sp>
          <p:nvSpPr>
            <p:cNvPr id="2756" name="Google Shape;2756;p64"/>
            <p:cNvSpPr/>
            <p:nvPr/>
          </p:nvSpPr>
          <p:spPr>
            <a:xfrm>
              <a:off x="10651491" y="2392092"/>
              <a:ext cx="260950" cy="257560"/>
            </a:xfrm>
            <a:custGeom>
              <a:avLst/>
              <a:gdLst/>
              <a:ahLst/>
              <a:cxnLst/>
              <a:rect l="l" t="t" r="r" b="b"/>
              <a:pathLst>
                <a:path w="4027" h="3975" extrusionOk="0">
                  <a:moveTo>
                    <a:pt x="2016" y="1"/>
                  </a:moveTo>
                  <a:lnTo>
                    <a:pt x="1633" y="1198"/>
                  </a:lnTo>
                  <a:lnTo>
                    <a:pt x="436" y="762"/>
                  </a:lnTo>
                  <a:lnTo>
                    <a:pt x="0" y="1959"/>
                  </a:lnTo>
                  <a:lnTo>
                    <a:pt x="1197" y="2395"/>
                  </a:lnTo>
                  <a:lnTo>
                    <a:pt x="819" y="3592"/>
                  </a:lnTo>
                  <a:lnTo>
                    <a:pt x="2016" y="3975"/>
                  </a:lnTo>
                  <a:lnTo>
                    <a:pt x="2394" y="2778"/>
                  </a:lnTo>
                  <a:lnTo>
                    <a:pt x="3591" y="3213"/>
                  </a:lnTo>
                  <a:lnTo>
                    <a:pt x="4027" y="2016"/>
                  </a:lnTo>
                  <a:lnTo>
                    <a:pt x="2830" y="1581"/>
                  </a:lnTo>
                  <a:lnTo>
                    <a:pt x="3213" y="384"/>
                  </a:lnTo>
                  <a:lnTo>
                    <a:pt x="201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64"/>
            <p:cNvSpPr/>
            <p:nvPr/>
          </p:nvSpPr>
          <p:spPr>
            <a:xfrm>
              <a:off x="14258583" y="3111316"/>
              <a:ext cx="257321" cy="257560"/>
            </a:xfrm>
            <a:custGeom>
              <a:avLst/>
              <a:gdLst/>
              <a:ahLst/>
              <a:cxnLst/>
              <a:rect l="l" t="t" r="r" b="b"/>
              <a:pathLst>
                <a:path w="3971" h="3975" extrusionOk="0">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64"/>
            <p:cNvSpPr/>
            <p:nvPr/>
          </p:nvSpPr>
          <p:spPr>
            <a:xfrm>
              <a:off x="12893895" y="2321595"/>
              <a:ext cx="243518" cy="243435"/>
            </a:xfrm>
            <a:custGeom>
              <a:avLst/>
              <a:gdLst/>
              <a:ahLst/>
              <a:cxnLst/>
              <a:rect l="l" t="t" r="r" b="b"/>
              <a:pathLst>
                <a:path w="3758" h="3757" extrusionOk="0">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64"/>
            <p:cNvSpPr/>
            <p:nvPr/>
          </p:nvSpPr>
          <p:spPr>
            <a:xfrm>
              <a:off x="13320667" y="5879034"/>
              <a:ext cx="207943" cy="207927"/>
            </a:xfrm>
            <a:custGeom>
              <a:avLst/>
              <a:gdLst/>
              <a:ahLst/>
              <a:cxnLst/>
              <a:rect l="l" t="t" r="r" b="b"/>
              <a:pathLst>
                <a:path w="3209" h="3209" extrusionOk="0">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64"/>
            <p:cNvSpPr/>
            <p:nvPr/>
          </p:nvSpPr>
          <p:spPr>
            <a:xfrm>
              <a:off x="10492925" y="4398274"/>
              <a:ext cx="261014" cy="257301"/>
            </a:xfrm>
            <a:custGeom>
              <a:avLst/>
              <a:gdLst/>
              <a:ahLst/>
              <a:cxnLst/>
              <a:rect l="l" t="t" r="r" b="b"/>
              <a:pathLst>
                <a:path w="4028" h="3971" extrusionOk="0">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64"/>
            <p:cNvSpPr/>
            <p:nvPr/>
          </p:nvSpPr>
          <p:spPr>
            <a:xfrm>
              <a:off x="14558153" y="4986937"/>
              <a:ext cx="60134" cy="56501"/>
            </a:xfrm>
            <a:custGeom>
              <a:avLst/>
              <a:gdLst/>
              <a:ahLst/>
              <a:cxnLst/>
              <a:rect l="l" t="t" r="r" b="b"/>
              <a:pathLst>
                <a:path w="928" h="872" extrusionOk="0">
                  <a:moveTo>
                    <a:pt x="435" y="1"/>
                  </a:moveTo>
                  <a:cubicBezTo>
                    <a:pt x="218" y="1"/>
                    <a:pt x="0" y="166"/>
                    <a:pt x="0" y="436"/>
                  </a:cubicBezTo>
                  <a:cubicBezTo>
                    <a:pt x="0" y="710"/>
                    <a:pt x="218" y="871"/>
                    <a:pt x="435" y="871"/>
                  </a:cubicBezTo>
                  <a:cubicBezTo>
                    <a:pt x="710" y="871"/>
                    <a:pt x="927" y="710"/>
                    <a:pt x="927" y="436"/>
                  </a:cubicBezTo>
                  <a:cubicBezTo>
                    <a:pt x="927" y="166"/>
                    <a:pt x="710" y="1"/>
                    <a:pt x="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64"/>
            <p:cNvSpPr/>
            <p:nvPr/>
          </p:nvSpPr>
          <p:spPr>
            <a:xfrm>
              <a:off x="14628655" y="3534363"/>
              <a:ext cx="56441" cy="60195"/>
            </a:xfrm>
            <a:custGeom>
              <a:avLst/>
              <a:gdLst/>
              <a:ahLst/>
              <a:cxnLst/>
              <a:rect l="l" t="t" r="r" b="b"/>
              <a:pathLst>
                <a:path w="871" h="929" extrusionOk="0">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64"/>
            <p:cNvSpPr/>
            <p:nvPr/>
          </p:nvSpPr>
          <p:spPr>
            <a:xfrm>
              <a:off x="14166891" y="2836326"/>
              <a:ext cx="56506" cy="60130"/>
            </a:xfrm>
            <a:custGeom>
              <a:avLst/>
              <a:gdLst/>
              <a:ahLst/>
              <a:cxnLst/>
              <a:rect l="l" t="t" r="r" b="b"/>
              <a:pathLst>
                <a:path w="872" h="928" extrusionOk="0">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64"/>
            <p:cNvSpPr/>
            <p:nvPr/>
          </p:nvSpPr>
          <p:spPr>
            <a:xfrm>
              <a:off x="14068200" y="2420277"/>
              <a:ext cx="56441" cy="56501"/>
            </a:xfrm>
            <a:custGeom>
              <a:avLst/>
              <a:gdLst/>
              <a:ahLst/>
              <a:cxnLst/>
              <a:rect l="l" t="t" r="r" b="b"/>
              <a:pathLst>
                <a:path w="871" h="872" extrusionOk="0">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64"/>
            <p:cNvSpPr/>
            <p:nvPr/>
          </p:nvSpPr>
          <p:spPr>
            <a:xfrm>
              <a:off x="12414375" y="2529716"/>
              <a:ext cx="60199" cy="59871"/>
            </a:xfrm>
            <a:custGeom>
              <a:avLst/>
              <a:gdLst/>
              <a:ahLst/>
              <a:cxnLst/>
              <a:rect l="l" t="t" r="r" b="b"/>
              <a:pathLst>
                <a:path w="929" h="924" extrusionOk="0">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64"/>
            <p:cNvSpPr/>
            <p:nvPr/>
          </p:nvSpPr>
          <p:spPr>
            <a:xfrm>
              <a:off x="11367336" y="2466282"/>
              <a:ext cx="59875" cy="56436"/>
            </a:xfrm>
            <a:custGeom>
              <a:avLst/>
              <a:gdLst/>
              <a:ahLst/>
              <a:cxnLst/>
              <a:rect l="l" t="t" r="r" b="b"/>
              <a:pathLst>
                <a:path w="924" h="871" extrusionOk="0">
                  <a:moveTo>
                    <a:pt x="436" y="0"/>
                  </a:moveTo>
                  <a:cubicBezTo>
                    <a:pt x="219" y="0"/>
                    <a:pt x="1" y="161"/>
                    <a:pt x="1" y="436"/>
                  </a:cubicBezTo>
                  <a:cubicBezTo>
                    <a:pt x="1" y="653"/>
                    <a:pt x="219" y="871"/>
                    <a:pt x="436" y="871"/>
                  </a:cubicBezTo>
                  <a:cubicBezTo>
                    <a:pt x="706" y="871"/>
                    <a:pt x="924" y="653"/>
                    <a:pt x="924" y="436"/>
                  </a:cubicBezTo>
                  <a:cubicBezTo>
                    <a:pt x="924" y="161"/>
                    <a:pt x="706"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64"/>
            <p:cNvSpPr/>
            <p:nvPr/>
          </p:nvSpPr>
          <p:spPr>
            <a:xfrm>
              <a:off x="10461108" y="2804706"/>
              <a:ext cx="60134" cy="56501"/>
            </a:xfrm>
            <a:custGeom>
              <a:avLst/>
              <a:gdLst/>
              <a:ahLst/>
              <a:cxnLst/>
              <a:rect l="l" t="t" r="r" b="b"/>
              <a:pathLst>
                <a:path w="928" h="872" extrusionOk="0">
                  <a:moveTo>
                    <a:pt x="492" y="1"/>
                  </a:moveTo>
                  <a:cubicBezTo>
                    <a:pt x="218" y="1"/>
                    <a:pt x="0" y="162"/>
                    <a:pt x="0" y="436"/>
                  </a:cubicBezTo>
                  <a:cubicBezTo>
                    <a:pt x="0" y="706"/>
                    <a:pt x="218" y="872"/>
                    <a:pt x="492" y="872"/>
                  </a:cubicBezTo>
                  <a:cubicBezTo>
                    <a:pt x="710" y="872"/>
                    <a:pt x="927" y="706"/>
                    <a:pt x="927" y="436"/>
                  </a:cubicBezTo>
                  <a:cubicBezTo>
                    <a:pt x="927" y="162"/>
                    <a:pt x="710" y="1"/>
                    <a:pt x="4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64"/>
            <p:cNvSpPr/>
            <p:nvPr/>
          </p:nvSpPr>
          <p:spPr>
            <a:xfrm>
              <a:off x="10623238" y="4112593"/>
              <a:ext cx="60199" cy="60130"/>
            </a:xfrm>
            <a:custGeom>
              <a:avLst/>
              <a:gdLst/>
              <a:ahLst/>
              <a:cxnLst/>
              <a:rect l="l" t="t" r="r" b="b"/>
              <a:pathLst>
                <a:path w="929" h="928" extrusionOk="0">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64"/>
            <p:cNvSpPr/>
            <p:nvPr/>
          </p:nvSpPr>
          <p:spPr>
            <a:xfrm>
              <a:off x="10782063" y="5047002"/>
              <a:ext cx="59875" cy="59871"/>
            </a:xfrm>
            <a:custGeom>
              <a:avLst/>
              <a:gdLst/>
              <a:ahLst/>
              <a:cxnLst/>
              <a:rect l="l" t="t" r="r" b="b"/>
              <a:pathLst>
                <a:path w="924" h="924" extrusionOk="0">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64"/>
            <p:cNvSpPr/>
            <p:nvPr/>
          </p:nvSpPr>
          <p:spPr>
            <a:xfrm>
              <a:off x="12950335" y="6002339"/>
              <a:ext cx="60134" cy="60130"/>
            </a:xfrm>
            <a:custGeom>
              <a:avLst/>
              <a:gdLst/>
              <a:ahLst/>
              <a:cxnLst/>
              <a:rect l="l" t="t" r="r" b="b"/>
              <a:pathLst>
                <a:path w="928" h="928" extrusionOk="0">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64"/>
            <p:cNvSpPr/>
            <p:nvPr/>
          </p:nvSpPr>
          <p:spPr>
            <a:xfrm>
              <a:off x="13877753" y="5762598"/>
              <a:ext cx="59875" cy="56436"/>
            </a:xfrm>
            <a:custGeom>
              <a:avLst/>
              <a:gdLst/>
              <a:ahLst/>
              <a:cxnLst/>
              <a:rect l="l" t="t" r="r" b="b"/>
              <a:pathLst>
                <a:path w="924" h="871" extrusionOk="0">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64"/>
            <p:cNvSpPr/>
            <p:nvPr/>
          </p:nvSpPr>
          <p:spPr>
            <a:xfrm>
              <a:off x="11631655" y="5818969"/>
              <a:ext cx="60134" cy="60130"/>
            </a:xfrm>
            <a:custGeom>
              <a:avLst/>
              <a:gdLst/>
              <a:ahLst/>
              <a:cxnLst/>
              <a:rect l="l" t="t" r="r" b="b"/>
              <a:pathLst>
                <a:path w="928" h="928" extrusionOk="0">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3" name="Google Shape;2773;p64"/>
          <p:cNvSpPr txBox="1">
            <a:spLocks noGrp="1"/>
          </p:cNvSpPr>
          <p:nvPr>
            <p:ph type="subTitle" idx="1"/>
          </p:nvPr>
        </p:nvSpPr>
        <p:spPr>
          <a:xfrm>
            <a:off x="4488757" y="863150"/>
            <a:ext cx="3657670" cy="3555512"/>
          </a:xfrm>
          <a:prstGeom prst="rect">
            <a:avLst/>
          </a:prstGeom>
        </p:spPr>
        <p:txBody>
          <a:bodyPr spcFirstLastPara="1" wrap="square" lIns="91425" tIns="91425" rIns="91425" bIns="91425" anchor="t" anchorCtr="0">
            <a:noAutofit/>
          </a:bodyPr>
          <a:lstStyle/>
          <a:p>
            <a:pPr marL="342900" lvl="0" algn="l" rtl="0">
              <a:spcBef>
                <a:spcPts val="0"/>
              </a:spcBef>
              <a:spcAft>
                <a:spcPts val="0"/>
              </a:spcAft>
              <a:buFont typeface="Wingdings" panose="05000000000000000000" pitchFamily="2" charset="2"/>
              <a:buChar char="v"/>
            </a:pPr>
            <a:r>
              <a:rPr lang="en-US" sz="2000" b="0" i="0" dirty="0">
                <a:solidFill>
                  <a:schemeClr val="accent6">
                    <a:lumMod val="25000"/>
                  </a:schemeClr>
                </a:solidFill>
                <a:effectLst/>
                <a:latin typeface="Google Sans"/>
              </a:rPr>
              <a:t>Our world population in 2023 is 8 billion! Of these, around 620 million people are living with heart and circulatory diseases across the world. </a:t>
            </a:r>
          </a:p>
          <a:p>
            <a:pPr marL="342900" lvl="0" algn="l" rtl="0">
              <a:spcBef>
                <a:spcPts val="0"/>
              </a:spcBef>
              <a:spcAft>
                <a:spcPts val="0"/>
              </a:spcAft>
              <a:buFont typeface="Wingdings" panose="05000000000000000000" pitchFamily="2" charset="2"/>
              <a:buChar char="v"/>
            </a:pPr>
            <a:r>
              <a:rPr lang="en-US" sz="2000" b="0" i="0" dirty="0">
                <a:solidFill>
                  <a:schemeClr val="accent6">
                    <a:lumMod val="25000"/>
                  </a:schemeClr>
                </a:solidFill>
                <a:effectLst/>
                <a:latin typeface="Google Sans"/>
              </a:rPr>
              <a:t>Each year around 60 million people across the world develop a heart or circulatory disease.</a:t>
            </a:r>
            <a:endParaRPr sz="2000" dirty="0">
              <a:solidFill>
                <a:schemeClr val="accent6">
                  <a:lumMod val="25000"/>
                </a:schemeClr>
              </a:solidFill>
            </a:endParaRPr>
          </a:p>
        </p:txBody>
      </p:sp>
      <p:grpSp>
        <p:nvGrpSpPr>
          <p:cNvPr id="2775" name="Google Shape;2775;p64"/>
          <p:cNvGrpSpPr/>
          <p:nvPr/>
        </p:nvGrpSpPr>
        <p:grpSpPr>
          <a:xfrm>
            <a:off x="1752308" y="1077350"/>
            <a:ext cx="1906260" cy="3364963"/>
            <a:chOff x="3451925" y="3129975"/>
            <a:chExt cx="1308975" cy="2310625"/>
          </a:xfrm>
        </p:grpSpPr>
        <p:sp>
          <p:nvSpPr>
            <p:cNvPr id="2776" name="Google Shape;2776;p64"/>
            <p:cNvSpPr/>
            <p:nvPr/>
          </p:nvSpPr>
          <p:spPr>
            <a:xfrm>
              <a:off x="4083175" y="3771050"/>
              <a:ext cx="609800" cy="249475"/>
            </a:xfrm>
            <a:custGeom>
              <a:avLst/>
              <a:gdLst/>
              <a:ahLst/>
              <a:cxnLst/>
              <a:rect l="l" t="t" r="r" b="b"/>
              <a:pathLst>
                <a:path w="24392" h="9979" extrusionOk="0">
                  <a:moveTo>
                    <a:pt x="6377" y="0"/>
                  </a:moveTo>
                  <a:cubicBezTo>
                    <a:pt x="3614" y="0"/>
                    <a:pt x="1305" y="219"/>
                    <a:pt x="312" y="815"/>
                  </a:cubicBezTo>
                  <a:lnTo>
                    <a:pt x="1" y="2237"/>
                  </a:lnTo>
                  <a:lnTo>
                    <a:pt x="189" y="2855"/>
                  </a:lnTo>
                  <a:cubicBezTo>
                    <a:pt x="189" y="2855"/>
                    <a:pt x="10685" y="7607"/>
                    <a:pt x="17970" y="9582"/>
                  </a:cubicBezTo>
                  <a:cubicBezTo>
                    <a:pt x="18740" y="9875"/>
                    <a:pt x="19482" y="9979"/>
                    <a:pt x="20145" y="9979"/>
                  </a:cubicBezTo>
                  <a:cubicBezTo>
                    <a:pt x="21717" y="9979"/>
                    <a:pt x="22846" y="9400"/>
                    <a:pt x="22846" y="9400"/>
                  </a:cubicBezTo>
                  <a:cubicBezTo>
                    <a:pt x="24392" y="5878"/>
                    <a:pt x="23587" y="2731"/>
                    <a:pt x="21858" y="1432"/>
                  </a:cubicBezTo>
                  <a:cubicBezTo>
                    <a:pt x="20058" y="973"/>
                    <a:pt x="12206" y="0"/>
                    <a:pt x="6377" y="0"/>
                  </a:cubicBezTo>
                  <a:close/>
                </a:path>
              </a:pathLst>
            </a:custGeom>
            <a:solidFill>
              <a:srgbClr val="9B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64"/>
            <p:cNvSpPr/>
            <p:nvPr/>
          </p:nvSpPr>
          <p:spPr>
            <a:xfrm>
              <a:off x="4050825" y="3157075"/>
              <a:ext cx="376650" cy="631275"/>
            </a:xfrm>
            <a:custGeom>
              <a:avLst/>
              <a:gdLst/>
              <a:ahLst/>
              <a:cxnLst/>
              <a:rect l="l" t="t" r="r" b="b"/>
              <a:pathLst>
                <a:path w="15066" h="25251" extrusionOk="0">
                  <a:moveTo>
                    <a:pt x="6481" y="306"/>
                  </a:moveTo>
                  <a:cubicBezTo>
                    <a:pt x="6481" y="430"/>
                    <a:pt x="6481" y="494"/>
                    <a:pt x="6422" y="677"/>
                  </a:cubicBezTo>
                  <a:cubicBezTo>
                    <a:pt x="6481" y="617"/>
                    <a:pt x="6545" y="617"/>
                    <a:pt x="6605" y="617"/>
                  </a:cubicBezTo>
                  <a:cubicBezTo>
                    <a:pt x="6605" y="494"/>
                    <a:pt x="6545" y="370"/>
                    <a:pt x="6481" y="306"/>
                  </a:cubicBezTo>
                  <a:close/>
                  <a:moveTo>
                    <a:pt x="1" y="0"/>
                  </a:moveTo>
                  <a:cubicBezTo>
                    <a:pt x="307" y="1665"/>
                    <a:pt x="307" y="7533"/>
                    <a:pt x="677" y="8827"/>
                  </a:cubicBezTo>
                  <a:cubicBezTo>
                    <a:pt x="801" y="9197"/>
                    <a:pt x="865" y="9444"/>
                    <a:pt x="924" y="9568"/>
                  </a:cubicBezTo>
                  <a:cubicBezTo>
                    <a:pt x="924" y="9508"/>
                    <a:pt x="865" y="9385"/>
                    <a:pt x="865" y="9261"/>
                  </a:cubicBezTo>
                  <a:cubicBezTo>
                    <a:pt x="431" y="7780"/>
                    <a:pt x="495" y="924"/>
                    <a:pt x="60" y="59"/>
                  </a:cubicBezTo>
                  <a:cubicBezTo>
                    <a:pt x="60" y="59"/>
                    <a:pt x="60" y="0"/>
                    <a:pt x="1" y="0"/>
                  </a:cubicBezTo>
                  <a:close/>
                  <a:moveTo>
                    <a:pt x="10744" y="1294"/>
                  </a:moveTo>
                  <a:cubicBezTo>
                    <a:pt x="10803" y="2346"/>
                    <a:pt x="10991" y="5557"/>
                    <a:pt x="10991" y="7656"/>
                  </a:cubicBezTo>
                  <a:cubicBezTo>
                    <a:pt x="10991" y="8456"/>
                    <a:pt x="11238" y="9385"/>
                    <a:pt x="11544" y="10185"/>
                  </a:cubicBezTo>
                  <a:cubicBezTo>
                    <a:pt x="11297" y="9508"/>
                    <a:pt x="11114" y="8768"/>
                    <a:pt x="11114" y="8086"/>
                  </a:cubicBezTo>
                  <a:cubicBezTo>
                    <a:pt x="11114" y="5493"/>
                    <a:pt x="10867" y="1358"/>
                    <a:pt x="10867" y="1358"/>
                  </a:cubicBezTo>
                  <a:cubicBezTo>
                    <a:pt x="10867" y="1358"/>
                    <a:pt x="10803" y="1294"/>
                    <a:pt x="10744" y="1294"/>
                  </a:cubicBezTo>
                  <a:close/>
                  <a:moveTo>
                    <a:pt x="13708" y="14507"/>
                  </a:moveTo>
                  <a:cubicBezTo>
                    <a:pt x="14137" y="15806"/>
                    <a:pt x="14755" y="18459"/>
                    <a:pt x="13396" y="20805"/>
                  </a:cubicBezTo>
                  <a:cubicBezTo>
                    <a:pt x="11421" y="23275"/>
                    <a:pt x="9509" y="23956"/>
                    <a:pt x="7904" y="23956"/>
                  </a:cubicBezTo>
                  <a:cubicBezTo>
                    <a:pt x="5928" y="23956"/>
                    <a:pt x="4506" y="22781"/>
                    <a:pt x="4506" y="22781"/>
                  </a:cubicBezTo>
                  <a:cubicBezTo>
                    <a:pt x="4506" y="22781"/>
                    <a:pt x="4076" y="22040"/>
                    <a:pt x="3705" y="22040"/>
                  </a:cubicBezTo>
                  <a:cubicBezTo>
                    <a:pt x="3641" y="22040"/>
                    <a:pt x="3582" y="22040"/>
                    <a:pt x="3518" y="22104"/>
                  </a:cubicBezTo>
                  <a:cubicBezTo>
                    <a:pt x="2530" y="22781"/>
                    <a:pt x="2036" y="24080"/>
                    <a:pt x="1853" y="25250"/>
                  </a:cubicBezTo>
                  <a:cubicBezTo>
                    <a:pt x="1912" y="25191"/>
                    <a:pt x="1977" y="25191"/>
                    <a:pt x="2100" y="25127"/>
                  </a:cubicBezTo>
                  <a:cubicBezTo>
                    <a:pt x="2347" y="24139"/>
                    <a:pt x="2841" y="23092"/>
                    <a:pt x="3641" y="22534"/>
                  </a:cubicBezTo>
                  <a:cubicBezTo>
                    <a:pt x="3705" y="22474"/>
                    <a:pt x="3765" y="22474"/>
                    <a:pt x="3829" y="22474"/>
                  </a:cubicBezTo>
                  <a:cubicBezTo>
                    <a:pt x="4259" y="22474"/>
                    <a:pt x="4693" y="23215"/>
                    <a:pt x="4693" y="23215"/>
                  </a:cubicBezTo>
                  <a:cubicBezTo>
                    <a:pt x="4693" y="23215"/>
                    <a:pt x="6052" y="24386"/>
                    <a:pt x="8087" y="24386"/>
                  </a:cubicBezTo>
                  <a:cubicBezTo>
                    <a:pt x="9633" y="24386"/>
                    <a:pt x="11544" y="23645"/>
                    <a:pt x="13520" y="21240"/>
                  </a:cubicBezTo>
                  <a:cubicBezTo>
                    <a:pt x="15066" y="18582"/>
                    <a:pt x="14137" y="15559"/>
                    <a:pt x="13708" y="1450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64"/>
            <p:cNvSpPr/>
            <p:nvPr/>
          </p:nvSpPr>
          <p:spPr>
            <a:xfrm>
              <a:off x="4092450" y="3785225"/>
              <a:ext cx="10900" cy="37075"/>
            </a:xfrm>
            <a:custGeom>
              <a:avLst/>
              <a:gdLst/>
              <a:ahLst/>
              <a:cxnLst/>
              <a:rect l="l" t="t" r="r" b="b"/>
              <a:pathLst>
                <a:path w="436" h="1483" extrusionOk="0">
                  <a:moveTo>
                    <a:pt x="435" y="1"/>
                  </a:moveTo>
                  <a:cubicBezTo>
                    <a:pt x="312" y="65"/>
                    <a:pt x="247" y="65"/>
                    <a:pt x="188" y="124"/>
                  </a:cubicBezTo>
                  <a:cubicBezTo>
                    <a:pt x="65" y="618"/>
                    <a:pt x="0" y="1112"/>
                    <a:pt x="0" y="1483"/>
                  </a:cubicBezTo>
                  <a:cubicBezTo>
                    <a:pt x="65" y="1483"/>
                    <a:pt x="124" y="1483"/>
                    <a:pt x="188" y="1423"/>
                  </a:cubicBezTo>
                  <a:cubicBezTo>
                    <a:pt x="247" y="989"/>
                    <a:pt x="312" y="495"/>
                    <a:pt x="435" y="1"/>
                  </a:cubicBezTo>
                  <a:close/>
                </a:path>
              </a:pathLst>
            </a:custGeom>
            <a:solidFill>
              <a:srgbClr val="87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64"/>
            <p:cNvSpPr/>
            <p:nvPr/>
          </p:nvSpPr>
          <p:spPr>
            <a:xfrm>
              <a:off x="4588000" y="3823875"/>
              <a:ext cx="78675" cy="174400"/>
            </a:xfrm>
            <a:custGeom>
              <a:avLst/>
              <a:gdLst/>
              <a:ahLst/>
              <a:cxnLst/>
              <a:rect l="l" t="t" r="r" b="b"/>
              <a:pathLst>
                <a:path w="3147" h="6976" extrusionOk="0">
                  <a:moveTo>
                    <a:pt x="1482" y="1"/>
                  </a:moveTo>
                  <a:cubicBezTo>
                    <a:pt x="1171" y="1"/>
                    <a:pt x="800" y="60"/>
                    <a:pt x="618" y="307"/>
                  </a:cubicBezTo>
                  <a:cubicBezTo>
                    <a:pt x="494" y="495"/>
                    <a:pt x="494" y="678"/>
                    <a:pt x="430" y="865"/>
                  </a:cubicBezTo>
                  <a:cubicBezTo>
                    <a:pt x="306" y="1606"/>
                    <a:pt x="247" y="2406"/>
                    <a:pt x="183" y="3147"/>
                  </a:cubicBezTo>
                  <a:cubicBezTo>
                    <a:pt x="59" y="4259"/>
                    <a:pt x="0" y="5558"/>
                    <a:pt x="741" y="6422"/>
                  </a:cubicBezTo>
                  <a:cubicBezTo>
                    <a:pt x="988" y="6728"/>
                    <a:pt x="1294" y="6975"/>
                    <a:pt x="1729" y="6975"/>
                  </a:cubicBezTo>
                  <a:lnTo>
                    <a:pt x="1852" y="6975"/>
                  </a:lnTo>
                  <a:cubicBezTo>
                    <a:pt x="2159" y="6916"/>
                    <a:pt x="2470" y="6605"/>
                    <a:pt x="2653" y="6299"/>
                  </a:cubicBezTo>
                  <a:cubicBezTo>
                    <a:pt x="2776" y="5987"/>
                    <a:pt x="2840" y="5681"/>
                    <a:pt x="2900" y="5311"/>
                  </a:cubicBezTo>
                  <a:cubicBezTo>
                    <a:pt x="3147" y="3459"/>
                    <a:pt x="2964" y="1419"/>
                    <a:pt x="1788" y="1"/>
                  </a:cubicBezTo>
                  <a:close/>
                </a:path>
              </a:pathLst>
            </a:custGeom>
            <a:solidFill>
              <a:srgbClr val="87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64"/>
            <p:cNvSpPr/>
            <p:nvPr/>
          </p:nvSpPr>
          <p:spPr>
            <a:xfrm>
              <a:off x="3799175" y="3129975"/>
              <a:ext cx="632875" cy="939300"/>
            </a:xfrm>
            <a:custGeom>
              <a:avLst/>
              <a:gdLst/>
              <a:ahLst/>
              <a:cxnLst/>
              <a:rect l="l" t="t" r="r" b="b"/>
              <a:pathLst>
                <a:path w="25315" h="37572" extrusionOk="0">
                  <a:moveTo>
                    <a:pt x="7830" y="0"/>
                  </a:moveTo>
                  <a:cubicBezTo>
                    <a:pt x="6037" y="0"/>
                    <a:pt x="3952" y="714"/>
                    <a:pt x="3952" y="714"/>
                  </a:cubicBezTo>
                  <a:lnTo>
                    <a:pt x="3952" y="7812"/>
                  </a:lnTo>
                  <a:lnTo>
                    <a:pt x="2164" y="19360"/>
                  </a:lnTo>
                  <a:lnTo>
                    <a:pt x="0" y="29115"/>
                  </a:lnTo>
                  <a:lnTo>
                    <a:pt x="988" y="37572"/>
                  </a:lnTo>
                  <a:lnTo>
                    <a:pt x="11672" y="28621"/>
                  </a:lnTo>
                  <a:cubicBezTo>
                    <a:pt x="11672" y="28621"/>
                    <a:pt x="11549" y="24606"/>
                    <a:pt x="13584" y="23188"/>
                  </a:cubicBezTo>
                  <a:cubicBezTo>
                    <a:pt x="13643" y="23146"/>
                    <a:pt x="13704" y="23127"/>
                    <a:pt x="13766" y="23127"/>
                  </a:cubicBezTo>
                  <a:cubicBezTo>
                    <a:pt x="14159" y="23127"/>
                    <a:pt x="14572" y="23865"/>
                    <a:pt x="14572" y="23865"/>
                  </a:cubicBezTo>
                  <a:cubicBezTo>
                    <a:pt x="14572" y="23865"/>
                    <a:pt x="15949" y="25027"/>
                    <a:pt x="17972" y="25027"/>
                  </a:cubicBezTo>
                  <a:cubicBezTo>
                    <a:pt x="19531" y="25027"/>
                    <a:pt x="21473" y="24336"/>
                    <a:pt x="23462" y="21889"/>
                  </a:cubicBezTo>
                  <a:cubicBezTo>
                    <a:pt x="25315" y="18619"/>
                    <a:pt x="23462" y="14791"/>
                    <a:pt x="23462" y="14791"/>
                  </a:cubicBezTo>
                  <a:cubicBezTo>
                    <a:pt x="23462" y="14791"/>
                    <a:pt x="21057" y="11333"/>
                    <a:pt x="21057" y="8740"/>
                  </a:cubicBezTo>
                  <a:cubicBezTo>
                    <a:pt x="21057" y="6206"/>
                    <a:pt x="20810" y="2008"/>
                    <a:pt x="20810" y="2008"/>
                  </a:cubicBezTo>
                  <a:cubicBezTo>
                    <a:pt x="20810" y="2008"/>
                    <a:pt x="19904" y="1538"/>
                    <a:pt x="18365" y="1538"/>
                  </a:cubicBezTo>
                  <a:cubicBezTo>
                    <a:pt x="17816" y="1538"/>
                    <a:pt x="17186" y="1598"/>
                    <a:pt x="16488" y="1761"/>
                  </a:cubicBezTo>
                  <a:cubicBezTo>
                    <a:pt x="16671" y="1267"/>
                    <a:pt x="16365" y="896"/>
                    <a:pt x="16365" y="896"/>
                  </a:cubicBezTo>
                  <a:cubicBezTo>
                    <a:pt x="16365" y="896"/>
                    <a:pt x="15855" y="860"/>
                    <a:pt x="15170" y="860"/>
                  </a:cubicBezTo>
                  <a:cubicBezTo>
                    <a:pt x="13862" y="860"/>
                    <a:pt x="11915" y="992"/>
                    <a:pt x="11672" y="1761"/>
                  </a:cubicBezTo>
                  <a:cubicBezTo>
                    <a:pt x="11672" y="3613"/>
                    <a:pt x="12102" y="10405"/>
                    <a:pt x="11672" y="10716"/>
                  </a:cubicBezTo>
                  <a:cubicBezTo>
                    <a:pt x="11480" y="10825"/>
                    <a:pt x="11361" y="10970"/>
                    <a:pt x="11251" y="10970"/>
                  </a:cubicBezTo>
                  <a:cubicBezTo>
                    <a:pt x="11112" y="10970"/>
                    <a:pt x="10986" y="10738"/>
                    <a:pt x="10743" y="9911"/>
                  </a:cubicBezTo>
                  <a:cubicBezTo>
                    <a:pt x="10314" y="8493"/>
                    <a:pt x="10437" y="1578"/>
                    <a:pt x="10003" y="714"/>
                  </a:cubicBezTo>
                  <a:cubicBezTo>
                    <a:pt x="9550" y="178"/>
                    <a:pt x="8727" y="0"/>
                    <a:pt x="7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64"/>
            <p:cNvSpPr/>
            <p:nvPr/>
          </p:nvSpPr>
          <p:spPr>
            <a:xfrm>
              <a:off x="3820775" y="3183250"/>
              <a:ext cx="243900" cy="734750"/>
            </a:xfrm>
            <a:custGeom>
              <a:avLst/>
              <a:gdLst/>
              <a:ahLst/>
              <a:cxnLst/>
              <a:rect l="l" t="t" r="r" b="b"/>
              <a:pathLst>
                <a:path w="9756" h="29390" extrusionOk="0">
                  <a:moveTo>
                    <a:pt x="3211" y="0"/>
                  </a:moveTo>
                  <a:lnTo>
                    <a:pt x="3211" y="3769"/>
                  </a:lnTo>
                  <a:cubicBezTo>
                    <a:pt x="3211" y="3769"/>
                    <a:pt x="3399" y="3705"/>
                    <a:pt x="3705" y="3522"/>
                  </a:cubicBezTo>
                  <a:lnTo>
                    <a:pt x="3705" y="247"/>
                  </a:lnTo>
                  <a:cubicBezTo>
                    <a:pt x="3705" y="247"/>
                    <a:pt x="3522" y="188"/>
                    <a:pt x="3211" y="0"/>
                  </a:cubicBezTo>
                  <a:close/>
                  <a:moveTo>
                    <a:pt x="7904" y="2534"/>
                  </a:moveTo>
                  <a:cubicBezTo>
                    <a:pt x="7904" y="2593"/>
                    <a:pt x="7968" y="2593"/>
                    <a:pt x="7968" y="2658"/>
                  </a:cubicBezTo>
                  <a:cubicBezTo>
                    <a:pt x="8027" y="2781"/>
                    <a:pt x="8151" y="2964"/>
                    <a:pt x="8215" y="3087"/>
                  </a:cubicBezTo>
                  <a:cubicBezTo>
                    <a:pt x="8462" y="3581"/>
                    <a:pt x="8645" y="4199"/>
                    <a:pt x="8768" y="4757"/>
                  </a:cubicBezTo>
                  <a:cubicBezTo>
                    <a:pt x="8956" y="5498"/>
                    <a:pt x="9015" y="6298"/>
                    <a:pt x="8956" y="7039"/>
                  </a:cubicBezTo>
                  <a:cubicBezTo>
                    <a:pt x="8892" y="7474"/>
                    <a:pt x="8892" y="7844"/>
                    <a:pt x="8832" y="7967"/>
                  </a:cubicBezTo>
                  <a:lnTo>
                    <a:pt x="8832" y="8027"/>
                  </a:lnTo>
                  <a:lnTo>
                    <a:pt x="8768" y="8027"/>
                  </a:lnTo>
                  <a:cubicBezTo>
                    <a:pt x="8521" y="8150"/>
                    <a:pt x="5869" y="10067"/>
                    <a:pt x="5558" y="10249"/>
                  </a:cubicBezTo>
                  <a:cubicBezTo>
                    <a:pt x="5187" y="10437"/>
                    <a:pt x="3522" y="12225"/>
                    <a:pt x="3522" y="12225"/>
                  </a:cubicBezTo>
                  <a:cubicBezTo>
                    <a:pt x="3522" y="12225"/>
                    <a:pt x="3769" y="14512"/>
                    <a:pt x="2658" y="16794"/>
                  </a:cubicBezTo>
                  <a:cubicBezTo>
                    <a:pt x="1547" y="19081"/>
                    <a:pt x="618" y="23956"/>
                    <a:pt x="248" y="25191"/>
                  </a:cubicBezTo>
                  <a:cubicBezTo>
                    <a:pt x="1" y="26179"/>
                    <a:pt x="124" y="28219"/>
                    <a:pt x="248" y="29143"/>
                  </a:cubicBezTo>
                  <a:cubicBezTo>
                    <a:pt x="371" y="29207"/>
                    <a:pt x="559" y="29266"/>
                    <a:pt x="682" y="29390"/>
                  </a:cubicBezTo>
                  <a:cubicBezTo>
                    <a:pt x="618" y="28466"/>
                    <a:pt x="495" y="26490"/>
                    <a:pt x="742" y="25502"/>
                  </a:cubicBezTo>
                  <a:cubicBezTo>
                    <a:pt x="1112" y="24203"/>
                    <a:pt x="2041" y="19387"/>
                    <a:pt x="3152" y="17105"/>
                  </a:cubicBezTo>
                  <a:cubicBezTo>
                    <a:pt x="4263" y="14818"/>
                    <a:pt x="3952" y="12472"/>
                    <a:pt x="3952" y="12472"/>
                  </a:cubicBezTo>
                  <a:cubicBezTo>
                    <a:pt x="3952" y="12472"/>
                    <a:pt x="5681" y="10684"/>
                    <a:pt x="5992" y="10561"/>
                  </a:cubicBezTo>
                  <a:cubicBezTo>
                    <a:pt x="6363" y="10373"/>
                    <a:pt x="9015" y="8397"/>
                    <a:pt x="9262" y="8338"/>
                  </a:cubicBezTo>
                  <a:cubicBezTo>
                    <a:pt x="9509" y="8274"/>
                    <a:pt x="9756" y="3828"/>
                    <a:pt x="7968" y="2534"/>
                  </a:cubicBezTo>
                  <a:close/>
                </a:path>
              </a:pathLst>
            </a:custGeom>
            <a:solidFill>
              <a:srgbClr val="801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64"/>
            <p:cNvSpPr/>
            <p:nvPr/>
          </p:nvSpPr>
          <p:spPr>
            <a:xfrm>
              <a:off x="3854750" y="3857850"/>
              <a:ext cx="71025" cy="103375"/>
            </a:xfrm>
            <a:custGeom>
              <a:avLst/>
              <a:gdLst/>
              <a:ahLst/>
              <a:cxnLst/>
              <a:rect l="l" t="t" r="r" b="b"/>
              <a:pathLst>
                <a:path w="2841" h="4135" extrusionOk="0">
                  <a:moveTo>
                    <a:pt x="864" y="0"/>
                  </a:moveTo>
                  <a:cubicBezTo>
                    <a:pt x="311" y="60"/>
                    <a:pt x="0" y="677"/>
                    <a:pt x="64" y="1235"/>
                  </a:cubicBezTo>
                  <a:cubicBezTo>
                    <a:pt x="124" y="1788"/>
                    <a:pt x="435" y="2223"/>
                    <a:pt x="741" y="2717"/>
                  </a:cubicBezTo>
                  <a:cubicBezTo>
                    <a:pt x="1111" y="3147"/>
                    <a:pt x="1423" y="3641"/>
                    <a:pt x="1793" y="4135"/>
                  </a:cubicBezTo>
                  <a:cubicBezTo>
                    <a:pt x="2099" y="3764"/>
                    <a:pt x="2470" y="3394"/>
                    <a:pt x="2840" y="3023"/>
                  </a:cubicBezTo>
                  <a:cubicBezTo>
                    <a:pt x="2840" y="2900"/>
                    <a:pt x="2840" y="2776"/>
                    <a:pt x="2781" y="2653"/>
                  </a:cubicBezTo>
                  <a:cubicBezTo>
                    <a:pt x="2717" y="2159"/>
                    <a:pt x="2717" y="1665"/>
                    <a:pt x="2470" y="1235"/>
                  </a:cubicBezTo>
                  <a:cubicBezTo>
                    <a:pt x="2346" y="865"/>
                    <a:pt x="2040" y="494"/>
                    <a:pt x="1729" y="247"/>
                  </a:cubicBezTo>
                  <a:cubicBezTo>
                    <a:pt x="1482" y="124"/>
                    <a:pt x="1235" y="0"/>
                    <a:pt x="988" y="0"/>
                  </a:cubicBezTo>
                  <a:close/>
                </a:path>
              </a:pathLst>
            </a:custGeom>
            <a:solidFill>
              <a:srgbClr val="801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64"/>
            <p:cNvSpPr/>
            <p:nvPr/>
          </p:nvSpPr>
          <p:spPr>
            <a:xfrm>
              <a:off x="4094050" y="3618525"/>
              <a:ext cx="155875" cy="126600"/>
            </a:xfrm>
            <a:custGeom>
              <a:avLst/>
              <a:gdLst/>
              <a:ahLst/>
              <a:cxnLst/>
              <a:rect l="l" t="t" r="r" b="b"/>
              <a:pathLst>
                <a:path w="6235" h="5064" extrusionOk="0">
                  <a:moveTo>
                    <a:pt x="5804" y="1"/>
                  </a:moveTo>
                  <a:cubicBezTo>
                    <a:pt x="5310" y="1"/>
                    <a:pt x="4816" y="248"/>
                    <a:pt x="4382" y="495"/>
                  </a:cubicBezTo>
                  <a:cubicBezTo>
                    <a:pt x="2530" y="1606"/>
                    <a:pt x="1048" y="3211"/>
                    <a:pt x="1" y="5004"/>
                  </a:cubicBezTo>
                  <a:lnTo>
                    <a:pt x="1" y="5064"/>
                  </a:lnTo>
                  <a:lnTo>
                    <a:pt x="60" y="5064"/>
                  </a:lnTo>
                  <a:cubicBezTo>
                    <a:pt x="1112" y="3211"/>
                    <a:pt x="2594" y="1670"/>
                    <a:pt x="4382" y="618"/>
                  </a:cubicBezTo>
                  <a:cubicBezTo>
                    <a:pt x="4816" y="312"/>
                    <a:pt x="5310" y="65"/>
                    <a:pt x="5804" y="65"/>
                  </a:cubicBezTo>
                  <a:cubicBezTo>
                    <a:pt x="5928" y="65"/>
                    <a:pt x="6051" y="124"/>
                    <a:pt x="6175" y="124"/>
                  </a:cubicBezTo>
                  <a:lnTo>
                    <a:pt x="6234" y="124"/>
                  </a:lnTo>
                  <a:cubicBezTo>
                    <a:pt x="6234" y="65"/>
                    <a:pt x="6234" y="65"/>
                    <a:pt x="6175" y="65"/>
                  </a:cubicBezTo>
                  <a:cubicBezTo>
                    <a:pt x="6051" y="1"/>
                    <a:pt x="5928" y="1"/>
                    <a:pt x="5804" y="1"/>
                  </a:cubicBezTo>
                  <a:close/>
                </a:path>
              </a:pathLst>
            </a:custGeom>
            <a:solidFill>
              <a:srgbClr val="B62C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64"/>
            <p:cNvSpPr/>
            <p:nvPr/>
          </p:nvSpPr>
          <p:spPr>
            <a:xfrm>
              <a:off x="4177400" y="3609275"/>
              <a:ext cx="182175" cy="89550"/>
            </a:xfrm>
            <a:custGeom>
              <a:avLst/>
              <a:gdLst/>
              <a:ahLst/>
              <a:cxnLst/>
              <a:rect l="l" t="t" r="r" b="b"/>
              <a:pathLst>
                <a:path w="7287" h="3582" extrusionOk="0">
                  <a:moveTo>
                    <a:pt x="7163" y="0"/>
                  </a:moveTo>
                  <a:cubicBezTo>
                    <a:pt x="6234" y="988"/>
                    <a:pt x="5187" y="1917"/>
                    <a:pt x="3952" y="2534"/>
                  </a:cubicBezTo>
                  <a:cubicBezTo>
                    <a:pt x="2900" y="3152"/>
                    <a:pt x="1665" y="3522"/>
                    <a:pt x="430" y="3522"/>
                  </a:cubicBezTo>
                  <a:lnTo>
                    <a:pt x="60" y="3522"/>
                  </a:lnTo>
                  <a:cubicBezTo>
                    <a:pt x="1" y="3522"/>
                    <a:pt x="1" y="3522"/>
                    <a:pt x="1" y="3581"/>
                  </a:cubicBezTo>
                  <a:lnTo>
                    <a:pt x="430" y="3581"/>
                  </a:lnTo>
                  <a:cubicBezTo>
                    <a:pt x="1665" y="3581"/>
                    <a:pt x="2900" y="3211"/>
                    <a:pt x="4011" y="2658"/>
                  </a:cubicBezTo>
                  <a:cubicBezTo>
                    <a:pt x="5246" y="1976"/>
                    <a:pt x="6298" y="1052"/>
                    <a:pt x="7222" y="64"/>
                  </a:cubicBezTo>
                  <a:cubicBezTo>
                    <a:pt x="7286" y="64"/>
                    <a:pt x="7286" y="0"/>
                    <a:pt x="7222" y="0"/>
                  </a:cubicBezTo>
                  <a:close/>
                </a:path>
              </a:pathLst>
            </a:custGeom>
            <a:solidFill>
              <a:srgbClr val="B62C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64"/>
            <p:cNvSpPr/>
            <p:nvPr/>
          </p:nvSpPr>
          <p:spPr>
            <a:xfrm>
              <a:off x="3649500" y="3162550"/>
              <a:ext cx="402850" cy="760150"/>
            </a:xfrm>
            <a:custGeom>
              <a:avLst/>
              <a:gdLst/>
              <a:ahLst/>
              <a:cxnLst/>
              <a:rect l="l" t="t" r="r" b="b"/>
              <a:pathLst>
                <a:path w="16114" h="30406" extrusionOk="0">
                  <a:moveTo>
                    <a:pt x="6652" y="1"/>
                  </a:moveTo>
                  <a:cubicBezTo>
                    <a:pt x="5645" y="1"/>
                    <a:pt x="4486" y="193"/>
                    <a:pt x="3271" y="769"/>
                  </a:cubicBezTo>
                  <a:cubicBezTo>
                    <a:pt x="3271" y="769"/>
                    <a:pt x="3394" y="5955"/>
                    <a:pt x="3271" y="7496"/>
                  </a:cubicBezTo>
                  <a:cubicBezTo>
                    <a:pt x="3211" y="9042"/>
                    <a:pt x="2036" y="12930"/>
                    <a:pt x="1853" y="15340"/>
                  </a:cubicBezTo>
                  <a:cubicBezTo>
                    <a:pt x="1665" y="17686"/>
                    <a:pt x="989" y="22315"/>
                    <a:pt x="1236" y="23861"/>
                  </a:cubicBezTo>
                  <a:cubicBezTo>
                    <a:pt x="1418" y="25466"/>
                    <a:pt x="677" y="27565"/>
                    <a:pt x="307" y="28059"/>
                  </a:cubicBezTo>
                  <a:cubicBezTo>
                    <a:pt x="1" y="28612"/>
                    <a:pt x="6234" y="30405"/>
                    <a:pt x="6234" y="30405"/>
                  </a:cubicBezTo>
                  <a:lnTo>
                    <a:pt x="7099" y="30405"/>
                  </a:lnTo>
                  <a:cubicBezTo>
                    <a:pt x="7099" y="30405"/>
                    <a:pt x="6792" y="27318"/>
                    <a:pt x="7099" y="26019"/>
                  </a:cubicBezTo>
                  <a:cubicBezTo>
                    <a:pt x="7469" y="24784"/>
                    <a:pt x="8398" y="19909"/>
                    <a:pt x="9509" y="17622"/>
                  </a:cubicBezTo>
                  <a:cubicBezTo>
                    <a:pt x="10620" y="15340"/>
                    <a:pt x="10373" y="13053"/>
                    <a:pt x="10373" y="13053"/>
                  </a:cubicBezTo>
                  <a:cubicBezTo>
                    <a:pt x="10373" y="13053"/>
                    <a:pt x="12038" y="11265"/>
                    <a:pt x="12409" y="11077"/>
                  </a:cubicBezTo>
                  <a:cubicBezTo>
                    <a:pt x="12720" y="10895"/>
                    <a:pt x="15372" y="8978"/>
                    <a:pt x="15619" y="8855"/>
                  </a:cubicBezTo>
                  <a:cubicBezTo>
                    <a:pt x="15866" y="8795"/>
                    <a:pt x="16113" y="4350"/>
                    <a:pt x="14325" y="3115"/>
                  </a:cubicBezTo>
                  <a:cubicBezTo>
                    <a:pt x="14218" y="3081"/>
                    <a:pt x="14095" y="3066"/>
                    <a:pt x="13961" y="3066"/>
                  </a:cubicBezTo>
                  <a:cubicBezTo>
                    <a:pt x="12614" y="3066"/>
                    <a:pt x="10062" y="4597"/>
                    <a:pt x="10062" y="4597"/>
                  </a:cubicBezTo>
                  <a:lnTo>
                    <a:pt x="10062" y="769"/>
                  </a:lnTo>
                  <a:cubicBezTo>
                    <a:pt x="10062" y="769"/>
                    <a:pt x="8664" y="1"/>
                    <a:pt x="6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64"/>
            <p:cNvSpPr/>
            <p:nvPr/>
          </p:nvSpPr>
          <p:spPr>
            <a:xfrm>
              <a:off x="3837825" y="3917975"/>
              <a:ext cx="37075" cy="101900"/>
            </a:xfrm>
            <a:custGeom>
              <a:avLst/>
              <a:gdLst/>
              <a:ahLst/>
              <a:cxnLst/>
              <a:rect l="l" t="t" r="r" b="b"/>
              <a:pathLst>
                <a:path w="1483" h="4076" extrusionOk="0">
                  <a:moveTo>
                    <a:pt x="0" y="1"/>
                  </a:moveTo>
                  <a:cubicBezTo>
                    <a:pt x="60" y="188"/>
                    <a:pt x="60" y="312"/>
                    <a:pt x="60" y="371"/>
                  </a:cubicBezTo>
                  <a:cubicBezTo>
                    <a:pt x="618" y="806"/>
                    <a:pt x="924" y="1359"/>
                    <a:pt x="865" y="2347"/>
                  </a:cubicBezTo>
                  <a:lnTo>
                    <a:pt x="677" y="3276"/>
                  </a:lnTo>
                  <a:cubicBezTo>
                    <a:pt x="618" y="3523"/>
                    <a:pt x="554" y="3829"/>
                    <a:pt x="494" y="4076"/>
                  </a:cubicBezTo>
                  <a:cubicBezTo>
                    <a:pt x="618" y="3952"/>
                    <a:pt x="741" y="3770"/>
                    <a:pt x="924" y="3646"/>
                  </a:cubicBezTo>
                  <a:cubicBezTo>
                    <a:pt x="988" y="3582"/>
                    <a:pt x="1047" y="3458"/>
                    <a:pt x="1112" y="3399"/>
                  </a:cubicBezTo>
                  <a:cubicBezTo>
                    <a:pt x="1235" y="3088"/>
                    <a:pt x="1294" y="2717"/>
                    <a:pt x="1359" y="2347"/>
                  </a:cubicBezTo>
                  <a:cubicBezTo>
                    <a:pt x="1482" y="1053"/>
                    <a:pt x="801" y="495"/>
                    <a:pt x="0" y="1"/>
                  </a:cubicBezTo>
                  <a:close/>
                </a:path>
              </a:pathLst>
            </a:custGeom>
            <a:solidFill>
              <a:srgbClr val="801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64"/>
            <p:cNvSpPr/>
            <p:nvPr/>
          </p:nvSpPr>
          <p:spPr>
            <a:xfrm>
              <a:off x="3826950" y="3911800"/>
              <a:ext cx="12375" cy="15475"/>
            </a:xfrm>
            <a:custGeom>
              <a:avLst/>
              <a:gdLst/>
              <a:ahLst/>
              <a:cxnLst/>
              <a:rect l="l" t="t" r="r" b="b"/>
              <a:pathLst>
                <a:path w="495" h="619" extrusionOk="0">
                  <a:moveTo>
                    <a:pt x="1" y="1"/>
                  </a:moveTo>
                  <a:lnTo>
                    <a:pt x="1" y="248"/>
                  </a:lnTo>
                  <a:cubicBezTo>
                    <a:pt x="188" y="371"/>
                    <a:pt x="371" y="495"/>
                    <a:pt x="495" y="618"/>
                  </a:cubicBezTo>
                  <a:cubicBezTo>
                    <a:pt x="495" y="559"/>
                    <a:pt x="495" y="435"/>
                    <a:pt x="435" y="248"/>
                  </a:cubicBezTo>
                  <a:cubicBezTo>
                    <a:pt x="312" y="124"/>
                    <a:pt x="124" y="65"/>
                    <a:pt x="1" y="1"/>
                  </a:cubicBezTo>
                  <a:close/>
                </a:path>
              </a:pathLst>
            </a:custGeom>
            <a:solidFill>
              <a:srgbClr val="70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64"/>
            <p:cNvSpPr/>
            <p:nvPr/>
          </p:nvSpPr>
          <p:spPr>
            <a:xfrm>
              <a:off x="3691125" y="3845500"/>
              <a:ext cx="135850" cy="72500"/>
            </a:xfrm>
            <a:custGeom>
              <a:avLst/>
              <a:gdLst/>
              <a:ahLst/>
              <a:cxnLst/>
              <a:rect l="l" t="t" r="r" b="b"/>
              <a:pathLst>
                <a:path w="5434" h="2900" extrusionOk="0">
                  <a:moveTo>
                    <a:pt x="0" y="0"/>
                  </a:moveTo>
                  <a:cubicBezTo>
                    <a:pt x="1052" y="124"/>
                    <a:pt x="1853" y="801"/>
                    <a:pt x="1853" y="801"/>
                  </a:cubicBezTo>
                  <a:cubicBezTo>
                    <a:pt x="2347" y="1235"/>
                    <a:pt x="2905" y="1359"/>
                    <a:pt x="3334" y="1665"/>
                  </a:cubicBezTo>
                  <a:cubicBezTo>
                    <a:pt x="3952" y="2223"/>
                    <a:pt x="4757" y="2529"/>
                    <a:pt x="5434" y="2900"/>
                  </a:cubicBezTo>
                  <a:lnTo>
                    <a:pt x="5434" y="2653"/>
                  </a:lnTo>
                  <a:cubicBezTo>
                    <a:pt x="4880" y="2347"/>
                    <a:pt x="4263" y="2100"/>
                    <a:pt x="3828" y="1665"/>
                  </a:cubicBezTo>
                  <a:cubicBezTo>
                    <a:pt x="3399" y="1359"/>
                    <a:pt x="2840" y="1235"/>
                    <a:pt x="2411" y="801"/>
                  </a:cubicBezTo>
                  <a:cubicBezTo>
                    <a:pt x="2347" y="801"/>
                    <a:pt x="1423" y="0"/>
                    <a:pt x="247" y="0"/>
                  </a:cubicBezTo>
                  <a:close/>
                </a:path>
              </a:pathLst>
            </a:custGeom>
            <a:solidFill>
              <a:srgbClr val="9F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64"/>
            <p:cNvSpPr/>
            <p:nvPr/>
          </p:nvSpPr>
          <p:spPr>
            <a:xfrm>
              <a:off x="3819300" y="3263500"/>
              <a:ext cx="100300" cy="67950"/>
            </a:xfrm>
            <a:custGeom>
              <a:avLst/>
              <a:gdLst/>
              <a:ahLst/>
              <a:cxnLst/>
              <a:rect l="l" t="t" r="r" b="b"/>
              <a:pathLst>
                <a:path w="4012" h="2718" extrusionOk="0">
                  <a:moveTo>
                    <a:pt x="3952" y="1"/>
                  </a:moveTo>
                  <a:lnTo>
                    <a:pt x="0" y="2658"/>
                  </a:lnTo>
                  <a:cubicBezTo>
                    <a:pt x="0" y="2718"/>
                    <a:pt x="60" y="2718"/>
                    <a:pt x="60" y="2718"/>
                  </a:cubicBezTo>
                  <a:lnTo>
                    <a:pt x="4011" y="65"/>
                  </a:lnTo>
                  <a:lnTo>
                    <a:pt x="4011" y="1"/>
                  </a:lnTo>
                  <a:close/>
                </a:path>
              </a:pathLst>
            </a:custGeom>
            <a:solidFill>
              <a:srgbClr val="9B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64"/>
            <p:cNvSpPr/>
            <p:nvPr/>
          </p:nvSpPr>
          <p:spPr>
            <a:xfrm>
              <a:off x="3702000" y="3348475"/>
              <a:ext cx="205250" cy="455400"/>
            </a:xfrm>
            <a:custGeom>
              <a:avLst/>
              <a:gdLst/>
              <a:ahLst/>
              <a:cxnLst/>
              <a:rect l="l" t="t" r="r" b="b"/>
              <a:pathLst>
                <a:path w="8210" h="18216" extrusionOk="0">
                  <a:moveTo>
                    <a:pt x="7839" y="0"/>
                  </a:moveTo>
                  <a:lnTo>
                    <a:pt x="7839" y="0"/>
                  </a:lnTo>
                  <a:cubicBezTo>
                    <a:pt x="6357" y="1418"/>
                    <a:pt x="4939" y="2776"/>
                    <a:pt x="3458" y="4199"/>
                  </a:cubicBezTo>
                  <a:cubicBezTo>
                    <a:pt x="3211" y="4446"/>
                    <a:pt x="2899" y="4693"/>
                    <a:pt x="2717" y="5063"/>
                  </a:cubicBezTo>
                  <a:cubicBezTo>
                    <a:pt x="2529" y="5434"/>
                    <a:pt x="2405" y="5927"/>
                    <a:pt x="2282" y="6421"/>
                  </a:cubicBezTo>
                  <a:cubicBezTo>
                    <a:pt x="2099" y="6975"/>
                    <a:pt x="1788" y="7533"/>
                    <a:pt x="1482" y="8086"/>
                  </a:cubicBezTo>
                  <a:cubicBezTo>
                    <a:pt x="617" y="10126"/>
                    <a:pt x="370" y="12284"/>
                    <a:pt x="123" y="14507"/>
                  </a:cubicBezTo>
                  <a:cubicBezTo>
                    <a:pt x="59" y="15312"/>
                    <a:pt x="0" y="16113"/>
                    <a:pt x="247" y="16853"/>
                  </a:cubicBezTo>
                  <a:cubicBezTo>
                    <a:pt x="483" y="17562"/>
                    <a:pt x="1112" y="18216"/>
                    <a:pt x="1870" y="18216"/>
                  </a:cubicBezTo>
                  <a:cubicBezTo>
                    <a:pt x="1905" y="18216"/>
                    <a:pt x="1940" y="18215"/>
                    <a:pt x="1976" y="18212"/>
                  </a:cubicBezTo>
                  <a:cubicBezTo>
                    <a:pt x="2717" y="16177"/>
                    <a:pt x="1912" y="13831"/>
                    <a:pt x="2346" y="11667"/>
                  </a:cubicBezTo>
                  <a:cubicBezTo>
                    <a:pt x="2593" y="10249"/>
                    <a:pt x="3334" y="9015"/>
                    <a:pt x="3581" y="7656"/>
                  </a:cubicBezTo>
                  <a:cubicBezTo>
                    <a:pt x="3705" y="6915"/>
                    <a:pt x="3705" y="6110"/>
                    <a:pt x="3952" y="5369"/>
                  </a:cubicBezTo>
                  <a:cubicBezTo>
                    <a:pt x="4445" y="3952"/>
                    <a:pt x="5863" y="3087"/>
                    <a:pt x="7039" y="2035"/>
                  </a:cubicBezTo>
                  <a:cubicBezTo>
                    <a:pt x="7592" y="1541"/>
                    <a:pt x="8209" y="741"/>
                    <a:pt x="7839" y="0"/>
                  </a:cubicBezTo>
                  <a:close/>
                </a:path>
              </a:pathLst>
            </a:custGeom>
            <a:solidFill>
              <a:srgbClr val="93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64"/>
            <p:cNvSpPr/>
            <p:nvPr/>
          </p:nvSpPr>
          <p:spPr>
            <a:xfrm>
              <a:off x="3862525" y="3387000"/>
              <a:ext cx="124975" cy="146725"/>
            </a:xfrm>
            <a:custGeom>
              <a:avLst/>
              <a:gdLst/>
              <a:ahLst/>
              <a:cxnLst/>
              <a:rect l="l" t="t" r="r" b="b"/>
              <a:pathLst>
                <a:path w="4999" h="5869" extrusionOk="0">
                  <a:moveTo>
                    <a:pt x="4940" y="0"/>
                  </a:moveTo>
                  <a:cubicBezTo>
                    <a:pt x="3641" y="618"/>
                    <a:pt x="2593" y="1606"/>
                    <a:pt x="1606" y="2593"/>
                  </a:cubicBezTo>
                  <a:cubicBezTo>
                    <a:pt x="1112" y="3028"/>
                    <a:pt x="677" y="3458"/>
                    <a:pt x="371" y="4016"/>
                  </a:cubicBezTo>
                  <a:cubicBezTo>
                    <a:pt x="124" y="4446"/>
                    <a:pt x="0" y="4880"/>
                    <a:pt x="0" y="5374"/>
                  </a:cubicBezTo>
                  <a:cubicBezTo>
                    <a:pt x="0" y="5498"/>
                    <a:pt x="0" y="5681"/>
                    <a:pt x="59" y="5868"/>
                  </a:cubicBezTo>
                  <a:cubicBezTo>
                    <a:pt x="124" y="5868"/>
                    <a:pt x="124" y="5868"/>
                    <a:pt x="124" y="5804"/>
                  </a:cubicBezTo>
                  <a:cubicBezTo>
                    <a:pt x="59" y="5681"/>
                    <a:pt x="59" y="5498"/>
                    <a:pt x="59" y="5374"/>
                  </a:cubicBezTo>
                  <a:cubicBezTo>
                    <a:pt x="59" y="4880"/>
                    <a:pt x="183" y="4446"/>
                    <a:pt x="430" y="4075"/>
                  </a:cubicBezTo>
                  <a:cubicBezTo>
                    <a:pt x="741" y="3522"/>
                    <a:pt x="1171" y="3087"/>
                    <a:pt x="1665" y="2658"/>
                  </a:cubicBezTo>
                  <a:cubicBezTo>
                    <a:pt x="2653" y="1670"/>
                    <a:pt x="3705" y="682"/>
                    <a:pt x="4999" y="124"/>
                  </a:cubicBezTo>
                  <a:lnTo>
                    <a:pt x="4999" y="64"/>
                  </a:lnTo>
                  <a:cubicBezTo>
                    <a:pt x="4999" y="0"/>
                    <a:pt x="4999" y="0"/>
                    <a:pt x="4940" y="0"/>
                  </a:cubicBezTo>
                  <a:close/>
                </a:path>
              </a:pathLst>
            </a:custGeom>
            <a:solidFill>
              <a:srgbClr val="9B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64"/>
            <p:cNvSpPr/>
            <p:nvPr/>
          </p:nvSpPr>
          <p:spPr>
            <a:xfrm>
              <a:off x="4483025" y="4002225"/>
              <a:ext cx="277875" cy="450400"/>
            </a:xfrm>
            <a:custGeom>
              <a:avLst/>
              <a:gdLst/>
              <a:ahLst/>
              <a:cxnLst/>
              <a:rect l="l" t="t" r="r" b="b"/>
              <a:pathLst>
                <a:path w="11115" h="18016" extrusionOk="0">
                  <a:moveTo>
                    <a:pt x="1279" y="1"/>
                  </a:moveTo>
                  <a:cubicBezTo>
                    <a:pt x="1206" y="1"/>
                    <a:pt x="1130" y="8"/>
                    <a:pt x="1048" y="29"/>
                  </a:cubicBezTo>
                  <a:cubicBezTo>
                    <a:pt x="554" y="212"/>
                    <a:pt x="430" y="893"/>
                    <a:pt x="371" y="1447"/>
                  </a:cubicBezTo>
                  <a:cubicBezTo>
                    <a:pt x="248" y="2993"/>
                    <a:pt x="124" y="4598"/>
                    <a:pt x="60" y="6139"/>
                  </a:cubicBezTo>
                  <a:cubicBezTo>
                    <a:pt x="1" y="7315"/>
                    <a:pt x="1" y="8426"/>
                    <a:pt x="183" y="9597"/>
                  </a:cubicBezTo>
                  <a:cubicBezTo>
                    <a:pt x="307" y="10461"/>
                    <a:pt x="554" y="11390"/>
                    <a:pt x="801" y="12254"/>
                  </a:cubicBezTo>
                  <a:cubicBezTo>
                    <a:pt x="1171" y="13612"/>
                    <a:pt x="1606" y="14971"/>
                    <a:pt x="1976" y="16329"/>
                  </a:cubicBezTo>
                  <a:cubicBezTo>
                    <a:pt x="2159" y="17006"/>
                    <a:pt x="2530" y="17870"/>
                    <a:pt x="3271" y="17994"/>
                  </a:cubicBezTo>
                  <a:cubicBezTo>
                    <a:pt x="3344" y="18009"/>
                    <a:pt x="3416" y="18016"/>
                    <a:pt x="3485" y="18016"/>
                  </a:cubicBezTo>
                  <a:cubicBezTo>
                    <a:pt x="4295" y="18016"/>
                    <a:pt x="4836" y="17056"/>
                    <a:pt x="5064" y="16206"/>
                  </a:cubicBezTo>
                  <a:cubicBezTo>
                    <a:pt x="5370" y="15030"/>
                    <a:pt x="5557" y="13859"/>
                    <a:pt x="6051" y="12807"/>
                  </a:cubicBezTo>
                  <a:cubicBezTo>
                    <a:pt x="6545" y="11696"/>
                    <a:pt x="7469" y="10708"/>
                    <a:pt x="8645" y="10525"/>
                  </a:cubicBezTo>
                  <a:cubicBezTo>
                    <a:pt x="9015" y="10461"/>
                    <a:pt x="9386" y="10525"/>
                    <a:pt x="9692" y="10402"/>
                  </a:cubicBezTo>
                  <a:cubicBezTo>
                    <a:pt x="10433" y="10155"/>
                    <a:pt x="10927" y="9350"/>
                    <a:pt x="10991" y="8550"/>
                  </a:cubicBezTo>
                  <a:cubicBezTo>
                    <a:pt x="11114" y="7809"/>
                    <a:pt x="10867" y="7004"/>
                    <a:pt x="10680" y="6263"/>
                  </a:cubicBezTo>
                  <a:cubicBezTo>
                    <a:pt x="10620" y="6016"/>
                    <a:pt x="10497" y="5769"/>
                    <a:pt x="10373" y="5645"/>
                  </a:cubicBezTo>
                  <a:cubicBezTo>
                    <a:pt x="10211" y="5483"/>
                    <a:pt x="9995" y="5455"/>
                    <a:pt x="9761" y="5455"/>
                  </a:cubicBezTo>
                  <a:cubicBezTo>
                    <a:pt x="9639" y="5455"/>
                    <a:pt x="9512" y="5462"/>
                    <a:pt x="9386" y="5462"/>
                  </a:cubicBezTo>
                  <a:cubicBezTo>
                    <a:pt x="8210" y="5586"/>
                    <a:pt x="6975" y="5709"/>
                    <a:pt x="5740" y="5833"/>
                  </a:cubicBezTo>
                  <a:cubicBezTo>
                    <a:pt x="6234" y="5398"/>
                    <a:pt x="6916" y="5398"/>
                    <a:pt x="7657" y="5398"/>
                  </a:cubicBezTo>
                  <a:cubicBezTo>
                    <a:pt x="8333" y="5398"/>
                    <a:pt x="9015" y="5398"/>
                    <a:pt x="9509" y="5028"/>
                  </a:cubicBezTo>
                  <a:cubicBezTo>
                    <a:pt x="9939" y="4657"/>
                    <a:pt x="10126" y="4040"/>
                    <a:pt x="10309" y="3422"/>
                  </a:cubicBezTo>
                  <a:cubicBezTo>
                    <a:pt x="10433" y="2682"/>
                    <a:pt x="10556" y="1758"/>
                    <a:pt x="9879" y="1323"/>
                  </a:cubicBezTo>
                  <a:cubicBezTo>
                    <a:pt x="9692" y="1200"/>
                    <a:pt x="9386" y="1140"/>
                    <a:pt x="9139" y="1076"/>
                  </a:cubicBezTo>
                  <a:cubicBezTo>
                    <a:pt x="6669" y="770"/>
                    <a:pt x="4199" y="400"/>
                    <a:pt x="1729" y="29"/>
                  </a:cubicBezTo>
                  <a:cubicBezTo>
                    <a:pt x="1565" y="29"/>
                    <a:pt x="1427" y="1"/>
                    <a:pt x="12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64"/>
            <p:cNvSpPr/>
            <p:nvPr/>
          </p:nvSpPr>
          <p:spPr>
            <a:xfrm>
              <a:off x="4472150" y="3930325"/>
              <a:ext cx="64875" cy="74125"/>
            </a:xfrm>
            <a:custGeom>
              <a:avLst/>
              <a:gdLst/>
              <a:ahLst/>
              <a:cxnLst/>
              <a:rect l="l" t="t" r="r" b="b"/>
              <a:pathLst>
                <a:path w="2595" h="2965" extrusionOk="0">
                  <a:moveTo>
                    <a:pt x="189" y="1"/>
                  </a:moveTo>
                  <a:cubicBezTo>
                    <a:pt x="124" y="65"/>
                    <a:pt x="65" y="65"/>
                    <a:pt x="1" y="65"/>
                  </a:cubicBezTo>
                  <a:cubicBezTo>
                    <a:pt x="989" y="806"/>
                    <a:pt x="1730" y="1794"/>
                    <a:pt x="2100" y="2905"/>
                  </a:cubicBezTo>
                  <a:lnTo>
                    <a:pt x="2164" y="2905"/>
                  </a:lnTo>
                  <a:cubicBezTo>
                    <a:pt x="2288" y="2964"/>
                    <a:pt x="2471" y="2964"/>
                    <a:pt x="2594" y="2964"/>
                  </a:cubicBezTo>
                  <a:cubicBezTo>
                    <a:pt x="2224" y="1729"/>
                    <a:pt x="1300" y="742"/>
                    <a:pt x="189" y="1"/>
                  </a:cubicBezTo>
                  <a:close/>
                </a:path>
              </a:pathLst>
            </a:custGeom>
            <a:solidFill>
              <a:srgbClr val="87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64"/>
            <p:cNvSpPr/>
            <p:nvPr/>
          </p:nvSpPr>
          <p:spPr>
            <a:xfrm>
              <a:off x="4521550" y="4002950"/>
              <a:ext cx="37075" cy="304025"/>
            </a:xfrm>
            <a:custGeom>
              <a:avLst/>
              <a:gdLst/>
              <a:ahLst/>
              <a:cxnLst/>
              <a:rect l="l" t="t" r="r" b="b"/>
              <a:pathLst>
                <a:path w="1483" h="12161" extrusionOk="0">
                  <a:moveTo>
                    <a:pt x="124" y="0"/>
                  </a:moveTo>
                  <a:cubicBezTo>
                    <a:pt x="188" y="183"/>
                    <a:pt x="248" y="430"/>
                    <a:pt x="248" y="618"/>
                  </a:cubicBezTo>
                  <a:cubicBezTo>
                    <a:pt x="559" y="2282"/>
                    <a:pt x="1" y="3952"/>
                    <a:pt x="65" y="5616"/>
                  </a:cubicBezTo>
                  <a:cubicBezTo>
                    <a:pt x="188" y="7409"/>
                    <a:pt x="929" y="9138"/>
                    <a:pt x="929" y="10926"/>
                  </a:cubicBezTo>
                  <a:cubicBezTo>
                    <a:pt x="929" y="11173"/>
                    <a:pt x="865" y="11544"/>
                    <a:pt x="806" y="11790"/>
                  </a:cubicBezTo>
                  <a:cubicBezTo>
                    <a:pt x="929" y="11914"/>
                    <a:pt x="1112" y="12037"/>
                    <a:pt x="1300" y="12161"/>
                  </a:cubicBezTo>
                  <a:cubicBezTo>
                    <a:pt x="1423" y="11790"/>
                    <a:pt x="1483" y="11420"/>
                    <a:pt x="1483" y="11050"/>
                  </a:cubicBezTo>
                  <a:cubicBezTo>
                    <a:pt x="1483" y="9261"/>
                    <a:pt x="742" y="7592"/>
                    <a:pt x="682" y="5804"/>
                  </a:cubicBezTo>
                  <a:cubicBezTo>
                    <a:pt x="559" y="4134"/>
                    <a:pt x="1112" y="2406"/>
                    <a:pt x="806" y="800"/>
                  </a:cubicBezTo>
                  <a:cubicBezTo>
                    <a:pt x="806" y="553"/>
                    <a:pt x="742" y="306"/>
                    <a:pt x="618" y="59"/>
                  </a:cubicBezTo>
                  <a:cubicBezTo>
                    <a:pt x="495" y="59"/>
                    <a:pt x="312" y="59"/>
                    <a:pt x="188" y="0"/>
                  </a:cubicBezTo>
                  <a:close/>
                </a:path>
              </a:pathLst>
            </a:custGeom>
            <a:solidFill>
              <a:srgbClr val="9F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64"/>
            <p:cNvSpPr/>
            <p:nvPr/>
          </p:nvSpPr>
          <p:spPr>
            <a:xfrm>
              <a:off x="4691350" y="4039200"/>
              <a:ext cx="44850" cy="85150"/>
            </a:xfrm>
            <a:custGeom>
              <a:avLst/>
              <a:gdLst/>
              <a:ahLst/>
              <a:cxnLst/>
              <a:rect l="l" t="t" r="r" b="b"/>
              <a:pathLst>
                <a:path w="1794" h="3406" extrusionOk="0">
                  <a:moveTo>
                    <a:pt x="1017" y="1"/>
                  </a:moveTo>
                  <a:cubicBezTo>
                    <a:pt x="750" y="1"/>
                    <a:pt x="494" y="179"/>
                    <a:pt x="371" y="462"/>
                  </a:cubicBezTo>
                  <a:cubicBezTo>
                    <a:pt x="124" y="1079"/>
                    <a:pt x="0" y="1761"/>
                    <a:pt x="65" y="2437"/>
                  </a:cubicBezTo>
                  <a:cubicBezTo>
                    <a:pt x="65" y="2808"/>
                    <a:pt x="188" y="3243"/>
                    <a:pt x="494" y="3366"/>
                  </a:cubicBezTo>
                  <a:cubicBezTo>
                    <a:pt x="558" y="3393"/>
                    <a:pt x="622" y="3405"/>
                    <a:pt x="685" y="3405"/>
                  </a:cubicBezTo>
                  <a:cubicBezTo>
                    <a:pt x="1050" y="3405"/>
                    <a:pt x="1386" y="2992"/>
                    <a:pt x="1546" y="2625"/>
                  </a:cubicBezTo>
                  <a:cubicBezTo>
                    <a:pt x="1670" y="2314"/>
                    <a:pt x="1606" y="1761"/>
                    <a:pt x="1670" y="1390"/>
                  </a:cubicBezTo>
                  <a:cubicBezTo>
                    <a:pt x="1729" y="956"/>
                    <a:pt x="1793" y="462"/>
                    <a:pt x="1423" y="155"/>
                  </a:cubicBezTo>
                  <a:cubicBezTo>
                    <a:pt x="1296" y="49"/>
                    <a:pt x="1155" y="1"/>
                    <a:pt x="1017" y="1"/>
                  </a:cubicBezTo>
                  <a:close/>
                </a:path>
              </a:pathLst>
            </a:custGeom>
            <a:solidFill>
              <a:srgbClr val="93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64"/>
            <p:cNvSpPr/>
            <p:nvPr/>
          </p:nvSpPr>
          <p:spPr>
            <a:xfrm>
              <a:off x="4702225" y="4148700"/>
              <a:ext cx="43225" cy="100775"/>
            </a:xfrm>
            <a:custGeom>
              <a:avLst/>
              <a:gdLst/>
              <a:ahLst/>
              <a:cxnLst/>
              <a:rect l="l" t="t" r="r" b="b"/>
              <a:pathLst>
                <a:path w="1729" h="4031" extrusionOk="0">
                  <a:moveTo>
                    <a:pt x="722" y="0"/>
                  </a:moveTo>
                  <a:cubicBezTo>
                    <a:pt x="544" y="0"/>
                    <a:pt x="386" y="82"/>
                    <a:pt x="247" y="221"/>
                  </a:cubicBezTo>
                  <a:cubicBezTo>
                    <a:pt x="59" y="404"/>
                    <a:pt x="59" y="651"/>
                    <a:pt x="59" y="898"/>
                  </a:cubicBezTo>
                  <a:cubicBezTo>
                    <a:pt x="0" y="1515"/>
                    <a:pt x="0" y="2132"/>
                    <a:pt x="59" y="2814"/>
                  </a:cubicBezTo>
                  <a:cubicBezTo>
                    <a:pt x="113" y="3273"/>
                    <a:pt x="332" y="4031"/>
                    <a:pt x="865" y="4031"/>
                  </a:cubicBezTo>
                  <a:cubicBezTo>
                    <a:pt x="975" y="4031"/>
                    <a:pt x="1098" y="3999"/>
                    <a:pt x="1235" y="3925"/>
                  </a:cubicBezTo>
                  <a:cubicBezTo>
                    <a:pt x="1358" y="3861"/>
                    <a:pt x="1482" y="3738"/>
                    <a:pt x="1605" y="3555"/>
                  </a:cubicBezTo>
                  <a:cubicBezTo>
                    <a:pt x="1605" y="3491"/>
                    <a:pt x="1605" y="3431"/>
                    <a:pt x="1665" y="3367"/>
                  </a:cubicBezTo>
                  <a:cubicBezTo>
                    <a:pt x="1729" y="3185"/>
                    <a:pt x="1729" y="2938"/>
                    <a:pt x="1729" y="2691"/>
                  </a:cubicBezTo>
                  <a:cubicBezTo>
                    <a:pt x="1729" y="2073"/>
                    <a:pt x="1729" y="1392"/>
                    <a:pt x="1541" y="774"/>
                  </a:cubicBezTo>
                  <a:cubicBezTo>
                    <a:pt x="1482" y="527"/>
                    <a:pt x="1358" y="280"/>
                    <a:pt x="1171" y="157"/>
                  </a:cubicBezTo>
                  <a:cubicBezTo>
                    <a:pt x="1009" y="49"/>
                    <a:pt x="860" y="0"/>
                    <a:pt x="722" y="0"/>
                  </a:cubicBezTo>
                  <a:close/>
                </a:path>
              </a:pathLst>
            </a:custGeom>
            <a:solidFill>
              <a:srgbClr val="93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64"/>
            <p:cNvSpPr/>
            <p:nvPr/>
          </p:nvSpPr>
          <p:spPr>
            <a:xfrm>
              <a:off x="4177400" y="3895225"/>
              <a:ext cx="367400" cy="427475"/>
            </a:xfrm>
            <a:custGeom>
              <a:avLst/>
              <a:gdLst/>
              <a:ahLst/>
              <a:cxnLst/>
              <a:rect l="l" t="t" r="r" b="b"/>
              <a:pathLst>
                <a:path w="14696" h="17099" extrusionOk="0">
                  <a:moveTo>
                    <a:pt x="7329" y="0"/>
                  </a:moveTo>
                  <a:cubicBezTo>
                    <a:pt x="5806" y="0"/>
                    <a:pt x="4285" y="440"/>
                    <a:pt x="3024" y="1281"/>
                  </a:cubicBezTo>
                  <a:cubicBezTo>
                    <a:pt x="1171" y="2580"/>
                    <a:pt x="1" y="4803"/>
                    <a:pt x="60" y="7026"/>
                  </a:cubicBezTo>
                  <a:cubicBezTo>
                    <a:pt x="60" y="7890"/>
                    <a:pt x="248" y="8690"/>
                    <a:pt x="495" y="9495"/>
                  </a:cubicBezTo>
                  <a:cubicBezTo>
                    <a:pt x="742" y="10236"/>
                    <a:pt x="989" y="10977"/>
                    <a:pt x="1359" y="11654"/>
                  </a:cubicBezTo>
                  <a:cubicBezTo>
                    <a:pt x="2470" y="13383"/>
                    <a:pt x="4382" y="14371"/>
                    <a:pt x="6298" y="14929"/>
                  </a:cubicBezTo>
                  <a:cubicBezTo>
                    <a:pt x="6952" y="15125"/>
                    <a:pt x="7641" y="15269"/>
                    <a:pt x="8309" y="15269"/>
                  </a:cubicBezTo>
                  <a:cubicBezTo>
                    <a:pt x="8878" y="15269"/>
                    <a:pt x="9432" y="15164"/>
                    <a:pt x="9938" y="14900"/>
                  </a:cubicBezTo>
                  <a:lnTo>
                    <a:pt x="9938" y="14900"/>
                  </a:lnTo>
                  <a:cubicBezTo>
                    <a:pt x="9609" y="15120"/>
                    <a:pt x="9959" y="15687"/>
                    <a:pt x="10309" y="15976"/>
                  </a:cubicBezTo>
                  <a:cubicBezTo>
                    <a:pt x="11050" y="16470"/>
                    <a:pt x="11914" y="16840"/>
                    <a:pt x="12843" y="17028"/>
                  </a:cubicBezTo>
                  <a:cubicBezTo>
                    <a:pt x="13021" y="17063"/>
                    <a:pt x="13221" y="17099"/>
                    <a:pt x="13418" y="17099"/>
                  </a:cubicBezTo>
                  <a:cubicBezTo>
                    <a:pt x="13560" y="17099"/>
                    <a:pt x="13701" y="17080"/>
                    <a:pt x="13831" y="17028"/>
                  </a:cubicBezTo>
                  <a:cubicBezTo>
                    <a:pt x="14448" y="16781"/>
                    <a:pt x="14695" y="15917"/>
                    <a:pt x="14695" y="15235"/>
                  </a:cubicBezTo>
                  <a:cubicBezTo>
                    <a:pt x="14695" y="13447"/>
                    <a:pt x="13954" y="11718"/>
                    <a:pt x="13831" y="9925"/>
                  </a:cubicBezTo>
                  <a:cubicBezTo>
                    <a:pt x="13767" y="8261"/>
                    <a:pt x="14325" y="6591"/>
                    <a:pt x="14014" y="4927"/>
                  </a:cubicBezTo>
                  <a:cubicBezTo>
                    <a:pt x="13643" y="2704"/>
                    <a:pt x="11668" y="911"/>
                    <a:pt x="9445" y="293"/>
                  </a:cubicBezTo>
                  <a:cubicBezTo>
                    <a:pt x="8757" y="96"/>
                    <a:pt x="8043" y="0"/>
                    <a:pt x="7329" y="0"/>
                  </a:cubicBezTo>
                  <a:close/>
                </a:path>
              </a:pathLst>
            </a:custGeom>
            <a:solidFill>
              <a:srgbClr val="93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64"/>
            <p:cNvSpPr/>
            <p:nvPr/>
          </p:nvSpPr>
          <p:spPr>
            <a:xfrm>
              <a:off x="4427450" y="3999850"/>
              <a:ext cx="40175" cy="240825"/>
            </a:xfrm>
            <a:custGeom>
              <a:avLst/>
              <a:gdLst/>
              <a:ahLst/>
              <a:cxnLst/>
              <a:rect l="l" t="t" r="r" b="b"/>
              <a:pathLst>
                <a:path w="1607" h="9633" extrusionOk="0">
                  <a:moveTo>
                    <a:pt x="554" y="60"/>
                  </a:moveTo>
                  <a:cubicBezTo>
                    <a:pt x="618" y="60"/>
                    <a:pt x="678" y="124"/>
                    <a:pt x="801" y="183"/>
                  </a:cubicBezTo>
                  <a:cubicBezTo>
                    <a:pt x="1048" y="430"/>
                    <a:pt x="1172" y="801"/>
                    <a:pt x="1172" y="1171"/>
                  </a:cubicBezTo>
                  <a:cubicBezTo>
                    <a:pt x="1172" y="1359"/>
                    <a:pt x="1172" y="1482"/>
                    <a:pt x="1112" y="1665"/>
                  </a:cubicBezTo>
                  <a:cubicBezTo>
                    <a:pt x="925" y="1976"/>
                    <a:pt x="678" y="2223"/>
                    <a:pt x="431" y="2530"/>
                  </a:cubicBezTo>
                  <a:cubicBezTo>
                    <a:pt x="307" y="2653"/>
                    <a:pt x="248" y="2900"/>
                    <a:pt x="124" y="3088"/>
                  </a:cubicBezTo>
                  <a:cubicBezTo>
                    <a:pt x="107" y="3154"/>
                    <a:pt x="90" y="3221"/>
                    <a:pt x="75" y="3287"/>
                  </a:cubicBezTo>
                  <a:lnTo>
                    <a:pt x="75" y="3287"/>
                  </a:lnTo>
                  <a:cubicBezTo>
                    <a:pt x="111" y="2911"/>
                    <a:pt x="209" y="2565"/>
                    <a:pt x="307" y="2223"/>
                  </a:cubicBezTo>
                  <a:cubicBezTo>
                    <a:pt x="431" y="1789"/>
                    <a:pt x="554" y="1295"/>
                    <a:pt x="554" y="865"/>
                  </a:cubicBezTo>
                  <a:cubicBezTo>
                    <a:pt x="554" y="677"/>
                    <a:pt x="554" y="495"/>
                    <a:pt x="495" y="307"/>
                  </a:cubicBezTo>
                  <a:lnTo>
                    <a:pt x="495" y="183"/>
                  </a:lnTo>
                  <a:lnTo>
                    <a:pt x="495" y="124"/>
                  </a:lnTo>
                  <a:lnTo>
                    <a:pt x="495" y="60"/>
                  </a:lnTo>
                  <a:close/>
                  <a:moveTo>
                    <a:pt x="431" y="1"/>
                  </a:moveTo>
                  <a:lnTo>
                    <a:pt x="431" y="60"/>
                  </a:lnTo>
                  <a:cubicBezTo>
                    <a:pt x="371" y="124"/>
                    <a:pt x="371" y="124"/>
                    <a:pt x="371" y="183"/>
                  </a:cubicBezTo>
                  <a:cubicBezTo>
                    <a:pt x="371" y="183"/>
                    <a:pt x="431" y="248"/>
                    <a:pt x="431" y="307"/>
                  </a:cubicBezTo>
                  <a:cubicBezTo>
                    <a:pt x="495" y="495"/>
                    <a:pt x="495" y="677"/>
                    <a:pt x="495" y="865"/>
                  </a:cubicBezTo>
                  <a:cubicBezTo>
                    <a:pt x="495" y="1295"/>
                    <a:pt x="371" y="1729"/>
                    <a:pt x="248" y="2223"/>
                  </a:cubicBezTo>
                  <a:cubicBezTo>
                    <a:pt x="124" y="2653"/>
                    <a:pt x="1" y="3088"/>
                    <a:pt x="1" y="3582"/>
                  </a:cubicBezTo>
                  <a:cubicBezTo>
                    <a:pt x="1" y="3622"/>
                    <a:pt x="2" y="3661"/>
                    <a:pt x="3" y="3701"/>
                  </a:cubicBezTo>
                  <a:lnTo>
                    <a:pt x="3" y="3701"/>
                  </a:lnTo>
                  <a:cubicBezTo>
                    <a:pt x="2" y="3723"/>
                    <a:pt x="1" y="3744"/>
                    <a:pt x="1" y="3764"/>
                  </a:cubicBezTo>
                  <a:lnTo>
                    <a:pt x="1" y="3952"/>
                  </a:lnTo>
                  <a:lnTo>
                    <a:pt x="22" y="3952"/>
                  </a:lnTo>
                  <a:cubicBezTo>
                    <a:pt x="88" y="4550"/>
                    <a:pt x="311" y="5104"/>
                    <a:pt x="618" y="5617"/>
                  </a:cubicBezTo>
                  <a:cubicBezTo>
                    <a:pt x="925" y="6234"/>
                    <a:pt x="1295" y="6916"/>
                    <a:pt x="1419" y="7592"/>
                  </a:cubicBezTo>
                  <a:cubicBezTo>
                    <a:pt x="1483" y="7780"/>
                    <a:pt x="1542" y="8027"/>
                    <a:pt x="1542" y="8274"/>
                  </a:cubicBezTo>
                  <a:cubicBezTo>
                    <a:pt x="1542" y="8768"/>
                    <a:pt x="1419" y="9198"/>
                    <a:pt x="1048" y="9568"/>
                  </a:cubicBezTo>
                  <a:lnTo>
                    <a:pt x="1048" y="9632"/>
                  </a:lnTo>
                  <a:lnTo>
                    <a:pt x="1112" y="9632"/>
                  </a:lnTo>
                  <a:cubicBezTo>
                    <a:pt x="1483" y="9262"/>
                    <a:pt x="1606" y="8768"/>
                    <a:pt x="1606" y="8274"/>
                  </a:cubicBezTo>
                  <a:cubicBezTo>
                    <a:pt x="1606" y="8027"/>
                    <a:pt x="1606" y="7780"/>
                    <a:pt x="1542" y="7592"/>
                  </a:cubicBezTo>
                  <a:cubicBezTo>
                    <a:pt x="1359" y="6852"/>
                    <a:pt x="989" y="6234"/>
                    <a:pt x="678" y="5617"/>
                  </a:cubicBezTo>
                  <a:cubicBezTo>
                    <a:pt x="388" y="4976"/>
                    <a:pt x="93" y="4388"/>
                    <a:pt x="63" y="3698"/>
                  </a:cubicBezTo>
                  <a:lnTo>
                    <a:pt x="63" y="3698"/>
                  </a:lnTo>
                  <a:cubicBezTo>
                    <a:pt x="75" y="3525"/>
                    <a:pt x="131" y="3313"/>
                    <a:pt x="184" y="3147"/>
                  </a:cubicBezTo>
                  <a:cubicBezTo>
                    <a:pt x="307" y="2900"/>
                    <a:pt x="431" y="2717"/>
                    <a:pt x="495" y="2594"/>
                  </a:cubicBezTo>
                  <a:cubicBezTo>
                    <a:pt x="742" y="2283"/>
                    <a:pt x="989" y="2036"/>
                    <a:pt x="1172" y="1729"/>
                  </a:cubicBezTo>
                  <a:cubicBezTo>
                    <a:pt x="1236" y="1542"/>
                    <a:pt x="1295" y="1359"/>
                    <a:pt x="1295" y="1171"/>
                  </a:cubicBezTo>
                  <a:cubicBezTo>
                    <a:pt x="1295" y="801"/>
                    <a:pt x="1112" y="430"/>
                    <a:pt x="801" y="124"/>
                  </a:cubicBezTo>
                  <a:cubicBezTo>
                    <a:pt x="742" y="60"/>
                    <a:pt x="678" y="1"/>
                    <a:pt x="554" y="1"/>
                  </a:cubicBezTo>
                  <a:close/>
                </a:path>
              </a:pathLst>
            </a:custGeom>
            <a:solidFill>
              <a:srgbClr val="B62C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64"/>
            <p:cNvSpPr/>
            <p:nvPr/>
          </p:nvSpPr>
          <p:spPr>
            <a:xfrm>
              <a:off x="4569475" y="4043075"/>
              <a:ext cx="44725" cy="81775"/>
            </a:xfrm>
            <a:custGeom>
              <a:avLst/>
              <a:gdLst/>
              <a:ahLst/>
              <a:cxnLst/>
              <a:rect l="l" t="t" r="r" b="b"/>
              <a:pathLst>
                <a:path w="1789" h="3271" extrusionOk="0">
                  <a:moveTo>
                    <a:pt x="0" y="0"/>
                  </a:moveTo>
                  <a:lnTo>
                    <a:pt x="0" y="60"/>
                  </a:lnTo>
                  <a:cubicBezTo>
                    <a:pt x="800" y="988"/>
                    <a:pt x="1359" y="2100"/>
                    <a:pt x="1729" y="3270"/>
                  </a:cubicBezTo>
                  <a:lnTo>
                    <a:pt x="1788" y="3270"/>
                  </a:lnTo>
                  <a:lnTo>
                    <a:pt x="1788" y="3211"/>
                  </a:lnTo>
                  <a:cubicBezTo>
                    <a:pt x="1418" y="2035"/>
                    <a:pt x="865" y="988"/>
                    <a:pt x="60" y="0"/>
                  </a:cubicBezTo>
                  <a:close/>
                </a:path>
              </a:pathLst>
            </a:custGeom>
            <a:solidFill>
              <a:srgbClr val="93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64"/>
            <p:cNvSpPr/>
            <p:nvPr/>
          </p:nvSpPr>
          <p:spPr>
            <a:xfrm>
              <a:off x="4620350" y="4177300"/>
              <a:ext cx="15450" cy="78800"/>
            </a:xfrm>
            <a:custGeom>
              <a:avLst/>
              <a:gdLst/>
              <a:ahLst/>
              <a:cxnLst/>
              <a:rect l="l" t="t" r="r" b="b"/>
              <a:pathLst>
                <a:path w="618" h="3152" extrusionOk="0">
                  <a:moveTo>
                    <a:pt x="0" y="1"/>
                  </a:moveTo>
                  <a:lnTo>
                    <a:pt x="0" y="65"/>
                  </a:lnTo>
                  <a:cubicBezTo>
                    <a:pt x="371" y="1053"/>
                    <a:pt x="558" y="2100"/>
                    <a:pt x="558" y="3152"/>
                  </a:cubicBezTo>
                  <a:lnTo>
                    <a:pt x="618" y="3152"/>
                  </a:lnTo>
                  <a:cubicBezTo>
                    <a:pt x="618" y="2100"/>
                    <a:pt x="435" y="1053"/>
                    <a:pt x="64" y="65"/>
                  </a:cubicBezTo>
                  <a:cubicBezTo>
                    <a:pt x="64" y="1"/>
                    <a:pt x="64" y="1"/>
                    <a:pt x="0" y="1"/>
                  </a:cubicBezTo>
                  <a:close/>
                </a:path>
              </a:pathLst>
            </a:custGeom>
            <a:solidFill>
              <a:srgbClr val="93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64"/>
            <p:cNvSpPr/>
            <p:nvPr/>
          </p:nvSpPr>
          <p:spPr>
            <a:xfrm>
              <a:off x="4560200" y="4112475"/>
              <a:ext cx="38550" cy="47925"/>
            </a:xfrm>
            <a:custGeom>
              <a:avLst/>
              <a:gdLst/>
              <a:ahLst/>
              <a:cxnLst/>
              <a:rect l="l" t="t" r="r" b="b"/>
              <a:pathLst>
                <a:path w="1542" h="1917" extrusionOk="0">
                  <a:moveTo>
                    <a:pt x="1" y="0"/>
                  </a:moveTo>
                  <a:cubicBezTo>
                    <a:pt x="60" y="494"/>
                    <a:pt x="184" y="929"/>
                    <a:pt x="371" y="1299"/>
                  </a:cubicBezTo>
                  <a:cubicBezTo>
                    <a:pt x="495" y="1482"/>
                    <a:pt x="618" y="1606"/>
                    <a:pt x="742" y="1729"/>
                  </a:cubicBezTo>
                  <a:cubicBezTo>
                    <a:pt x="924" y="1853"/>
                    <a:pt x="1112" y="1917"/>
                    <a:pt x="1236" y="1917"/>
                  </a:cubicBezTo>
                  <a:lnTo>
                    <a:pt x="1483" y="1917"/>
                  </a:lnTo>
                  <a:lnTo>
                    <a:pt x="1542" y="1853"/>
                  </a:lnTo>
                  <a:lnTo>
                    <a:pt x="1483" y="1793"/>
                  </a:lnTo>
                  <a:cubicBezTo>
                    <a:pt x="1418" y="1853"/>
                    <a:pt x="1359" y="1853"/>
                    <a:pt x="1236" y="1853"/>
                  </a:cubicBezTo>
                  <a:cubicBezTo>
                    <a:pt x="1112" y="1853"/>
                    <a:pt x="924" y="1793"/>
                    <a:pt x="801" y="1670"/>
                  </a:cubicBezTo>
                  <a:cubicBezTo>
                    <a:pt x="677" y="1546"/>
                    <a:pt x="554" y="1423"/>
                    <a:pt x="495" y="1235"/>
                  </a:cubicBezTo>
                  <a:cubicBezTo>
                    <a:pt x="248" y="865"/>
                    <a:pt x="124" y="435"/>
                    <a:pt x="124" y="0"/>
                  </a:cubicBezTo>
                  <a:close/>
                </a:path>
              </a:pathLst>
            </a:custGeom>
            <a:solidFill>
              <a:srgbClr val="93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64"/>
            <p:cNvSpPr/>
            <p:nvPr/>
          </p:nvSpPr>
          <p:spPr>
            <a:xfrm>
              <a:off x="3451925" y="3844950"/>
              <a:ext cx="412100" cy="672150"/>
            </a:xfrm>
            <a:custGeom>
              <a:avLst/>
              <a:gdLst/>
              <a:ahLst/>
              <a:cxnLst/>
              <a:rect l="l" t="t" r="r" b="b"/>
              <a:pathLst>
                <a:path w="16484" h="26886" extrusionOk="0">
                  <a:moveTo>
                    <a:pt x="9347" y="1"/>
                  </a:moveTo>
                  <a:cubicBezTo>
                    <a:pt x="9083" y="1"/>
                    <a:pt x="8805" y="43"/>
                    <a:pt x="8521" y="146"/>
                  </a:cubicBezTo>
                  <a:cubicBezTo>
                    <a:pt x="8521" y="146"/>
                    <a:pt x="6669" y="146"/>
                    <a:pt x="4629" y="2986"/>
                  </a:cubicBezTo>
                  <a:cubicBezTo>
                    <a:pt x="2594" y="5826"/>
                    <a:pt x="1359" y="8232"/>
                    <a:pt x="924" y="11072"/>
                  </a:cubicBezTo>
                  <a:cubicBezTo>
                    <a:pt x="430" y="13853"/>
                    <a:pt x="1" y="17434"/>
                    <a:pt x="430" y="19039"/>
                  </a:cubicBezTo>
                  <a:cubicBezTo>
                    <a:pt x="801" y="20210"/>
                    <a:pt x="801" y="21445"/>
                    <a:pt x="1171" y="22620"/>
                  </a:cubicBezTo>
                  <a:cubicBezTo>
                    <a:pt x="1665" y="24038"/>
                    <a:pt x="2470" y="25337"/>
                    <a:pt x="3147" y="26631"/>
                  </a:cubicBezTo>
                  <a:cubicBezTo>
                    <a:pt x="3147" y="26695"/>
                    <a:pt x="3147" y="26754"/>
                    <a:pt x="3211" y="26819"/>
                  </a:cubicBezTo>
                  <a:cubicBezTo>
                    <a:pt x="3258" y="26865"/>
                    <a:pt x="3322" y="26885"/>
                    <a:pt x="3391" y="26885"/>
                  </a:cubicBezTo>
                  <a:cubicBezTo>
                    <a:pt x="3504" y="26885"/>
                    <a:pt x="3628" y="26831"/>
                    <a:pt x="3705" y="26754"/>
                  </a:cubicBezTo>
                  <a:cubicBezTo>
                    <a:pt x="3829" y="26631"/>
                    <a:pt x="3888" y="26448"/>
                    <a:pt x="3952" y="26261"/>
                  </a:cubicBezTo>
                  <a:cubicBezTo>
                    <a:pt x="4505" y="24532"/>
                    <a:pt x="5987" y="22867"/>
                    <a:pt x="7039" y="21321"/>
                  </a:cubicBezTo>
                  <a:cubicBezTo>
                    <a:pt x="7904" y="20027"/>
                    <a:pt x="9262" y="18481"/>
                    <a:pt x="9880" y="16999"/>
                  </a:cubicBezTo>
                  <a:cubicBezTo>
                    <a:pt x="10867" y="14406"/>
                    <a:pt x="11050" y="11566"/>
                    <a:pt x="13337" y="9713"/>
                  </a:cubicBezTo>
                  <a:cubicBezTo>
                    <a:pt x="13831" y="9284"/>
                    <a:pt x="14384" y="8973"/>
                    <a:pt x="14819" y="8479"/>
                  </a:cubicBezTo>
                  <a:cubicBezTo>
                    <a:pt x="15249" y="8049"/>
                    <a:pt x="15496" y="7491"/>
                    <a:pt x="15743" y="6938"/>
                  </a:cubicBezTo>
                  <a:cubicBezTo>
                    <a:pt x="15990" y="6379"/>
                    <a:pt x="16237" y="5826"/>
                    <a:pt x="16301" y="5268"/>
                  </a:cubicBezTo>
                  <a:cubicBezTo>
                    <a:pt x="16483" y="2922"/>
                    <a:pt x="14201" y="2862"/>
                    <a:pt x="12902" y="1687"/>
                  </a:cubicBezTo>
                  <a:cubicBezTo>
                    <a:pt x="12473" y="1381"/>
                    <a:pt x="11915" y="1257"/>
                    <a:pt x="11421" y="823"/>
                  </a:cubicBezTo>
                  <a:cubicBezTo>
                    <a:pt x="11421" y="823"/>
                    <a:pt x="10517" y="1"/>
                    <a:pt x="93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64"/>
            <p:cNvSpPr/>
            <p:nvPr/>
          </p:nvSpPr>
          <p:spPr>
            <a:xfrm>
              <a:off x="3592325" y="4050725"/>
              <a:ext cx="152900" cy="160550"/>
            </a:xfrm>
            <a:custGeom>
              <a:avLst/>
              <a:gdLst/>
              <a:ahLst/>
              <a:cxnLst/>
              <a:rect l="l" t="t" r="r" b="b"/>
              <a:pathLst>
                <a:path w="6116" h="6422" extrusionOk="0">
                  <a:moveTo>
                    <a:pt x="3893" y="1"/>
                  </a:moveTo>
                  <a:cubicBezTo>
                    <a:pt x="3582" y="124"/>
                    <a:pt x="3276" y="435"/>
                    <a:pt x="3029" y="682"/>
                  </a:cubicBezTo>
                  <a:cubicBezTo>
                    <a:pt x="2041" y="1729"/>
                    <a:pt x="1053" y="2782"/>
                    <a:pt x="371" y="4076"/>
                  </a:cubicBezTo>
                  <a:cubicBezTo>
                    <a:pt x="189" y="4510"/>
                    <a:pt x="1" y="5128"/>
                    <a:pt x="312" y="5498"/>
                  </a:cubicBezTo>
                  <a:cubicBezTo>
                    <a:pt x="435" y="5622"/>
                    <a:pt x="559" y="5681"/>
                    <a:pt x="742" y="5745"/>
                  </a:cubicBezTo>
                  <a:cubicBezTo>
                    <a:pt x="1236" y="6051"/>
                    <a:pt x="1730" y="6298"/>
                    <a:pt x="2288" y="6422"/>
                  </a:cubicBezTo>
                  <a:cubicBezTo>
                    <a:pt x="3458" y="5064"/>
                    <a:pt x="4757" y="3829"/>
                    <a:pt x="6116" y="2594"/>
                  </a:cubicBezTo>
                  <a:cubicBezTo>
                    <a:pt x="5498" y="2223"/>
                    <a:pt x="5064" y="1547"/>
                    <a:pt x="5004" y="865"/>
                  </a:cubicBezTo>
                  <a:cubicBezTo>
                    <a:pt x="4940" y="682"/>
                    <a:pt x="4940" y="495"/>
                    <a:pt x="4881" y="312"/>
                  </a:cubicBezTo>
                  <a:cubicBezTo>
                    <a:pt x="4757" y="65"/>
                    <a:pt x="4446" y="1"/>
                    <a:pt x="4199" y="1"/>
                  </a:cubicBezTo>
                  <a:close/>
                </a:path>
              </a:pathLst>
            </a:custGeom>
            <a:solidFill>
              <a:srgbClr val="801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64"/>
            <p:cNvSpPr/>
            <p:nvPr/>
          </p:nvSpPr>
          <p:spPr>
            <a:xfrm>
              <a:off x="3839300" y="3999850"/>
              <a:ext cx="15475" cy="30900"/>
            </a:xfrm>
            <a:custGeom>
              <a:avLst/>
              <a:gdLst/>
              <a:ahLst/>
              <a:cxnLst/>
              <a:rect l="l" t="t" r="r" b="b"/>
              <a:pathLst>
                <a:path w="619" h="1236" extrusionOk="0">
                  <a:moveTo>
                    <a:pt x="618" y="1"/>
                  </a:moveTo>
                  <a:lnTo>
                    <a:pt x="248" y="742"/>
                  </a:lnTo>
                  <a:cubicBezTo>
                    <a:pt x="188" y="924"/>
                    <a:pt x="124" y="1112"/>
                    <a:pt x="1" y="1235"/>
                  </a:cubicBezTo>
                  <a:cubicBezTo>
                    <a:pt x="188" y="1112"/>
                    <a:pt x="312" y="924"/>
                    <a:pt x="435" y="801"/>
                  </a:cubicBezTo>
                  <a:cubicBezTo>
                    <a:pt x="495" y="554"/>
                    <a:pt x="559" y="248"/>
                    <a:pt x="618" y="1"/>
                  </a:cubicBezTo>
                  <a:close/>
                </a:path>
              </a:pathLst>
            </a:custGeom>
            <a:solidFill>
              <a:srgbClr val="70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64"/>
            <p:cNvSpPr/>
            <p:nvPr/>
          </p:nvSpPr>
          <p:spPr>
            <a:xfrm>
              <a:off x="3723600" y="3955025"/>
              <a:ext cx="131175" cy="137475"/>
            </a:xfrm>
            <a:custGeom>
              <a:avLst/>
              <a:gdLst/>
              <a:ahLst/>
              <a:cxnLst/>
              <a:rect l="l" t="t" r="r" b="b"/>
              <a:pathLst>
                <a:path w="5247" h="5499" extrusionOk="0">
                  <a:moveTo>
                    <a:pt x="4135" y="1"/>
                  </a:moveTo>
                  <a:cubicBezTo>
                    <a:pt x="3888" y="65"/>
                    <a:pt x="3705" y="188"/>
                    <a:pt x="3517" y="312"/>
                  </a:cubicBezTo>
                  <a:cubicBezTo>
                    <a:pt x="2529" y="1053"/>
                    <a:pt x="1359" y="1482"/>
                    <a:pt x="371" y="2288"/>
                  </a:cubicBezTo>
                  <a:cubicBezTo>
                    <a:pt x="247" y="2411"/>
                    <a:pt x="124" y="2535"/>
                    <a:pt x="60" y="2717"/>
                  </a:cubicBezTo>
                  <a:cubicBezTo>
                    <a:pt x="0" y="2905"/>
                    <a:pt x="60" y="3088"/>
                    <a:pt x="124" y="3275"/>
                  </a:cubicBezTo>
                  <a:cubicBezTo>
                    <a:pt x="494" y="4140"/>
                    <a:pt x="1112" y="4940"/>
                    <a:pt x="1912" y="5498"/>
                  </a:cubicBezTo>
                  <a:cubicBezTo>
                    <a:pt x="2653" y="4817"/>
                    <a:pt x="3394" y="4199"/>
                    <a:pt x="4075" y="3582"/>
                  </a:cubicBezTo>
                  <a:lnTo>
                    <a:pt x="4629" y="3028"/>
                  </a:lnTo>
                  <a:cubicBezTo>
                    <a:pt x="4752" y="2905"/>
                    <a:pt x="4816" y="2717"/>
                    <a:pt x="4876" y="2535"/>
                  </a:cubicBezTo>
                  <a:lnTo>
                    <a:pt x="5246" y="1794"/>
                  </a:lnTo>
                  <a:cubicBezTo>
                    <a:pt x="5246" y="1482"/>
                    <a:pt x="5187" y="1235"/>
                    <a:pt x="5187" y="988"/>
                  </a:cubicBezTo>
                  <a:cubicBezTo>
                    <a:pt x="5063" y="495"/>
                    <a:pt x="4693" y="1"/>
                    <a:pt x="4199" y="1"/>
                  </a:cubicBezTo>
                  <a:close/>
                </a:path>
              </a:pathLst>
            </a:custGeom>
            <a:solidFill>
              <a:srgbClr val="801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64"/>
            <p:cNvSpPr/>
            <p:nvPr/>
          </p:nvSpPr>
          <p:spPr>
            <a:xfrm>
              <a:off x="3513675" y="4205075"/>
              <a:ext cx="106475" cy="234650"/>
            </a:xfrm>
            <a:custGeom>
              <a:avLst/>
              <a:gdLst/>
              <a:ahLst/>
              <a:cxnLst/>
              <a:rect l="l" t="t" r="r" b="b"/>
              <a:pathLst>
                <a:path w="4259" h="9386" extrusionOk="0">
                  <a:moveTo>
                    <a:pt x="2717" y="1"/>
                  </a:moveTo>
                  <a:cubicBezTo>
                    <a:pt x="2529" y="1"/>
                    <a:pt x="2347" y="65"/>
                    <a:pt x="2223" y="189"/>
                  </a:cubicBezTo>
                  <a:cubicBezTo>
                    <a:pt x="2100" y="312"/>
                    <a:pt x="2035" y="495"/>
                    <a:pt x="1976" y="683"/>
                  </a:cubicBezTo>
                  <a:cubicBezTo>
                    <a:pt x="865" y="3459"/>
                    <a:pt x="0" y="6486"/>
                    <a:pt x="801" y="9386"/>
                  </a:cubicBezTo>
                  <a:cubicBezTo>
                    <a:pt x="865" y="8892"/>
                    <a:pt x="924" y="8462"/>
                    <a:pt x="1235" y="8151"/>
                  </a:cubicBezTo>
                  <a:cubicBezTo>
                    <a:pt x="1665" y="6422"/>
                    <a:pt x="2347" y="4758"/>
                    <a:pt x="3211" y="3335"/>
                  </a:cubicBezTo>
                  <a:cubicBezTo>
                    <a:pt x="3517" y="2782"/>
                    <a:pt x="3888" y="2224"/>
                    <a:pt x="4258" y="1730"/>
                  </a:cubicBezTo>
                  <a:lnTo>
                    <a:pt x="4135" y="1606"/>
                  </a:lnTo>
                  <a:cubicBezTo>
                    <a:pt x="3888" y="1483"/>
                    <a:pt x="3641" y="1300"/>
                    <a:pt x="3517" y="1053"/>
                  </a:cubicBezTo>
                  <a:cubicBezTo>
                    <a:pt x="3394" y="865"/>
                    <a:pt x="3394" y="618"/>
                    <a:pt x="3335" y="436"/>
                  </a:cubicBezTo>
                  <a:cubicBezTo>
                    <a:pt x="3211" y="189"/>
                    <a:pt x="2964" y="1"/>
                    <a:pt x="2717" y="1"/>
                  </a:cubicBezTo>
                  <a:close/>
                </a:path>
              </a:pathLst>
            </a:custGeom>
            <a:solidFill>
              <a:srgbClr val="801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64"/>
            <p:cNvSpPr/>
            <p:nvPr/>
          </p:nvSpPr>
          <p:spPr>
            <a:xfrm>
              <a:off x="3530600" y="3950450"/>
              <a:ext cx="297975" cy="371975"/>
            </a:xfrm>
            <a:custGeom>
              <a:avLst/>
              <a:gdLst/>
              <a:ahLst/>
              <a:cxnLst/>
              <a:rect l="l" t="t" r="r" b="b"/>
              <a:pathLst>
                <a:path w="11919" h="14879" extrusionOk="0">
                  <a:moveTo>
                    <a:pt x="11855" y="1"/>
                  </a:moveTo>
                  <a:cubicBezTo>
                    <a:pt x="11855" y="1"/>
                    <a:pt x="9449" y="1171"/>
                    <a:pt x="6733" y="3641"/>
                  </a:cubicBezTo>
                  <a:cubicBezTo>
                    <a:pt x="4016" y="6111"/>
                    <a:pt x="1052" y="9756"/>
                    <a:pt x="0" y="14819"/>
                  </a:cubicBezTo>
                  <a:cubicBezTo>
                    <a:pt x="0" y="14819"/>
                    <a:pt x="0" y="14878"/>
                    <a:pt x="64" y="14878"/>
                  </a:cubicBezTo>
                  <a:lnTo>
                    <a:pt x="64" y="14819"/>
                  </a:lnTo>
                  <a:cubicBezTo>
                    <a:pt x="1176" y="9815"/>
                    <a:pt x="4075" y="6111"/>
                    <a:pt x="6792" y="3705"/>
                  </a:cubicBezTo>
                  <a:cubicBezTo>
                    <a:pt x="8150" y="2471"/>
                    <a:pt x="9385" y="1606"/>
                    <a:pt x="10373" y="989"/>
                  </a:cubicBezTo>
                  <a:cubicBezTo>
                    <a:pt x="10808" y="678"/>
                    <a:pt x="11178" y="431"/>
                    <a:pt x="11484" y="307"/>
                  </a:cubicBezTo>
                  <a:cubicBezTo>
                    <a:pt x="11608" y="248"/>
                    <a:pt x="11731" y="184"/>
                    <a:pt x="11795" y="124"/>
                  </a:cubicBezTo>
                  <a:cubicBezTo>
                    <a:pt x="11855" y="124"/>
                    <a:pt x="11919" y="60"/>
                    <a:pt x="11919" y="60"/>
                  </a:cubicBezTo>
                  <a:cubicBezTo>
                    <a:pt x="11919" y="1"/>
                    <a:pt x="11855" y="1"/>
                    <a:pt x="11855" y="1"/>
                  </a:cubicBezTo>
                  <a:close/>
                </a:path>
              </a:pathLst>
            </a:custGeom>
            <a:solidFill>
              <a:srgbClr val="B62C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64"/>
            <p:cNvSpPr/>
            <p:nvPr/>
          </p:nvSpPr>
          <p:spPr>
            <a:xfrm>
              <a:off x="3695825" y="4043075"/>
              <a:ext cx="52500" cy="69425"/>
            </a:xfrm>
            <a:custGeom>
              <a:avLst/>
              <a:gdLst/>
              <a:ahLst/>
              <a:cxnLst/>
              <a:rect l="l" t="t" r="r" b="b"/>
              <a:pathLst>
                <a:path w="2100" h="2777" extrusionOk="0">
                  <a:moveTo>
                    <a:pt x="59" y="0"/>
                  </a:moveTo>
                  <a:cubicBezTo>
                    <a:pt x="59" y="60"/>
                    <a:pt x="0" y="60"/>
                    <a:pt x="0" y="124"/>
                  </a:cubicBezTo>
                  <a:cubicBezTo>
                    <a:pt x="0" y="124"/>
                    <a:pt x="0" y="183"/>
                    <a:pt x="59" y="183"/>
                  </a:cubicBezTo>
                  <a:lnTo>
                    <a:pt x="124" y="183"/>
                  </a:lnTo>
                  <a:lnTo>
                    <a:pt x="124" y="124"/>
                  </a:lnTo>
                  <a:lnTo>
                    <a:pt x="124" y="60"/>
                  </a:lnTo>
                  <a:lnTo>
                    <a:pt x="183" y="60"/>
                  </a:lnTo>
                  <a:cubicBezTo>
                    <a:pt x="183" y="60"/>
                    <a:pt x="247" y="60"/>
                    <a:pt x="306" y="124"/>
                  </a:cubicBezTo>
                  <a:cubicBezTo>
                    <a:pt x="430" y="124"/>
                    <a:pt x="494" y="183"/>
                    <a:pt x="553" y="247"/>
                  </a:cubicBezTo>
                  <a:cubicBezTo>
                    <a:pt x="617" y="247"/>
                    <a:pt x="677" y="247"/>
                    <a:pt x="677" y="307"/>
                  </a:cubicBezTo>
                  <a:lnTo>
                    <a:pt x="741" y="307"/>
                  </a:lnTo>
                  <a:cubicBezTo>
                    <a:pt x="864" y="494"/>
                    <a:pt x="924" y="677"/>
                    <a:pt x="988" y="865"/>
                  </a:cubicBezTo>
                  <a:cubicBezTo>
                    <a:pt x="988" y="1112"/>
                    <a:pt x="988" y="1359"/>
                    <a:pt x="1047" y="1541"/>
                  </a:cubicBezTo>
                  <a:cubicBezTo>
                    <a:pt x="1171" y="2100"/>
                    <a:pt x="1605" y="2470"/>
                    <a:pt x="2035" y="2776"/>
                  </a:cubicBezTo>
                  <a:lnTo>
                    <a:pt x="2099" y="2717"/>
                  </a:lnTo>
                  <a:cubicBezTo>
                    <a:pt x="1665" y="2406"/>
                    <a:pt x="1235" y="2035"/>
                    <a:pt x="1111" y="1541"/>
                  </a:cubicBezTo>
                  <a:cubicBezTo>
                    <a:pt x="1111" y="1359"/>
                    <a:pt x="1047" y="1112"/>
                    <a:pt x="1047" y="865"/>
                  </a:cubicBezTo>
                  <a:cubicBezTo>
                    <a:pt x="1047" y="677"/>
                    <a:pt x="988" y="430"/>
                    <a:pt x="800" y="247"/>
                  </a:cubicBezTo>
                  <a:lnTo>
                    <a:pt x="741" y="247"/>
                  </a:lnTo>
                  <a:cubicBezTo>
                    <a:pt x="677" y="183"/>
                    <a:pt x="617" y="124"/>
                    <a:pt x="494" y="60"/>
                  </a:cubicBezTo>
                  <a:cubicBezTo>
                    <a:pt x="370" y="0"/>
                    <a:pt x="247" y="0"/>
                    <a:pt x="183" y="0"/>
                  </a:cubicBezTo>
                  <a:close/>
                </a:path>
              </a:pathLst>
            </a:custGeom>
            <a:solidFill>
              <a:srgbClr val="B62C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64"/>
            <p:cNvSpPr/>
            <p:nvPr/>
          </p:nvSpPr>
          <p:spPr>
            <a:xfrm>
              <a:off x="3593950" y="4168050"/>
              <a:ext cx="55575" cy="41750"/>
            </a:xfrm>
            <a:custGeom>
              <a:avLst/>
              <a:gdLst/>
              <a:ahLst/>
              <a:cxnLst/>
              <a:rect l="l" t="t" r="r" b="b"/>
              <a:pathLst>
                <a:path w="2223" h="1670" extrusionOk="0">
                  <a:moveTo>
                    <a:pt x="59" y="0"/>
                  </a:moveTo>
                  <a:cubicBezTo>
                    <a:pt x="0" y="64"/>
                    <a:pt x="0" y="188"/>
                    <a:pt x="0" y="247"/>
                  </a:cubicBezTo>
                  <a:cubicBezTo>
                    <a:pt x="0" y="494"/>
                    <a:pt x="124" y="682"/>
                    <a:pt x="247" y="864"/>
                  </a:cubicBezTo>
                  <a:cubicBezTo>
                    <a:pt x="494" y="1052"/>
                    <a:pt x="864" y="1235"/>
                    <a:pt x="1171" y="1358"/>
                  </a:cubicBezTo>
                  <a:cubicBezTo>
                    <a:pt x="1541" y="1482"/>
                    <a:pt x="1912" y="1546"/>
                    <a:pt x="2159" y="1670"/>
                  </a:cubicBezTo>
                  <a:lnTo>
                    <a:pt x="2223" y="1546"/>
                  </a:lnTo>
                  <a:cubicBezTo>
                    <a:pt x="1852" y="1423"/>
                    <a:pt x="1294" y="1358"/>
                    <a:pt x="864" y="1176"/>
                  </a:cubicBezTo>
                  <a:cubicBezTo>
                    <a:pt x="677" y="1052"/>
                    <a:pt x="430" y="929"/>
                    <a:pt x="306" y="805"/>
                  </a:cubicBezTo>
                  <a:cubicBezTo>
                    <a:pt x="183" y="618"/>
                    <a:pt x="124" y="435"/>
                    <a:pt x="124" y="247"/>
                  </a:cubicBezTo>
                  <a:lnTo>
                    <a:pt x="124" y="0"/>
                  </a:lnTo>
                  <a:close/>
                </a:path>
              </a:pathLst>
            </a:custGeom>
            <a:solidFill>
              <a:srgbClr val="B62C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64"/>
            <p:cNvSpPr/>
            <p:nvPr/>
          </p:nvSpPr>
          <p:spPr>
            <a:xfrm>
              <a:off x="3579975" y="4197425"/>
              <a:ext cx="40175" cy="52500"/>
            </a:xfrm>
            <a:custGeom>
              <a:avLst/>
              <a:gdLst/>
              <a:ahLst/>
              <a:cxnLst/>
              <a:rect l="l" t="t" r="r" b="b"/>
              <a:pathLst>
                <a:path w="1607" h="2100" extrusionOk="0">
                  <a:moveTo>
                    <a:pt x="65" y="1"/>
                  </a:moveTo>
                  <a:lnTo>
                    <a:pt x="1" y="60"/>
                  </a:lnTo>
                  <a:cubicBezTo>
                    <a:pt x="189" y="124"/>
                    <a:pt x="371" y="183"/>
                    <a:pt x="495" y="371"/>
                  </a:cubicBezTo>
                  <a:cubicBezTo>
                    <a:pt x="618" y="495"/>
                    <a:pt x="683" y="677"/>
                    <a:pt x="683" y="865"/>
                  </a:cubicBezTo>
                  <a:lnTo>
                    <a:pt x="683" y="989"/>
                  </a:lnTo>
                  <a:lnTo>
                    <a:pt x="683" y="1112"/>
                  </a:lnTo>
                  <a:cubicBezTo>
                    <a:pt x="683" y="1171"/>
                    <a:pt x="683" y="1236"/>
                    <a:pt x="742" y="1295"/>
                  </a:cubicBezTo>
                  <a:cubicBezTo>
                    <a:pt x="806" y="1359"/>
                    <a:pt x="806" y="1418"/>
                    <a:pt x="865" y="1542"/>
                  </a:cubicBezTo>
                  <a:cubicBezTo>
                    <a:pt x="1053" y="1789"/>
                    <a:pt x="1300" y="2036"/>
                    <a:pt x="1606" y="2100"/>
                  </a:cubicBezTo>
                  <a:lnTo>
                    <a:pt x="1606" y="2036"/>
                  </a:lnTo>
                  <a:cubicBezTo>
                    <a:pt x="1359" y="1976"/>
                    <a:pt x="1112" y="1729"/>
                    <a:pt x="989" y="1482"/>
                  </a:cubicBezTo>
                  <a:cubicBezTo>
                    <a:pt x="865" y="1359"/>
                    <a:pt x="865" y="1295"/>
                    <a:pt x="806" y="1236"/>
                  </a:cubicBezTo>
                  <a:cubicBezTo>
                    <a:pt x="742" y="1236"/>
                    <a:pt x="742" y="1171"/>
                    <a:pt x="742" y="1112"/>
                  </a:cubicBezTo>
                  <a:lnTo>
                    <a:pt x="742" y="989"/>
                  </a:lnTo>
                  <a:lnTo>
                    <a:pt x="742" y="865"/>
                  </a:lnTo>
                  <a:cubicBezTo>
                    <a:pt x="742" y="677"/>
                    <a:pt x="683" y="430"/>
                    <a:pt x="559" y="307"/>
                  </a:cubicBezTo>
                  <a:cubicBezTo>
                    <a:pt x="436" y="124"/>
                    <a:pt x="248" y="1"/>
                    <a:pt x="65" y="1"/>
                  </a:cubicBezTo>
                  <a:close/>
                </a:path>
              </a:pathLst>
            </a:custGeom>
            <a:solidFill>
              <a:srgbClr val="B62C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64"/>
            <p:cNvSpPr/>
            <p:nvPr/>
          </p:nvSpPr>
          <p:spPr>
            <a:xfrm>
              <a:off x="3722000" y="4021450"/>
              <a:ext cx="55575" cy="67950"/>
            </a:xfrm>
            <a:custGeom>
              <a:avLst/>
              <a:gdLst/>
              <a:ahLst/>
              <a:cxnLst/>
              <a:rect l="l" t="t" r="r" b="b"/>
              <a:pathLst>
                <a:path w="2223" h="2718" extrusionOk="0">
                  <a:moveTo>
                    <a:pt x="64" y="1"/>
                  </a:moveTo>
                  <a:cubicBezTo>
                    <a:pt x="64" y="124"/>
                    <a:pt x="0" y="248"/>
                    <a:pt x="0" y="307"/>
                  </a:cubicBezTo>
                  <a:cubicBezTo>
                    <a:pt x="0" y="554"/>
                    <a:pt x="124" y="742"/>
                    <a:pt x="247" y="925"/>
                  </a:cubicBezTo>
                  <a:lnTo>
                    <a:pt x="805" y="1295"/>
                  </a:lnTo>
                  <a:cubicBezTo>
                    <a:pt x="1359" y="1606"/>
                    <a:pt x="1793" y="2160"/>
                    <a:pt x="2164" y="2718"/>
                  </a:cubicBezTo>
                  <a:lnTo>
                    <a:pt x="2223" y="2653"/>
                  </a:lnTo>
                  <a:cubicBezTo>
                    <a:pt x="1852" y="2100"/>
                    <a:pt x="1423" y="1542"/>
                    <a:pt x="865" y="1236"/>
                  </a:cubicBezTo>
                  <a:lnTo>
                    <a:pt x="311" y="865"/>
                  </a:lnTo>
                  <a:cubicBezTo>
                    <a:pt x="188" y="678"/>
                    <a:pt x="124" y="554"/>
                    <a:pt x="124" y="307"/>
                  </a:cubicBezTo>
                  <a:cubicBezTo>
                    <a:pt x="124" y="248"/>
                    <a:pt x="124" y="124"/>
                    <a:pt x="188" y="1"/>
                  </a:cubicBezTo>
                  <a:close/>
                </a:path>
              </a:pathLst>
            </a:custGeom>
            <a:solidFill>
              <a:srgbClr val="B62C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64"/>
            <p:cNvSpPr/>
            <p:nvPr/>
          </p:nvSpPr>
          <p:spPr>
            <a:xfrm>
              <a:off x="4209750" y="3172500"/>
              <a:ext cx="38675" cy="206850"/>
            </a:xfrm>
            <a:custGeom>
              <a:avLst/>
              <a:gdLst/>
              <a:ahLst/>
              <a:cxnLst/>
              <a:rect l="l" t="t" r="r" b="b"/>
              <a:pathLst>
                <a:path w="1547" h="8274" extrusionOk="0">
                  <a:moveTo>
                    <a:pt x="65" y="0"/>
                  </a:moveTo>
                  <a:cubicBezTo>
                    <a:pt x="1" y="741"/>
                    <a:pt x="1" y="1418"/>
                    <a:pt x="1" y="2036"/>
                  </a:cubicBezTo>
                  <a:cubicBezTo>
                    <a:pt x="1" y="5063"/>
                    <a:pt x="312" y="6604"/>
                    <a:pt x="618" y="7410"/>
                  </a:cubicBezTo>
                  <a:cubicBezTo>
                    <a:pt x="806" y="7780"/>
                    <a:pt x="989" y="8027"/>
                    <a:pt x="1112" y="8151"/>
                  </a:cubicBezTo>
                  <a:cubicBezTo>
                    <a:pt x="1300" y="8274"/>
                    <a:pt x="1423" y="8274"/>
                    <a:pt x="1483" y="8274"/>
                  </a:cubicBezTo>
                  <a:cubicBezTo>
                    <a:pt x="1483" y="8274"/>
                    <a:pt x="1547" y="8274"/>
                    <a:pt x="1547" y="8210"/>
                  </a:cubicBezTo>
                  <a:lnTo>
                    <a:pt x="1483" y="8210"/>
                  </a:lnTo>
                  <a:cubicBezTo>
                    <a:pt x="1423" y="8210"/>
                    <a:pt x="1300" y="8210"/>
                    <a:pt x="1176" y="8086"/>
                  </a:cubicBezTo>
                  <a:cubicBezTo>
                    <a:pt x="989" y="7904"/>
                    <a:pt x="682" y="7533"/>
                    <a:pt x="495" y="6604"/>
                  </a:cubicBezTo>
                  <a:cubicBezTo>
                    <a:pt x="248" y="5740"/>
                    <a:pt x="65" y="4322"/>
                    <a:pt x="65" y="2036"/>
                  </a:cubicBezTo>
                  <a:cubicBezTo>
                    <a:pt x="65" y="1418"/>
                    <a:pt x="65" y="741"/>
                    <a:pt x="124" y="60"/>
                  </a:cubicBezTo>
                  <a:cubicBezTo>
                    <a:pt x="124" y="0"/>
                    <a:pt x="124" y="0"/>
                    <a:pt x="65" y="0"/>
                  </a:cubicBezTo>
                  <a:close/>
                </a:path>
              </a:pathLst>
            </a:custGeom>
            <a:solidFill>
              <a:srgbClr val="B62C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64"/>
            <p:cNvSpPr/>
            <p:nvPr/>
          </p:nvSpPr>
          <p:spPr>
            <a:xfrm>
              <a:off x="3499725" y="3760250"/>
              <a:ext cx="1216350" cy="1680350"/>
            </a:xfrm>
            <a:custGeom>
              <a:avLst/>
              <a:gdLst/>
              <a:ahLst/>
              <a:cxnLst/>
              <a:rect l="l" t="t" r="r" b="b"/>
              <a:pathLst>
                <a:path w="48654" h="67214" extrusionOk="0">
                  <a:moveTo>
                    <a:pt x="40557" y="0"/>
                  </a:moveTo>
                  <a:cubicBezTo>
                    <a:pt x="40499" y="0"/>
                    <a:pt x="40440" y="4"/>
                    <a:pt x="40380" y="12"/>
                  </a:cubicBezTo>
                  <a:cubicBezTo>
                    <a:pt x="39456" y="135"/>
                    <a:pt x="36305" y="506"/>
                    <a:pt x="35687" y="629"/>
                  </a:cubicBezTo>
                  <a:cubicBezTo>
                    <a:pt x="35534" y="662"/>
                    <a:pt x="35195" y="678"/>
                    <a:pt x="34739" y="678"/>
                  </a:cubicBezTo>
                  <a:cubicBezTo>
                    <a:pt x="34283" y="678"/>
                    <a:pt x="33712" y="662"/>
                    <a:pt x="33094" y="629"/>
                  </a:cubicBezTo>
                  <a:cubicBezTo>
                    <a:pt x="32199" y="595"/>
                    <a:pt x="31240" y="559"/>
                    <a:pt x="30449" y="559"/>
                  </a:cubicBezTo>
                  <a:cubicBezTo>
                    <a:pt x="29878" y="559"/>
                    <a:pt x="29394" y="578"/>
                    <a:pt x="29083" y="629"/>
                  </a:cubicBezTo>
                  <a:cubicBezTo>
                    <a:pt x="27784" y="941"/>
                    <a:pt x="23462" y="2482"/>
                    <a:pt x="22045" y="3287"/>
                  </a:cubicBezTo>
                  <a:cubicBezTo>
                    <a:pt x="20375" y="4151"/>
                    <a:pt x="18834" y="5386"/>
                    <a:pt x="17412" y="6621"/>
                  </a:cubicBezTo>
                  <a:cubicBezTo>
                    <a:pt x="16241" y="7609"/>
                    <a:pt x="15377" y="8844"/>
                    <a:pt x="14448" y="9955"/>
                  </a:cubicBezTo>
                  <a:cubicBezTo>
                    <a:pt x="14018" y="10449"/>
                    <a:pt x="13524" y="10943"/>
                    <a:pt x="13030" y="11373"/>
                  </a:cubicBezTo>
                  <a:cubicBezTo>
                    <a:pt x="9820" y="14154"/>
                    <a:pt x="5928" y="17488"/>
                    <a:pt x="3769" y="21128"/>
                  </a:cubicBezTo>
                  <a:cubicBezTo>
                    <a:pt x="1976" y="24032"/>
                    <a:pt x="1052" y="27796"/>
                    <a:pt x="1052" y="31195"/>
                  </a:cubicBezTo>
                  <a:cubicBezTo>
                    <a:pt x="1052" y="35517"/>
                    <a:pt x="0" y="37181"/>
                    <a:pt x="1052" y="41133"/>
                  </a:cubicBezTo>
                  <a:cubicBezTo>
                    <a:pt x="2100" y="45084"/>
                    <a:pt x="2100" y="46630"/>
                    <a:pt x="3152" y="48606"/>
                  </a:cubicBezTo>
                  <a:cubicBezTo>
                    <a:pt x="4199" y="50582"/>
                    <a:pt x="8027" y="55274"/>
                    <a:pt x="12225" y="58174"/>
                  </a:cubicBezTo>
                  <a:cubicBezTo>
                    <a:pt x="16424" y="61078"/>
                    <a:pt x="24021" y="64595"/>
                    <a:pt x="24514" y="64842"/>
                  </a:cubicBezTo>
                  <a:cubicBezTo>
                    <a:pt x="24997" y="65113"/>
                    <a:pt x="28344" y="67213"/>
                    <a:pt x="31364" y="67213"/>
                  </a:cubicBezTo>
                  <a:cubicBezTo>
                    <a:pt x="31808" y="67213"/>
                    <a:pt x="32245" y="67168"/>
                    <a:pt x="32664" y="67065"/>
                  </a:cubicBezTo>
                  <a:cubicBezTo>
                    <a:pt x="35934" y="66324"/>
                    <a:pt x="38651" y="64595"/>
                    <a:pt x="39580" y="62249"/>
                  </a:cubicBezTo>
                  <a:cubicBezTo>
                    <a:pt x="40503" y="59902"/>
                    <a:pt x="44578" y="53728"/>
                    <a:pt x="44949" y="51629"/>
                  </a:cubicBezTo>
                  <a:cubicBezTo>
                    <a:pt x="45383" y="49530"/>
                    <a:pt x="48653" y="41133"/>
                    <a:pt x="47483" y="36811"/>
                  </a:cubicBezTo>
                  <a:cubicBezTo>
                    <a:pt x="46742" y="34282"/>
                    <a:pt x="46001" y="31501"/>
                    <a:pt x="44702" y="29219"/>
                  </a:cubicBezTo>
                  <a:cubicBezTo>
                    <a:pt x="44084" y="28231"/>
                    <a:pt x="44272" y="27367"/>
                    <a:pt x="44025" y="26314"/>
                  </a:cubicBezTo>
                  <a:cubicBezTo>
                    <a:pt x="43902" y="25573"/>
                    <a:pt x="43467" y="24897"/>
                    <a:pt x="43096" y="24215"/>
                  </a:cubicBezTo>
                  <a:cubicBezTo>
                    <a:pt x="42667" y="23351"/>
                    <a:pt x="42109" y="22486"/>
                    <a:pt x="41368" y="21810"/>
                  </a:cubicBezTo>
                  <a:cubicBezTo>
                    <a:pt x="39580" y="20204"/>
                    <a:pt x="35875" y="20204"/>
                    <a:pt x="33588" y="19523"/>
                  </a:cubicBezTo>
                  <a:cubicBezTo>
                    <a:pt x="31612" y="18905"/>
                    <a:pt x="28466" y="17917"/>
                    <a:pt x="27908" y="15571"/>
                  </a:cubicBezTo>
                  <a:cubicBezTo>
                    <a:pt x="26984" y="11807"/>
                    <a:pt x="27537" y="9832"/>
                    <a:pt x="28466" y="9150"/>
                  </a:cubicBezTo>
                  <a:cubicBezTo>
                    <a:pt x="29337" y="8568"/>
                    <a:pt x="31362" y="5849"/>
                    <a:pt x="33866" y="5849"/>
                  </a:cubicBezTo>
                  <a:cubicBezTo>
                    <a:pt x="34019" y="5849"/>
                    <a:pt x="34173" y="5859"/>
                    <a:pt x="34329" y="5880"/>
                  </a:cubicBezTo>
                  <a:cubicBezTo>
                    <a:pt x="36550" y="6223"/>
                    <a:pt x="37665" y="6963"/>
                    <a:pt x="38497" y="6963"/>
                  </a:cubicBezTo>
                  <a:cubicBezTo>
                    <a:pt x="38707" y="6963"/>
                    <a:pt x="38899" y="6916"/>
                    <a:pt x="39086" y="6804"/>
                  </a:cubicBezTo>
                  <a:cubicBezTo>
                    <a:pt x="40009" y="6310"/>
                    <a:pt x="40750" y="5075"/>
                    <a:pt x="40874" y="4704"/>
                  </a:cubicBezTo>
                  <a:cubicBezTo>
                    <a:pt x="41061" y="4334"/>
                    <a:pt x="41679" y="4704"/>
                    <a:pt x="42232" y="4211"/>
                  </a:cubicBezTo>
                  <a:cubicBezTo>
                    <a:pt x="42726" y="3657"/>
                    <a:pt x="42973" y="2111"/>
                    <a:pt x="42479" y="1435"/>
                  </a:cubicBezTo>
                  <a:cubicBezTo>
                    <a:pt x="41962" y="797"/>
                    <a:pt x="41388" y="0"/>
                    <a:pt x="405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64"/>
            <p:cNvSpPr/>
            <p:nvPr/>
          </p:nvSpPr>
          <p:spPr>
            <a:xfrm>
              <a:off x="3532200" y="4441325"/>
              <a:ext cx="3100" cy="23100"/>
            </a:xfrm>
            <a:custGeom>
              <a:avLst/>
              <a:gdLst/>
              <a:ahLst/>
              <a:cxnLst/>
              <a:rect l="l" t="t" r="r" b="b"/>
              <a:pathLst>
                <a:path w="124" h="924" extrusionOk="0">
                  <a:moveTo>
                    <a:pt x="60" y="0"/>
                  </a:moveTo>
                  <a:lnTo>
                    <a:pt x="60" y="59"/>
                  </a:lnTo>
                  <a:cubicBezTo>
                    <a:pt x="0" y="370"/>
                    <a:pt x="0" y="617"/>
                    <a:pt x="0" y="924"/>
                  </a:cubicBezTo>
                  <a:cubicBezTo>
                    <a:pt x="60" y="677"/>
                    <a:pt x="60" y="370"/>
                    <a:pt x="124" y="124"/>
                  </a:cubicBezTo>
                  <a:cubicBezTo>
                    <a:pt x="124" y="124"/>
                    <a:pt x="124" y="59"/>
                    <a:pt x="60" y="0"/>
                  </a:cubicBezTo>
                  <a:close/>
                </a:path>
              </a:pathLst>
            </a:custGeom>
            <a:solidFill>
              <a:srgbClr val="801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64"/>
            <p:cNvSpPr/>
            <p:nvPr/>
          </p:nvSpPr>
          <p:spPr>
            <a:xfrm>
              <a:off x="3533675" y="4408825"/>
              <a:ext cx="10900" cy="35600"/>
            </a:xfrm>
            <a:custGeom>
              <a:avLst/>
              <a:gdLst/>
              <a:ahLst/>
              <a:cxnLst/>
              <a:rect l="l" t="t" r="r" b="b"/>
              <a:pathLst>
                <a:path w="436" h="1424" extrusionOk="0">
                  <a:moveTo>
                    <a:pt x="435" y="1"/>
                  </a:moveTo>
                  <a:lnTo>
                    <a:pt x="435" y="1"/>
                  </a:lnTo>
                  <a:cubicBezTo>
                    <a:pt x="124" y="312"/>
                    <a:pt x="65" y="742"/>
                    <a:pt x="1" y="1236"/>
                  </a:cubicBezTo>
                  <a:lnTo>
                    <a:pt x="1" y="1300"/>
                  </a:lnTo>
                  <a:cubicBezTo>
                    <a:pt x="65" y="1359"/>
                    <a:pt x="65" y="1424"/>
                    <a:pt x="65" y="1424"/>
                  </a:cubicBezTo>
                  <a:cubicBezTo>
                    <a:pt x="188" y="930"/>
                    <a:pt x="248" y="436"/>
                    <a:pt x="435" y="1"/>
                  </a:cubicBezTo>
                  <a:close/>
                </a:path>
              </a:pathLst>
            </a:custGeom>
            <a:solidFill>
              <a:srgbClr val="70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64"/>
            <p:cNvSpPr/>
            <p:nvPr/>
          </p:nvSpPr>
          <p:spPr>
            <a:xfrm>
              <a:off x="3530600" y="4117175"/>
              <a:ext cx="558775" cy="855150"/>
            </a:xfrm>
            <a:custGeom>
              <a:avLst/>
              <a:gdLst/>
              <a:ahLst/>
              <a:cxnLst/>
              <a:rect l="l" t="t" r="r" b="b"/>
              <a:pathLst>
                <a:path w="22351" h="34206" extrusionOk="0">
                  <a:moveTo>
                    <a:pt x="17599" y="0"/>
                  </a:moveTo>
                  <a:cubicBezTo>
                    <a:pt x="17535" y="0"/>
                    <a:pt x="17476" y="0"/>
                    <a:pt x="17411" y="59"/>
                  </a:cubicBezTo>
                  <a:cubicBezTo>
                    <a:pt x="16547" y="247"/>
                    <a:pt x="15870" y="924"/>
                    <a:pt x="15065" y="1294"/>
                  </a:cubicBezTo>
                  <a:cubicBezTo>
                    <a:pt x="14077" y="1665"/>
                    <a:pt x="13030" y="2099"/>
                    <a:pt x="12042" y="2529"/>
                  </a:cubicBezTo>
                  <a:cubicBezTo>
                    <a:pt x="11054" y="2899"/>
                    <a:pt x="10067" y="3334"/>
                    <a:pt x="9202" y="3887"/>
                  </a:cubicBezTo>
                  <a:cubicBezTo>
                    <a:pt x="8027" y="4692"/>
                    <a:pt x="6915" y="5927"/>
                    <a:pt x="5433" y="6174"/>
                  </a:cubicBezTo>
                  <a:cubicBezTo>
                    <a:pt x="5992" y="5186"/>
                    <a:pt x="6856" y="4258"/>
                    <a:pt x="7473" y="3270"/>
                  </a:cubicBezTo>
                  <a:cubicBezTo>
                    <a:pt x="7350" y="3211"/>
                    <a:pt x="7226" y="3146"/>
                    <a:pt x="7103" y="3146"/>
                  </a:cubicBezTo>
                  <a:cubicBezTo>
                    <a:pt x="6668" y="3146"/>
                    <a:pt x="6239" y="3458"/>
                    <a:pt x="5927" y="3828"/>
                  </a:cubicBezTo>
                  <a:cubicBezTo>
                    <a:pt x="4075" y="5927"/>
                    <a:pt x="3952" y="9385"/>
                    <a:pt x="1423" y="10990"/>
                  </a:cubicBezTo>
                  <a:cubicBezTo>
                    <a:pt x="1111" y="11173"/>
                    <a:pt x="805" y="11296"/>
                    <a:pt x="618" y="11543"/>
                  </a:cubicBezTo>
                  <a:cubicBezTo>
                    <a:pt x="558" y="11608"/>
                    <a:pt x="558" y="11608"/>
                    <a:pt x="558" y="11667"/>
                  </a:cubicBezTo>
                  <a:cubicBezTo>
                    <a:pt x="371" y="12102"/>
                    <a:pt x="311" y="12596"/>
                    <a:pt x="188" y="13090"/>
                  </a:cubicBezTo>
                  <a:cubicBezTo>
                    <a:pt x="124" y="13336"/>
                    <a:pt x="124" y="13643"/>
                    <a:pt x="64" y="13890"/>
                  </a:cubicBezTo>
                  <a:cubicBezTo>
                    <a:pt x="0" y="15742"/>
                    <a:pt x="247" y="17594"/>
                    <a:pt x="494" y="19387"/>
                  </a:cubicBezTo>
                  <a:cubicBezTo>
                    <a:pt x="741" y="20869"/>
                    <a:pt x="988" y="22351"/>
                    <a:pt x="1605" y="23709"/>
                  </a:cubicBezTo>
                  <a:cubicBezTo>
                    <a:pt x="1917" y="24450"/>
                    <a:pt x="2346" y="25191"/>
                    <a:pt x="2781" y="25868"/>
                  </a:cubicBezTo>
                  <a:cubicBezTo>
                    <a:pt x="2964" y="26238"/>
                    <a:pt x="3211" y="26549"/>
                    <a:pt x="3398" y="26920"/>
                  </a:cubicBezTo>
                  <a:cubicBezTo>
                    <a:pt x="3645" y="27043"/>
                    <a:pt x="3952" y="27167"/>
                    <a:pt x="4199" y="27290"/>
                  </a:cubicBezTo>
                  <a:cubicBezTo>
                    <a:pt x="4263" y="27290"/>
                    <a:pt x="4322" y="27350"/>
                    <a:pt x="4386" y="27350"/>
                  </a:cubicBezTo>
                  <a:cubicBezTo>
                    <a:pt x="3952" y="26732"/>
                    <a:pt x="3705" y="25991"/>
                    <a:pt x="3581" y="25250"/>
                  </a:cubicBezTo>
                  <a:lnTo>
                    <a:pt x="3581" y="25250"/>
                  </a:lnTo>
                  <a:cubicBezTo>
                    <a:pt x="4510" y="25685"/>
                    <a:pt x="5310" y="26362"/>
                    <a:pt x="6174" y="26856"/>
                  </a:cubicBezTo>
                  <a:cubicBezTo>
                    <a:pt x="6915" y="27290"/>
                    <a:pt x="7780" y="27661"/>
                    <a:pt x="8585" y="27661"/>
                  </a:cubicBezTo>
                  <a:lnTo>
                    <a:pt x="9079" y="27661"/>
                  </a:lnTo>
                  <a:cubicBezTo>
                    <a:pt x="9015" y="27350"/>
                    <a:pt x="8644" y="27167"/>
                    <a:pt x="8338" y="27043"/>
                  </a:cubicBezTo>
                  <a:cubicBezTo>
                    <a:pt x="7473" y="26796"/>
                    <a:pt x="6486" y="26609"/>
                    <a:pt x="5804" y="25991"/>
                  </a:cubicBezTo>
                  <a:cubicBezTo>
                    <a:pt x="5251" y="25562"/>
                    <a:pt x="4940" y="24880"/>
                    <a:pt x="4386" y="24509"/>
                  </a:cubicBezTo>
                  <a:cubicBezTo>
                    <a:pt x="4016" y="24262"/>
                    <a:pt x="3581" y="24139"/>
                    <a:pt x="3275" y="23833"/>
                  </a:cubicBezTo>
                  <a:cubicBezTo>
                    <a:pt x="3028" y="23586"/>
                    <a:pt x="2840" y="23215"/>
                    <a:pt x="2717" y="22845"/>
                  </a:cubicBezTo>
                  <a:cubicBezTo>
                    <a:pt x="2287" y="21546"/>
                    <a:pt x="1793" y="20252"/>
                    <a:pt x="1299" y="19017"/>
                  </a:cubicBezTo>
                  <a:lnTo>
                    <a:pt x="1299" y="19017"/>
                  </a:lnTo>
                  <a:cubicBezTo>
                    <a:pt x="2470" y="20128"/>
                    <a:pt x="3828" y="21240"/>
                    <a:pt x="5251" y="21980"/>
                  </a:cubicBezTo>
                  <a:cubicBezTo>
                    <a:pt x="5374" y="22040"/>
                    <a:pt x="5498" y="22104"/>
                    <a:pt x="5621" y="22104"/>
                  </a:cubicBezTo>
                  <a:lnTo>
                    <a:pt x="5745" y="22104"/>
                  </a:lnTo>
                  <a:cubicBezTo>
                    <a:pt x="5992" y="22040"/>
                    <a:pt x="6051" y="21669"/>
                    <a:pt x="5927" y="21422"/>
                  </a:cubicBezTo>
                  <a:cubicBezTo>
                    <a:pt x="5804" y="21240"/>
                    <a:pt x="5557" y="21116"/>
                    <a:pt x="5310" y="20993"/>
                  </a:cubicBezTo>
                  <a:cubicBezTo>
                    <a:pt x="4880" y="20805"/>
                    <a:pt x="4016" y="20681"/>
                    <a:pt x="4263" y="20128"/>
                  </a:cubicBezTo>
                  <a:cubicBezTo>
                    <a:pt x="4322" y="19881"/>
                    <a:pt x="4569" y="19817"/>
                    <a:pt x="4816" y="19817"/>
                  </a:cubicBezTo>
                  <a:cubicBezTo>
                    <a:pt x="4880" y="19817"/>
                    <a:pt x="5004" y="19817"/>
                    <a:pt x="5127" y="19881"/>
                  </a:cubicBezTo>
                  <a:lnTo>
                    <a:pt x="5498" y="19881"/>
                  </a:lnTo>
                  <a:cubicBezTo>
                    <a:pt x="5621" y="19881"/>
                    <a:pt x="5680" y="19881"/>
                    <a:pt x="5804" y="19817"/>
                  </a:cubicBezTo>
                  <a:cubicBezTo>
                    <a:pt x="6298" y="19570"/>
                    <a:pt x="6174" y="19076"/>
                    <a:pt x="5498" y="19017"/>
                  </a:cubicBezTo>
                  <a:lnTo>
                    <a:pt x="5374" y="19017"/>
                  </a:lnTo>
                  <a:cubicBezTo>
                    <a:pt x="4940" y="19017"/>
                    <a:pt x="4569" y="19140"/>
                    <a:pt x="4199" y="19323"/>
                  </a:cubicBezTo>
                  <a:cubicBezTo>
                    <a:pt x="3769" y="19634"/>
                    <a:pt x="3458" y="19758"/>
                    <a:pt x="3275" y="19758"/>
                  </a:cubicBezTo>
                  <a:cubicBezTo>
                    <a:pt x="2904" y="19758"/>
                    <a:pt x="2717" y="19447"/>
                    <a:pt x="2411" y="18770"/>
                  </a:cubicBezTo>
                  <a:cubicBezTo>
                    <a:pt x="2099" y="18152"/>
                    <a:pt x="1052" y="16359"/>
                    <a:pt x="1423" y="15806"/>
                  </a:cubicBezTo>
                  <a:lnTo>
                    <a:pt x="1423" y="15806"/>
                  </a:lnTo>
                  <a:cubicBezTo>
                    <a:pt x="1605" y="15865"/>
                    <a:pt x="1729" y="15989"/>
                    <a:pt x="1852" y="16112"/>
                  </a:cubicBezTo>
                  <a:cubicBezTo>
                    <a:pt x="1976" y="16300"/>
                    <a:pt x="2164" y="16424"/>
                    <a:pt x="2346" y="16424"/>
                  </a:cubicBezTo>
                  <a:cubicBezTo>
                    <a:pt x="2411" y="16424"/>
                    <a:pt x="2470" y="16424"/>
                    <a:pt x="2534" y="16359"/>
                  </a:cubicBezTo>
                  <a:cubicBezTo>
                    <a:pt x="2658" y="16236"/>
                    <a:pt x="2658" y="15989"/>
                    <a:pt x="2534" y="15806"/>
                  </a:cubicBezTo>
                  <a:cubicBezTo>
                    <a:pt x="2411" y="15683"/>
                    <a:pt x="2164" y="15618"/>
                    <a:pt x="2040" y="15495"/>
                  </a:cubicBezTo>
                  <a:cubicBezTo>
                    <a:pt x="929" y="14818"/>
                    <a:pt x="1235" y="13090"/>
                    <a:pt x="1793" y="13090"/>
                  </a:cubicBezTo>
                  <a:cubicBezTo>
                    <a:pt x="1976" y="13090"/>
                    <a:pt x="2223" y="13272"/>
                    <a:pt x="2470" y="13766"/>
                  </a:cubicBezTo>
                  <a:cubicBezTo>
                    <a:pt x="2717" y="14384"/>
                    <a:pt x="3334" y="14818"/>
                    <a:pt x="4016" y="14818"/>
                  </a:cubicBezTo>
                  <a:lnTo>
                    <a:pt x="4199" y="14818"/>
                  </a:lnTo>
                  <a:cubicBezTo>
                    <a:pt x="4693" y="14754"/>
                    <a:pt x="5310" y="14448"/>
                    <a:pt x="5804" y="14448"/>
                  </a:cubicBezTo>
                  <a:cubicBezTo>
                    <a:pt x="5992" y="14448"/>
                    <a:pt x="6239" y="14507"/>
                    <a:pt x="6421" y="14631"/>
                  </a:cubicBezTo>
                  <a:cubicBezTo>
                    <a:pt x="6486" y="14754"/>
                    <a:pt x="6609" y="14878"/>
                    <a:pt x="6733" y="14942"/>
                  </a:cubicBezTo>
                  <a:cubicBezTo>
                    <a:pt x="6792" y="14942"/>
                    <a:pt x="6792" y="15001"/>
                    <a:pt x="6856" y="15001"/>
                  </a:cubicBezTo>
                  <a:cubicBezTo>
                    <a:pt x="7162" y="15001"/>
                    <a:pt x="7409" y="14507"/>
                    <a:pt x="7226" y="14201"/>
                  </a:cubicBezTo>
                  <a:cubicBezTo>
                    <a:pt x="7103" y="13954"/>
                    <a:pt x="6792" y="13830"/>
                    <a:pt x="6486" y="13830"/>
                  </a:cubicBezTo>
                  <a:cubicBezTo>
                    <a:pt x="6362" y="13830"/>
                    <a:pt x="6239" y="13830"/>
                    <a:pt x="6174" y="13890"/>
                  </a:cubicBezTo>
                  <a:cubicBezTo>
                    <a:pt x="5745" y="13954"/>
                    <a:pt x="5374" y="14137"/>
                    <a:pt x="5004" y="14201"/>
                  </a:cubicBezTo>
                  <a:lnTo>
                    <a:pt x="4816" y="14201"/>
                  </a:lnTo>
                  <a:cubicBezTo>
                    <a:pt x="4199" y="14201"/>
                    <a:pt x="3581" y="13830"/>
                    <a:pt x="3334" y="13272"/>
                  </a:cubicBezTo>
                  <a:cubicBezTo>
                    <a:pt x="3028" y="12655"/>
                    <a:pt x="3211" y="11855"/>
                    <a:pt x="3705" y="11420"/>
                  </a:cubicBezTo>
                  <a:cubicBezTo>
                    <a:pt x="4016" y="12037"/>
                    <a:pt x="4446" y="12719"/>
                    <a:pt x="5251" y="12719"/>
                  </a:cubicBezTo>
                  <a:lnTo>
                    <a:pt x="5498" y="12719"/>
                  </a:lnTo>
                  <a:cubicBezTo>
                    <a:pt x="5680" y="12655"/>
                    <a:pt x="5868" y="12596"/>
                    <a:pt x="5868" y="12408"/>
                  </a:cubicBezTo>
                  <a:cubicBezTo>
                    <a:pt x="5927" y="12161"/>
                    <a:pt x="5621" y="12037"/>
                    <a:pt x="5374" y="11914"/>
                  </a:cubicBezTo>
                  <a:cubicBezTo>
                    <a:pt x="3892" y="11296"/>
                    <a:pt x="4940" y="10002"/>
                    <a:pt x="5804" y="9385"/>
                  </a:cubicBezTo>
                  <a:cubicBezTo>
                    <a:pt x="7473" y="8209"/>
                    <a:pt x="9079" y="7039"/>
                    <a:pt x="10684" y="5863"/>
                  </a:cubicBezTo>
                  <a:cubicBezTo>
                    <a:pt x="11361" y="5369"/>
                    <a:pt x="12102" y="4875"/>
                    <a:pt x="12907" y="4628"/>
                  </a:cubicBezTo>
                  <a:cubicBezTo>
                    <a:pt x="13277" y="4505"/>
                    <a:pt x="13648" y="4505"/>
                    <a:pt x="14018" y="4505"/>
                  </a:cubicBezTo>
                  <a:cubicBezTo>
                    <a:pt x="15253" y="4505"/>
                    <a:pt x="16488" y="4875"/>
                    <a:pt x="17658" y="5063"/>
                  </a:cubicBezTo>
                  <a:cubicBezTo>
                    <a:pt x="17970" y="5063"/>
                    <a:pt x="18340" y="5122"/>
                    <a:pt x="18646" y="5122"/>
                  </a:cubicBezTo>
                  <a:cubicBezTo>
                    <a:pt x="19758" y="5122"/>
                    <a:pt x="20869" y="4875"/>
                    <a:pt x="21857" y="4446"/>
                  </a:cubicBezTo>
                  <a:cubicBezTo>
                    <a:pt x="21980" y="4381"/>
                    <a:pt x="22168" y="4322"/>
                    <a:pt x="22227" y="4199"/>
                  </a:cubicBezTo>
                  <a:cubicBezTo>
                    <a:pt x="22351" y="3952"/>
                    <a:pt x="22168" y="3705"/>
                    <a:pt x="21921" y="3581"/>
                  </a:cubicBezTo>
                  <a:lnTo>
                    <a:pt x="21674" y="3581"/>
                  </a:lnTo>
                  <a:cubicBezTo>
                    <a:pt x="21486" y="3581"/>
                    <a:pt x="21304" y="3581"/>
                    <a:pt x="21180" y="3640"/>
                  </a:cubicBezTo>
                  <a:cubicBezTo>
                    <a:pt x="20128" y="3828"/>
                    <a:pt x="19140" y="3952"/>
                    <a:pt x="18093" y="3952"/>
                  </a:cubicBezTo>
                  <a:lnTo>
                    <a:pt x="17658" y="3952"/>
                  </a:lnTo>
                  <a:cubicBezTo>
                    <a:pt x="16547" y="3887"/>
                    <a:pt x="15376" y="3764"/>
                    <a:pt x="14265" y="3764"/>
                  </a:cubicBezTo>
                  <a:cubicBezTo>
                    <a:pt x="13277" y="3764"/>
                    <a:pt x="12349" y="3887"/>
                    <a:pt x="11484" y="4258"/>
                  </a:cubicBezTo>
                  <a:cubicBezTo>
                    <a:pt x="10496" y="4752"/>
                    <a:pt x="9755" y="5493"/>
                    <a:pt x="8955" y="6234"/>
                  </a:cubicBezTo>
                  <a:cubicBezTo>
                    <a:pt x="7409" y="7656"/>
                    <a:pt x="5680" y="8950"/>
                    <a:pt x="3892" y="10062"/>
                  </a:cubicBezTo>
                  <a:cubicBezTo>
                    <a:pt x="4199" y="8397"/>
                    <a:pt x="5557" y="6915"/>
                    <a:pt x="7226" y="6481"/>
                  </a:cubicBezTo>
                  <a:cubicBezTo>
                    <a:pt x="7844" y="6298"/>
                    <a:pt x="8461" y="6234"/>
                    <a:pt x="9015" y="5927"/>
                  </a:cubicBezTo>
                  <a:cubicBezTo>
                    <a:pt x="8891" y="5740"/>
                    <a:pt x="8708" y="5616"/>
                    <a:pt x="8521" y="5433"/>
                  </a:cubicBezTo>
                  <a:cubicBezTo>
                    <a:pt x="8027" y="4939"/>
                    <a:pt x="13090" y="2717"/>
                    <a:pt x="13524" y="2593"/>
                  </a:cubicBezTo>
                  <a:cubicBezTo>
                    <a:pt x="14018" y="2529"/>
                    <a:pt x="14512" y="2470"/>
                    <a:pt x="14942" y="2470"/>
                  </a:cubicBezTo>
                  <a:cubicBezTo>
                    <a:pt x="16424" y="2470"/>
                    <a:pt x="17782" y="2899"/>
                    <a:pt x="19328" y="3023"/>
                  </a:cubicBezTo>
                  <a:cubicBezTo>
                    <a:pt x="19451" y="2899"/>
                    <a:pt x="19451" y="2653"/>
                    <a:pt x="19328" y="2529"/>
                  </a:cubicBezTo>
                  <a:cubicBezTo>
                    <a:pt x="19204" y="2406"/>
                    <a:pt x="19081" y="2346"/>
                    <a:pt x="18893" y="2282"/>
                  </a:cubicBezTo>
                  <a:cubicBezTo>
                    <a:pt x="18029" y="1912"/>
                    <a:pt x="17041" y="1729"/>
                    <a:pt x="16053" y="1729"/>
                  </a:cubicBezTo>
                  <a:cubicBezTo>
                    <a:pt x="15806" y="1729"/>
                    <a:pt x="15559" y="1788"/>
                    <a:pt x="15312" y="1788"/>
                  </a:cubicBezTo>
                  <a:cubicBezTo>
                    <a:pt x="15500" y="1358"/>
                    <a:pt x="15870" y="1111"/>
                    <a:pt x="16300" y="988"/>
                  </a:cubicBezTo>
                  <a:cubicBezTo>
                    <a:pt x="16735" y="800"/>
                    <a:pt x="17165" y="741"/>
                    <a:pt x="17535" y="553"/>
                  </a:cubicBezTo>
                  <a:cubicBezTo>
                    <a:pt x="17723" y="494"/>
                    <a:pt x="17905" y="306"/>
                    <a:pt x="17846" y="124"/>
                  </a:cubicBezTo>
                  <a:cubicBezTo>
                    <a:pt x="17782" y="59"/>
                    <a:pt x="17658" y="0"/>
                    <a:pt x="17599" y="0"/>
                  </a:cubicBezTo>
                  <a:close/>
                  <a:moveTo>
                    <a:pt x="3952" y="27844"/>
                  </a:moveTo>
                  <a:cubicBezTo>
                    <a:pt x="4016" y="27908"/>
                    <a:pt x="4016" y="27967"/>
                    <a:pt x="4075" y="28031"/>
                  </a:cubicBezTo>
                  <a:cubicBezTo>
                    <a:pt x="5063" y="29696"/>
                    <a:pt x="6115" y="31425"/>
                    <a:pt x="7162" y="33094"/>
                  </a:cubicBezTo>
                  <a:cubicBezTo>
                    <a:pt x="7533" y="33588"/>
                    <a:pt x="8091" y="34206"/>
                    <a:pt x="8644" y="34206"/>
                  </a:cubicBezTo>
                  <a:lnTo>
                    <a:pt x="8955" y="34206"/>
                  </a:lnTo>
                  <a:cubicBezTo>
                    <a:pt x="7967" y="33341"/>
                    <a:pt x="7162" y="32353"/>
                    <a:pt x="6486" y="31301"/>
                  </a:cubicBezTo>
                  <a:lnTo>
                    <a:pt x="6486" y="31301"/>
                  </a:lnTo>
                  <a:cubicBezTo>
                    <a:pt x="8274" y="31983"/>
                    <a:pt x="10126" y="32659"/>
                    <a:pt x="11978" y="33400"/>
                  </a:cubicBezTo>
                  <a:cubicBezTo>
                    <a:pt x="12166" y="33465"/>
                    <a:pt x="12349" y="33524"/>
                    <a:pt x="12596" y="33524"/>
                  </a:cubicBezTo>
                  <a:cubicBezTo>
                    <a:pt x="12843" y="33524"/>
                    <a:pt x="13090" y="33400"/>
                    <a:pt x="13154" y="33153"/>
                  </a:cubicBezTo>
                  <a:cubicBezTo>
                    <a:pt x="13277" y="32783"/>
                    <a:pt x="12843" y="32536"/>
                    <a:pt x="12472" y="32353"/>
                  </a:cubicBezTo>
                  <a:cubicBezTo>
                    <a:pt x="10620" y="31612"/>
                    <a:pt x="8708" y="30995"/>
                    <a:pt x="7039" y="29943"/>
                  </a:cubicBezTo>
                  <a:cubicBezTo>
                    <a:pt x="6239" y="29449"/>
                    <a:pt x="5557" y="28831"/>
                    <a:pt x="4940" y="28155"/>
                  </a:cubicBezTo>
                  <a:cubicBezTo>
                    <a:pt x="4633" y="28031"/>
                    <a:pt x="4263" y="27967"/>
                    <a:pt x="3952" y="27844"/>
                  </a:cubicBezTo>
                  <a:close/>
                </a:path>
              </a:pathLst>
            </a:custGeom>
            <a:solidFill>
              <a:srgbClr val="9F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64"/>
            <p:cNvSpPr/>
            <p:nvPr/>
          </p:nvSpPr>
          <p:spPr>
            <a:xfrm>
              <a:off x="4030700" y="5341150"/>
              <a:ext cx="24725" cy="38675"/>
            </a:xfrm>
            <a:custGeom>
              <a:avLst/>
              <a:gdLst/>
              <a:ahLst/>
              <a:cxnLst/>
              <a:rect l="l" t="t" r="r" b="b"/>
              <a:pathLst>
                <a:path w="989" h="1547" extrusionOk="0">
                  <a:moveTo>
                    <a:pt x="1" y="1"/>
                  </a:moveTo>
                  <a:cubicBezTo>
                    <a:pt x="1" y="248"/>
                    <a:pt x="65" y="495"/>
                    <a:pt x="65" y="682"/>
                  </a:cubicBezTo>
                  <a:cubicBezTo>
                    <a:pt x="65" y="929"/>
                    <a:pt x="124" y="1176"/>
                    <a:pt x="312" y="1359"/>
                  </a:cubicBezTo>
                  <a:cubicBezTo>
                    <a:pt x="371" y="1482"/>
                    <a:pt x="495" y="1547"/>
                    <a:pt x="618" y="1547"/>
                  </a:cubicBezTo>
                  <a:cubicBezTo>
                    <a:pt x="742" y="1547"/>
                    <a:pt x="865" y="1482"/>
                    <a:pt x="929" y="1423"/>
                  </a:cubicBezTo>
                  <a:cubicBezTo>
                    <a:pt x="989" y="1300"/>
                    <a:pt x="989" y="1112"/>
                    <a:pt x="989" y="988"/>
                  </a:cubicBezTo>
                  <a:cubicBezTo>
                    <a:pt x="989" y="806"/>
                    <a:pt x="929" y="682"/>
                    <a:pt x="929" y="495"/>
                  </a:cubicBezTo>
                  <a:cubicBezTo>
                    <a:pt x="682" y="371"/>
                    <a:pt x="312" y="188"/>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64"/>
            <p:cNvSpPr/>
            <p:nvPr/>
          </p:nvSpPr>
          <p:spPr>
            <a:xfrm>
              <a:off x="3907225" y="4391925"/>
              <a:ext cx="452350" cy="961600"/>
            </a:xfrm>
            <a:custGeom>
              <a:avLst/>
              <a:gdLst/>
              <a:ahLst/>
              <a:cxnLst/>
              <a:rect l="l" t="t" r="r" b="b"/>
              <a:pathLst>
                <a:path w="18094" h="38464" extrusionOk="0">
                  <a:moveTo>
                    <a:pt x="7597" y="11050"/>
                  </a:moveTo>
                  <a:lnTo>
                    <a:pt x="7597" y="11050"/>
                  </a:lnTo>
                  <a:cubicBezTo>
                    <a:pt x="7533" y="11114"/>
                    <a:pt x="7474" y="11237"/>
                    <a:pt x="7409" y="11297"/>
                  </a:cubicBezTo>
                  <a:cubicBezTo>
                    <a:pt x="6421" y="12472"/>
                    <a:pt x="5251" y="13519"/>
                    <a:pt x="4016" y="14448"/>
                  </a:cubicBezTo>
                  <a:cubicBezTo>
                    <a:pt x="3399" y="14878"/>
                    <a:pt x="0" y="16300"/>
                    <a:pt x="988" y="17348"/>
                  </a:cubicBezTo>
                  <a:cubicBezTo>
                    <a:pt x="1235" y="17165"/>
                    <a:pt x="1482" y="16671"/>
                    <a:pt x="1853" y="16671"/>
                  </a:cubicBezTo>
                  <a:cubicBezTo>
                    <a:pt x="2100" y="16671"/>
                    <a:pt x="2287" y="16918"/>
                    <a:pt x="2223" y="17165"/>
                  </a:cubicBezTo>
                  <a:cubicBezTo>
                    <a:pt x="2223" y="17412"/>
                    <a:pt x="2100" y="17594"/>
                    <a:pt x="1976" y="17782"/>
                  </a:cubicBezTo>
                  <a:lnTo>
                    <a:pt x="1423" y="18706"/>
                  </a:lnTo>
                  <a:cubicBezTo>
                    <a:pt x="1112" y="19141"/>
                    <a:pt x="1052" y="19694"/>
                    <a:pt x="805" y="20188"/>
                  </a:cubicBezTo>
                  <a:cubicBezTo>
                    <a:pt x="929" y="20252"/>
                    <a:pt x="1052" y="20311"/>
                    <a:pt x="1176" y="20311"/>
                  </a:cubicBezTo>
                  <a:cubicBezTo>
                    <a:pt x="1235" y="20311"/>
                    <a:pt x="1359" y="20311"/>
                    <a:pt x="1423" y="20252"/>
                  </a:cubicBezTo>
                  <a:cubicBezTo>
                    <a:pt x="1670" y="20128"/>
                    <a:pt x="1729" y="19881"/>
                    <a:pt x="1853" y="19694"/>
                  </a:cubicBezTo>
                  <a:cubicBezTo>
                    <a:pt x="2411" y="18647"/>
                    <a:pt x="2717" y="17412"/>
                    <a:pt x="3334" y="16424"/>
                  </a:cubicBezTo>
                  <a:cubicBezTo>
                    <a:pt x="3893" y="15436"/>
                    <a:pt x="5004" y="14819"/>
                    <a:pt x="5868" y="14137"/>
                  </a:cubicBezTo>
                  <a:cubicBezTo>
                    <a:pt x="6421" y="13707"/>
                    <a:pt x="6856" y="13213"/>
                    <a:pt x="7350" y="12779"/>
                  </a:cubicBezTo>
                  <a:cubicBezTo>
                    <a:pt x="7409" y="12161"/>
                    <a:pt x="7474" y="11608"/>
                    <a:pt x="7597" y="11050"/>
                  </a:cubicBezTo>
                  <a:close/>
                  <a:moveTo>
                    <a:pt x="12660" y="0"/>
                  </a:moveTo>
                  <a:lnTo>
                    <a:pt x="12660" y="0"/>
                  </a:lnTo>
                  <a:cubicBezTo>
                    <a:pt x="10437" y="1912"/>
                    <a:pt x="10496" y="5493"/>
                    <a:pt x="9756" y="8086"/>
                  </a:cubicBezTo>
                  <a:cubicBezTo>
                    <a:pt x="9573" y="8644"/>
                    <a:pt x="9138" y="9321"/>
                    <a:pt x="8585" y="9938"/>
                  </a:cubicBezTo>
                  <a:cubicBezTo>
                    <a:pt x="8521" y="10432"/>
                    <a:pt x="8397" y="10990"/>
                    <a:pt x="8338" y="11544"/>
                  </a:cubicBezTo>
                  <a:lnTo>
                    <a:pt x="9449" y="10062"/>
                  </a:lnTo>
                  <a:cubicBezTo>
                    <a:pt x="9820" y="9509"/>
                    <a:pt x="10250" y="8950"/>
                    <a:pt x="10496" y="8333"/>
                  </a:cubicBezTo>
                  <a:cubicBezTo>
                    <a:pt x="11114" y="6728"/>
                    <a:pt x="10684" y="4693"/>
                    <a:pt x="11855" y="3394"/>
                  </a:cubicBezTo>
                  <a:lnTo>
                    <a:pt x="11855" y="3394"/>
                  </a:lnTo>
                  <a:cubicBezTo>
                    <a:pt x="11484" y="8950"/>
                    <a:pt x="11114" y="14572"/>
                    <a:pt x="9015" y="19694"/>
                  </a:cubicBezTo>
                  <a:cubicBezTo>
                    <a:pt x="8461" y="21116"/>
                    <a:pt x="7780" y="22410"/>
                    <a:pt x="7227" y="23833"/>
                  </a:cubicBezTo>
                  <a:cubicBezTo>
                    <a:pt x="5374" y="28278"/>
                    <a:pt x="4569" y="33154"/>
                    <a:pt x="4940" y="37970"/>
                  </a:cubicBezTo>
                  <a:cubicBezTo>
                    <a:pt x="5251" y="38157"/>
                    <a:pt x="5621" y="38340"/>
                    <a:pt x="5868" y="38464"/>
                  </a:cubicBezTo>
                  <a:cubicBezTo>
                    <a:pt x="5681" y="35070"/>
                    <a:pt x="5992" y="31672"/>
                    <a:pt x="6733" y="28402"/>
                  </a:cubicBezTo>
                  <a:cubicBezTo>
                    <a:pt x="6792" y="28031"/>
                    <a:pt x="7039" y="27597"/>
                    <a:pt x="7350" y="27597"/>
                  </a:cubicBezTo>
                  <a:lnTo>
                    <a:pt x="7474" y="27597"/>
                  </a:lnTo>
                  <a:cubicBezTo>
                    <a:pt x="7721" y="27720"/>
                    <a:pt x="7780" y="27967"/>
                    <a:pt x="7844" y="28155"/>
                  </a:cubicBezTo>
                  <a:cubicBezTo>
                    <a:pt x="8397" y="29326"/>
                    <a:pt x="9879" y="29637"/>
                    <a:pt x="10743" y="30625"/>
                  </a:cubicBezTo>
                  <a:cubicBezTo>
                    <a:pt x="11055" y="30995"/>
                    <a:pt x="11302" y="31425"/>
                    <a:pt x="11608" y="31860"/>
                  </a:cubicBezTo>
                  <a:cubicBezTo>
                    <a:pt x="12225" y="32660"/>
                    <a:pt x="13771" y="33588"/>
                    <a:pt x="14883" y="33648"/>
                  </a:cubicBezTo>
                  <a:lnTo>
                    <a:pt x="14942" y="33648"/>
                  </a:lnTo>
                  <a:cubicBezTo>
                    <a:pt x="15065" y="33648"/>
                    <a:pt x="15189" y="33648"/>
                    <a:pt x="15253" y="33588"/>
                  </a:cubicBezTo>
                  <a:cubicBezTo>
                    <a:pt x="15436" y="33465"/>
                    <a:pt x="15377" y="33094"/>
                    <a:pt x="15189" y="32971"/>
                  </a:cubicBezTo>
                  <a:cubicBezTo>
                    <a:pt x="14636" y="32536"/>
                    <a:pt x="13771" y="32600"/>
                    <a:pt x="13154" y="32106"/>
                  </a:cubicBezTo>
                  <a:cubicBezTo>
                    <a:pt x="12536" y="31672"/>
                    <a:pt x="12043" y="31119"/>
                    <a:pt x="11672" y="30437"/>
                  </a:cubicBezTo>
                  <a:lnTo>
                    <a:pt x="11919" y="30437"/>
                  </a:lnTo>
                  <a:cubicBezTo>
                    <a:pt x="13648" y="30437"/>
                    <a:pt x="15994" y="30807"/>
                    <a:pt x="17229" y="31983"/>
                  </a:cubicBezTo>
                  <a:cubicBezTo>
                    <a:pt x="17352" y="32106"/>
                    <a:pt x="17535" y="32230"/>
                    <a:pt x="17723" y="32230"/>
                  </a:cubicBezTo>
                  <a:cubicBezTo>
                    <a:pt x="17782" y="32230"/>
                    <a:pt x="17846" y="32166"/>
                    <a:pt x="17906" y="32106"/>
                  </a:cubicBezTo>
                  <a:cubicBezTo>
                    <a:pt x="18093" y="31983"/>
                    <a:pt x="18029" y="31795"/>
                    <a:pt x="17970" y="31613"/>
                  </a:cubicBezTo>
                  <a:cubicBezTo>
                    <a:pt x="17846" y="31425"/>
                    <a:pt x="17723" y="31366"/>
                    <a:pt x="17535" y="31242"/>
                  </a:cubicBezTo>
                  <a:cubicBezTo>
                    <a:pt x="16364" y="30501"/>
                    <a:pt x="15377" y="29943"/>
                    <a:pt x="14018" y="29637"/>
                  </a:cubicBezTo>
                  <a:cubicBezTo>
                    <a:pt x="12536" y="29326"/>
                    <a:pt x="10990" y="29143"/>
                    <a:pt x="9820" y="28278"/>
                  </a:cubicBezTo>
                  <a:cubicBezTo>
                    <a:pt x="8708" y="27473"/>
                    <a:pt x="8091" y="26115"/>
                    <a:pt x="8150" y="24757"/>
                  </a:cubicBezTo>
                  <a:cubicBezTo>
                    <a:pt x="8214" y="22904"/>
                    <a:pt x="9449" y="21363"/>
                    <a:pt x="10250" y="19634"/>
                  </a:cubicBezTo>
                  <a:cubicBezTo>
                    <a:pt x="11237" y="17594"/>
                    <a:pt x="11484" y="15248"/>
                    <a:pt x="11731" y="12966"/>
                  </a:cubicBezTo>
                  <a:cubicBezTo>
                    <a:pt x="11919" y="11361"/>
                    <a:pt x="12102" y="9815"/>
                    <a:pt x="12289" y="8210"/>
                  </a:cubicBezTo>
                  <a:cubicBezTo>
                    <a:pt x="12536" y="5493"/>
                    <a:pt x="12783" y="2717"/>
                    <a:pt x="12660" y="0"/>
                  </a:cubicBezTo>
                  <a:close/>
                </a:path>
              </a:pathLst>
            </a:custGeom>
            <a:solidFill>
              <a:srgbClr val="9F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64"/>
            <p:cNvSpPr/>
            <p:nvPr/>
          </p:nvSpPr>
          <p:spPr>
            <a:xfrm>
              <a:off x="4601825" y="4402650"/>
              <a:ext cx="10900" cy="51025"/>
            </a:xfrm>
            <a:custGeom>
              <a:avLst/>
              <a:gdLst/>
              <a:ahLst/>
              <a:cxnLst/>
              <a:rect l="l" t="t" r="r" b="b"/>
              <a:pathLst>
                <a:path w="436" h="2041" extrusionOk="0">
                  <a:moveTo>
                    <a:pt x="371" y="1"/>
                  </a:moveTo>
                  <a:cubicBezTo>
                    <a:pt x="312" y="65"/>
                    <a:pt x="312" y="124"/>
                    <a:pt x="312" y="189"/>
                  </a:cubicBezTo>
                  <a:cubicBezTo>
                    <a:pt x="247" y="436"/>
                    <a:pt x="124" y="683"/>
                    <a:pt x="0" y="930"/>
                  </a:cubicBezTo>
                  <a:cubicBezTo>
                    <a:pt x="65" y="1177"/>
                    <a:pt x="65" y="1424"/>
                    <a:pt x="65" y="1606"/>
                  </a:cubicBezTo>
                  <a:cubicBezTo>
                    <a:pt x="124" y="1794"/>
                    <a:pt x="124" y="1917"/>
                    <a:pt x="188" y="2041"/>
                  </a:cubicBezTo>
                  <a:cubicBezTo>
                    <a:pt x="371" y="1359"/>
                    <a:pt x="435" y="683"/>
                    <a:pt x="371" y="1"/>
                  </a:cubicBez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64"/>
            <p:cNvSpPr/>
            <p:nvPr/>
          </p:nvSpPr>
          <p:spPr>
            <a:xfrm>
              <a:off x="4546250" y="4306950"/>
              <a:ext cx="64850" cy="118950"/>
            </a:xfrm>
            <a:custGeom>
              <a:avLst/>
              <a:gdLst/>
              <a:ahLst/>
              <a:cxnLst/>
              <a:rect l="l" t="t" r="r" b="b"/>
              <a:pathLst>
                <a:path w="2594" h="4758" extrusionOk="0">
                  <a:moveTo>
                    <a:pt x="312" y="1"/>
                  </a:moveTo>
                  <a:cubicBezTo>
                    <a:pt x="248" y="189"/>
                    <a:pt x="124" y="312"/>
                    <a:pt x="1" y="436"/>
                  </a:cubicBezTo>
                  <a:cubicBezTo>
                    <a:pt x="495" y="1053"/>
                    <a:pt x="865" y="1670"/>
                    <a:pt x="1235" y="2347"/>
                  </a:cubicBezTo>
                  <a:cubicBezTo>
                    <a:pt x="1606" y="3029"/>
                    <a:pt x="2041" y="3705"/>
                    <a:pt x="2164" y="4446"/>
                  </a:cubicBezTo>
                  <a:cubicBezTo>
                    <a:pt x="2223" y="4511"/>
                    <a:pt x="2223" y="4634"/>
                    <a:pt x="2223" y="4758"/>
                  </a:cubicBezTo>
                  <a:cubicBezTo>
                    <a:pt x="2347" y="4511"/>
                    <a:pt x="2470" y="4264"/>
                    <a:pt x="2535" y="4017"/>
                  </a:cubicBezTo>
                  <a:cubicBezTo>
                    <a:pt x="2535" y="3952"/>
                    <a:pt x="2535" y="3893"/>
                    <a:pt x="2594" y="3829"/>
                  </a:cubicBezTo>
                  <a:cubicBezTo>
                    <a:pt x="2411" y="2471"/>
                    <a:pt x="1670" y="1177"/>
                    <a:pt x="618" y="248"/>
                  </a:cubicBezTo>
                  <a:cubicBezTo>
                    <a:pt x="495" y="189"/>
                    <a:pt x="435" y="65"/>
                    <a:pt x="312" y="1"/>
                  </a:cubicBezTo>
                  <a:close/>
                </a:path>
              </a:pathLst>
            </a:custGeom>
            <a:solidFill>
              <a:srgbClr val="9F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64"/>
            <p:cNvSpPr/>
            <p:nvPr/>
          </p:nvSpPr>
          <p:spPr>
            <a:xfrm>
              <a:off x="4537000" y="4297700"/>
              <a:ext cx="17050" cy="20150"/>
            </a:xfrm>
            <a:custGeom>
              <a:avLst/>
              <a:gdLst/>
              <a:ahLst/>
              <a:cxnLst/>
              <a:rect l="l" t="t" r="r" b="b"/>
              <a:pathLst>
                <a:path w="682" h="806" extrusionOk="0">
                  <a:moveTo>
                    <a:pt x="188" y="0"/>
                  </a:moveTo>
                  <a:cubicBezTo>
                    <a:pt x="124" y="188"/>
                    <a:pt x="64" y="312"/>
                    <a:pt x="0" y="435"/>
                  </a:cubicBezTo>
                  <a:lnTo>
                    <a:pt x="371" y="806"/>
                  </a:lnTo>
                  <a:cubicBezTo>
                    <a:pt x="494" y="682"/>
                    <a:pt x="618" y="559"/>
                    <a:pt x="682" y="371"/>
                  </a:cubicBezTo>
                  <a:cubicBezTo>
                    <a:pt x="494" y="247"/>
                    <a:pt x="311" y="124"/>
                    <a:pt x="188" y="0"/>
                  </a:cubicBezTo>
                  <a:close/>
                </a:path>
              </a:pathLst>
            </a:custGeom>
            <a:solidFill>
              <a:srgbClr val="8B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64"/>
            <p:cNvSpPr/>
            <p:nvPr/>
          </p:nvSpPr>
          <p:spPr>
            <a:xfrm>
              <a:off x="4191225" y="4098650"/>
              <a:ext cx="350475" cy="209950"/>
            </a:xfrm>
            <a:custGeom>
              <a:avLst/>
              <a:gdLst/>
              <a:ahLst/>
              <a:cxnLst/>
              <a:rect l="l" t="t" r="r" b="b"/>
              <a:pathLst>
                <a:path w="14019" h="8398" extrusionOk="0">
                  <a:moveTo>
                    <a:pt x="495" y="0"/>
                  </a:moveTo>
                  <a:cubicBezTo>
                    <a:pt x="189" y="0"/>
                    <a:pt x="65" y="306"/>
                    <a:pt x="1" y="618"/>
                  </a:cubicBezTo>
                  <a:cubicBezTo>
                    <a:pt x="65" y="1047"/>
                    <a:pt x="124" y="1541"/>
                    <a:pt x="248" y="2035"/>
                  </a:cubicBezTo>
                  <a:cubicBezTo>
                    <a:pt x="559" y="3334"/>
                    <a:pt x="1670" y="4199"/>
                    <a:pt x="2841" y="4816"/>
                  </a:cubicBezTo>
                  <a:cubicBezTo>
                    <a:pt x="2841" y="4628"/>
                    <a:pt x="2782" y="4505"/>
                    <a:pt x="2782" y="4322"/>
                  </a:cubicBezTo>
                  <a:cubicBezTo>
                    <a:pt x="2471" y="2900"/>
                    <a:pt x="1853" y="1541"/>
                    <a:pt x="1053" y="371"/>
                  </a:cubicBezTo>
                  <a:cubicBezTo>
                    <a:pt x="929" y="183"/>
                    <a:pt x="742" y="0"/>
                    <a:pt x="559" y="0"/>
                  </a:cubicBezTo>
                  <a:close/>
                  <a:moveTo>
                    <a:pt x="10868" y="6975"/>
                  </a:moveTo>
                  <a:lnTo>
                    <a:pt x="10868" y="6975"/>
                  </a:lnTo>
                  <a:cubicBezTo>
                    <a:pt x="11979" y="7286"/>
                    <a:pt x="12967" y="7656"/>
                    <a:pt x="13708" y="8274"/>
                  </a:cubicBezTo>
                  <a:lnTo>
                    <a:pt x="13831" y="8397"/>
                  </a:lnTo>
                  <a:cubicBezTo>
                    <a:pt x="13895" y="8274"/>
                    <a:pt x="13955" y="8150"/>
                    <a:pt x="14019" y="7962"/>
                  </a:cubicBezTo>
                  <a:cubicBezTo>
                    <a:pt x="13031" y="7345"/>
                    <a:pt x="11979" y="7039"/>
                    <a:pt x="10868" y="6975"/>
                  </a:cubicBezTo>
                  <a:close/>
                </a:path>
              </a:pathLst>
            </a:custGeom>
            <a:solidFill>
              <a:srgbClr val="801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64"/>
            <p:cNvSpPr/>
            <p:nvPr/>
          </p:nvSpPr>
          <p:spPr>
            <a:xfrm>
              <a:off x="3822375" y="4114075"/>
              <a:ext cx="821200" cy="1165350"/>
            </a:xfrm>
            <a:custGeom>
              <a:avLst/>
              <a:gdLst/>
              <a:ahLst/>
              <a:cxnLst/>
              <a:rect l="l" t="t" r="r" b="b"/>
              <a:pathLst>
                <a:path w="32848" h="46614" extrusionOk="0">
                  <a:moveTo>
                    <a:pt x="14755" y="1"/>
                  </a:moveTo>
                  <a:cubicBezTo>
                    <a:pt x="14696" y="60"/>
                    <a:pt x="14696" y="124"/>
                    <a:pt x="14696" y="183"/>
                  </a:cubicBezTo>
                  <a:cubicBezTo>
                    <a:pt x="14631" y="2900"/>
                    <a:pt x="16607" y="5493"/>
                    <a:pt x="15807" y="8027"/>
                  </a:cubicBezTo>
                  <a:cubicBezTo>
                    <a:pt x="15743" y="8210"/>
                    <a:pt x="15683" y="8398"/>
                    <a:pt x="15560" y="8521"/>
                  </a:cubicBezTo>
                  <a:cubicBezTo>
                    <a:pt x="15372" y="8704"/>
                    <a:pt x="15125" y="8704"/>
                    <a:pt x="14943" y="8704"/>
                  </a:cubicBezTo>
                  <a:lnTo>
                    <a:pt x="14631" y="8704"/>
                  </a:lnTo>
                  <a:cubicBezTo>
                    <a:pt x="13026" y="8521"/>
                    <a:pt x="11544" y="7839"/>
                    <a:pt x="10062" y="7222"/>
                  </a:cubicBezTo>
                  <a:lnTo>
                    <a:pt x="7840" y="6481"/>
                  </a:lnTo>
                  <a:cubicBezTo>
                    <a:pt x="7222" y="6298"/>
                    <a:pt x="6546" y="5804"/>
                    <a:pt x="5928" y="5804"/>
                  </a:cubicBezTo>
                  <a:cubicBezTo>
                    <a:pt x="5740" y="5804"/>
                    <a:pt x="5494" y="5864"/>
                    <a:pt x="5434" y="6051"/>
                  </a:cubicBezTo>
                  <a:cubicBezTo>
                    <a:pt x="5370" y="6298"/>
                    <a:pt x="5681" y="6545"/>
                    <a:pt x="5928" y="6605"/>
                  </a:cubicBezTo>
                  <a:cubicBezTo>
                    <a:pt x="7346" y="7099"/>
                    <a:pt x="8768" y="7592"/>
                    <a:pt x="10062" y="8333"/>
                  </a:cubicBezTo>
                  <a:cubicBezTo>
                    <a:pt x="10433" y="8580"/>
                    <a:pt x="10868" y="8892"/>
                    <a:pt x="10868" y="9321"/>
                  </a:cubicBezTo>
                  <a:cubicBezTo>
                    <a:pt x="10927" y="9756"/>
                    <a:pt x="10621" y="10062"/>
                    <a:pt x="10374" y="10433"/>
                  </a:cubicBezTo>
                  <a:cubicBezTo>
                    <a:pt x="9633" y="11667"/>
                    <a:pt x="10003" y="13337"/>
                    <a:pt x="9386" y="14631"/>
                  </a:cubicBezTo>
                  <a:cubicBezTo>
                    <a:pt x="8828" y="15866"/>
                    <a:pt x="7410" y="16548"/>
                    <a:pt x="6052" y="16730"/>
                  </a:cubicBezTo>
                  <a:cubicBezTo>
                    <a:pt x="5558" y="16795"/>
                    <a:pt x="5064" y="16854"/>
                    <a:pt x="4629" y="16854"/>
                  </a:cubicBezTo>
                  <a:cubicBezTo>
                    <a:pt x="3705" y="16854"/>
                    <a:pt x="2777" y="16730"/>
                    <a:pt x="1912" y="16730"/>
                  </a:cubicBezTo>
                  <a:lnTo>
                    <a:pt x="1730" y="16730"/>
                  </a:lnTo>
                  <a:cubicBezTo>
                    <a:pt x="1295" y="16730"/>
                    <a:pt x="865" y="16730"/>
                    <a:pt x="431" y="16795"/>
                  </a:cubicBezTo>
                  <a:cubicBezTo>
                    <a:pt x="248" y="16795"/>
                    <a:pt x="1" y="16854"/>
                    <a:pt x="1" y="17101"/>
                  </a:cubicBezTo>
                  <a:cubicBezTo>
                    <a:pt x="1" y="17224"/>
                    <a:pt x="184" y="17289"/>
                    <a:pt x="307" y="17348"/>
                  </a:cubicBezTo>
                  <a:cubicBezTo>
                    <a:pt x="1112" y="17595"/>
                    <a:pt x="2036" y="17659"/>
                    <a:pt x="2900" y="17659"/>
                  </a:cubicBezTo>
                  <a:lnTo>
                    <a:pt x="3952" y="17659"/>
                  </a:lnTo>
                  <a:cubicBezTo>
                    <a:pt x="4382" y="17659"/>
                    <a:pt x="8151" y="17536"/>
                    <a:pt x="8210" y="17165"/>
                  </a:cubicBezTo>
                  <a:lnTo>
                    <a:pt x="8210" y="17165"/>
                  </a:lnTo>
                  <a:cubicBezTo>
                    <a:pt x="7716" y="21611"/>
                    <a:pt x="5123" y="25745"/>
                    <a:pt x="1419" y="28215"/>
                  </a:cubicBezTo>
                  <a:cubicBezTo>
                    <a:pt x="801" y="28649"/>
                    <a:pt x="60" y="28832"/>
                    <a:pt x="1" y="29637"/>
                  </a:cubicBezTo>
                  <a:lnTo>
                    <a:pt x="60" y="29637"/>
                  </a:lnTo>
                  <a:cubicBezTo>
                    <a:pt x="613" y="29637"/>
                    <a:pt x="2919" y="28726"/>
                    <a:pt x="3021" y="28229"/>
                  </a:cubicBezTo>
                  <a:lnTo>
                    <a:pt x="3021" y="28229"/>
                  </a:lnTo>
                  <a:cubicBezTo>
                    <a:pt x="2842" y="29335"/>
                    <a:pt x="2965" y="30383"/>
                    <a:pt x="3024" y="31489"/>
                  </a:cubicBezTo>
                  <a:cubicBezTo>
                    <a:pt x="3024" y="31736"/>
                    <a:pt x="3088" y="31983"/>
                    <a:pt x="3212" y="32166"/>
                  </a:cubicBezTo>
                  <a:cubicBezTo>
                    <a:pt x="3335" y="32290"/>
                    <a:pt x="3458" y="32354"/>
                    <a:pt x="3582" y="32354"/>
                  </a:cubicBezTo>
                  <a:cubicBezTo>
                    <a:pt x="3705" y="32354"/>
                    <a:pt x="3829" y="32290"/>
                    <a:pt x="3888" y="32230"/>
                  </a:cubicBezTo>
                  <a:cubicBezTo>
                    <a:pt x="3952" y="32107"/>
                    <a:pt x="3888" y="31919"/>
                    <a:pt x="3888" y="31736"/>
                  </a:cubicBezTo>
                  <a:cubicBezTo>
                    <a:pt x="3705" y="31055"/>
                    <a:pt x="3458" y="30378"/>
                    <a:pt x="3335" y="29637"/>
                  </a:cubicBezTo>
                  <a:cubicBezTo>
                    <a:pt x="3088" y="27350"/>
                    <a:pt x="5187" y="25686"/>
                    <a:pt x="6605" y="23893"/>
                  </a:cubicBezTo>
                  <a:cubicBezTo>
                    <a:pt x="9075" y="20870"/>
                    <a:pt x="9880" y="16854"/>
                    <a:pt x="10868" y="13026"/>
                  </a:cubicBezTo>
                  <a:cubicBezTo>
                    <a:pt x="11297" y="11485"/>
                    <a:pt x="12038" y="9568"/>
                    <a:pt x="13644" y="9445"/>
                  </a:cubicBezTo>
                  <a:lnTo>
                    <a:pt x="13767" y="9445"/>
                  </a:lnTo>
                  <a:cubicBezTo>
                    <a:pt x="13955" y="9445"/>
                    <a:pt x="14137" y="9509"/>
                    <a:pt x="14261" y="9568"/>
                  </a:cubicBezTo>
                  <a:cubicBezTo>
                    <a:pt x="14755" y="9939"/>
                    <a:pt x="14325" y="10744"/>
                    <a:pt x="13955" y="11238"/>
                  </a:cubicBezTo>
                  <a:cubicBezTo>
                    <a:pt x="13090" y="12408"/>
                    <a:pt x="12656" y="13890"/>
                    <a:pt x="12349" y="15313"/>
                  </a:cubicBezTo>
                  <a:cubicBezTo>
                    <a:pt x="11791" y="17595"/>
                    <a:pt x="11362" y="19882"/>
                    <a:pt x="10991" y="22164"/>
                  </a:cubicBezTo>
                  <a:cubicBezTo>
                    <a:pt x="11297" y="21857"/>
                    <a:pt x="11668" y="21423"/>
                    <a:pt x="11979" y="21052"/>
                  </a:cubicBezTo>
                  <a:cubicBezTo>
                    <a:pt x="12473" y="18400"/>
                    <a:pt x="13090" y="15807"/>
                    <a:pt x="13955" y="13273"/>
                  </a:cubicBezTo>
                  <a:cubicBezTo>
                    <a:pt x="14449" y="12038"/>
                    <a:pt x="15125" y="10620"/>
                    <a:pt x="16424" y="10309"/>
                  </a:cubicBezTo>
                  <a:lnTo>
                    <a:pt x="16424" y="10309"/>
                  </a:lnTo>
                  <a:cubicBezTo>
                    <a:pt x="16795" y="11544"/>
                    <a:pt x="16360" y="12902"/>
                    <a:pt x="16424" y="14201"/>
                  </a:cubicBezTo>
                  <a:cubicBezTo>
                    <a:pt x="16484" y="15313"/>
                    <a:pt x="16918" y="16424"/>
                    <a:pt x="16918" y="17536"/>
                  </a:cubicBezTo>
                  <a:cubicBezTo>
                    <a:pt x="16918" y="18830"/>
                    <a:pt x="16360" y="20005"/>
                    <a:pt x="15990" y="21240"/>
                  </a:cubicBezTo>
                  <a:cubicBezTo>
                    <a:pt x="15125" y="24327"/>
                    <a:pt x="15807" y="27721"/>
                    <a:pt x="14696" y="30748"/>
                  </a:cubicBezTo>
                  <a:cubicBezTo>
                    <a:pt x="14202" y="32166"/>
                    <a:pt x="13461" y="33524"/>
                    <a:pt x="13890" y="35070"/>
                  </a:cubicBezTo>
                  <a:cubicBezTo>
                    <a:pt x="13890" y="35130"/>
                    <a:pt x="13955" y="35253"/>
                    <a:pt x="14078" y="35317"/>
                  </a:cubicBezTo>
                  <a:lnTo>
                    <a:pt x="14137" y="35377"/>
                  </a:lnTo>
                  <a:cubicBezTo>
                    <a:pt x="14261" y="35377"/>
                    <a:pt x="14384" y="35253"/>
                    <a:pt x="14449" y="35070"/>
                  </a:cubicBezTo>
                  <a:cubicBezTo>
                    <a:pt x="14508" y="34947"/>
                    <a:pt x="14449" y="34759"/>
                    <a:pt x="14384" y="34577"/>
                  </a:cubicBezTo>
                  <a:cubicBezTo>
                    <a:pt x="14137" y="33401"/>
                    <a:pt x="14878" y="31736"/>
                    <a:pt x="15190" y="30561"/>
                  </a:cubicBezTo>
                  <a:lnTo>
                    <a:pt x="16301" y="26115"/>
                  </a:lnTo>
                  <a:cubicBezTo>
                    <a:pt x="17348" y="27350"/>
                    <a:pt x="16978" y="29143"/>
                    <a:pt x="17412" y="30684"/>
                  </a:cubicBezTo>
                  <a:cubicBezTo>
                    <a:pt x="17595" y="31178"/>
                    <a:pt x="17783" y="31613"/>
                    <a:pt x="18030" y="32043"/>
                  </a:cubicBezTo>
                  <a:cubicBezTo>
                    <a:pt x="17965" y="30378"/>
                    <a:pt x="17842" y="28708"/>
                    <a:pt x="17225" y="27167"/>
                  </a:cubicBezTo>
                  <a:cubicBezTo>
                    <a:pt x="17042" y="26673"/>
                    <a:pt x="15930" y="25127"/>
                    <a:pt x="16424" y="24945"/>
                  </a:cubicBezTo>
                  <a:lnTo>
                    <a:pt x="16548" y="24945"/>
                  </a:lnTo>
                  <a:cubicBezTo>
                    <a:pt x="16671" y="24945"/>
                    <a:pt x="16731" y="24945"/>
                    <a:pt x="16854" y="25004"/>
                  </a:cubicBezTo>
                  <a:cubicBezTo>
                    <a:pt x="16731" y="24698"/>
                    <a:pt x="16607" y="24386"/>
                    <a:pt x="16607" y="24080"/>
                  </a:cubicBezTo>
                  <a:cubicBezTo>
                    <a:pt x="16237" y="22287"/>
                    <a:pt x="17289" y="20499"/>
                    <a:pt x="17719" y="18706"/>
                  </a:cubicBezTo>
                  <a:cubicBezTo>
                    <a:pt x="18277" y="16607"/>
                    <a:pt x="18030" y="14384"/>
                    <a:pt x="17842" y="12226"/>
                  </a:cubicBezTo>
                  <a:lnTo>
                    <a:pt x="17842" y="12226"/>
                  </a:lnTo>
                  <a:cubicBezTo>
                    <a:pt x="19447" y="13090"/>
                    <a:pt x="21053" y="14261"/>
                    <a:pt x="21917" y="15930"/>
                  </a:cubicBezTo>
                  <a:cubicBezTo>
                    <a:pt x="22599" y="17348"/>
                    <a:pt x="22781" y="18894"/>
                    <a:pt x="22905" y="20435"/>
                  </a:cubicBezTo>
                  <a:cubicBezTo>
                    <a:pt x="23028" y="21917"/>
                    <a:pt x="23522" y="23339"/>
                    <a:pt x="23522" y="24757"/>
                  </a:cubicBezTo>
                  <a:cubicBezTo>
                    <a:pt x="23522" y="24880"/>
                    <a:pt x="23522" y="25068"/>
                    <a:pt x="23646" y="25127"/>
                  </a:cubicBezTo>
                  <a:cubicBezTo>
                    <a:pt x="23710" y="25127"/>
                    <a:pt x="23769" y="25192"/>
                    <a:pt x="23769" y="25192"/>
                  </a:cubicBezTo>
                  <a:cubicBezTo>
                    <a:pt x="23893" y="25192"/>
                    <a:pt x="24016" y="25127"/>
                    <a:pt x="24080" y="25004"/>
                  </a:cubicBezTo>
                  <a:cubicBezTo>
                    <a:pt x="24140" y="24880"/>
                    <a:pt x="24140" y="24757"/>
                    <a:pt x="24140" y="24574"/>
                  </a:cubicBezTo>
                  <a:cubicBezTo>
                    <a:pt x="24080" y="23646"/>
                    <a:pt x="23216" y="15313"/>
                    <a:pt x="22781" y="15249"/>
                  </a:cubicBezTo>
                  <a:lnTo>
                    <a:pt x="22781" y="15249"/>
                  </a:lnTo>
                  <a:cubicBezTo>
                    <a:pt x="25686" y="15560"/>
                    <a:pt x="28462" y="17471"/>
                    <a:pt x="29637" y="20188"/>
                  </a:cubicBezTo>
                  <a:cubicBezTo>
                    <a:pt x="30378" y="21793"/>
                    <a:pt x="30625" y="23463"/>
                    <a:pt x="31860" y="24880"/>
                  </a:cubicBezTo>
                  <a:cubicBezTo>
                    <a:pt x="31983" y="25004"/>
                    <a:pt x="32107" y="25192"/>
                    <a:pt x="32354" y="25251"/>
                  </a:cubicBezTo>
                  <a:lnTo>
                    <a:pt x="32413" y="25251"/>
                  </a:lnTo>
                  <a:cubicBezTo>
                    <a:pt x="32601" y="25251"/>
                    <a:pt x="32784" y="25127"/>
                    <a:pt x="32848" y="24945"/>
                  </a:cubicBezTo>
                  <a:cubicBezTo>
                    <a:pt x="32848" y="24757"/>
                    <a:pt x="32660" y="24633"/>
                    <a:pt x="32537" y="24574"/>
                  </a:cubicBezTo>
                  <a:cubicBezTo>
                    <a:pt x="31055" y="23463"/>
                    <a:pt x="30684" y="21611"/>
                    <a:pt x="29884" y="19882"/>
                  </a:cubicBezTo>
                  <a:cubicBezTo>
                    <a:pt x="29326" y="18647"/>
                    <a:pt x="28709" y="17412"/>
                    <a:pt x="27662" y="16483"/>
                  </a:cubicBezTo>
                  <a:cubicBezTo>
                    <a:pt x="25128" y="14137"/>
                    <a:pt x="20682" y="14448"/>
                    <a:pt x="18706" y="11667"/>
                  </a:cubicBezTo>
                  <a:cubicBezTo>
                    <a:pt x="18153" y="10803"/>
                    <a:pt x="17965" y="9509"/>
                    <a:pt x="18706" y="8892"/>
                  </a:cubicBezTo>
                  <a:cubicBezTo>
                    <a:pt x="19447" y="8333"/>
                    <a:pt x="20806" y="8210"/>
                    <a:pt x="21611" y="7963"/>
                  </a:cubicBezTo>
                  <a:cubicBezTo>
                    <a:pt x="22475" y="7716"/>
                    <a:pt x="23340" y="7410"/>
                    <a:pt x="24263" y="7345"/>
                  </a:cubicBezTo>
                  <a:cubicBezTo>
                    <a:pt x="24510" y="7286"/>
                    <a:pt x="24757" y="7286"/>
                    <a:pt x="24945" y="7286"/>
                  </a:cubicBezTo>
                  <a:lnTo>
                    <a:pt x="25192" y="7286"/>
                  </a:lnTo>
                  <a:cubicBezTo>
                    <a:pt x="26303" y="7286"/>
                    <a:pt x="27474" y="7533"/>
                    <a:pt x="28279" y="8210"/>
                  </a:cubicBezTo>
                  <a:cubicBezTo>
                    <a:pt x="29761" y="9509"/>
                    <a:pt x="30808" y="11297"/>
                    <a:pt x="31243" y="13149"/>
                  </a:cubicBezTo>
                  <a:cubicBezTo>
                    <a:pt x="31243" y="12967"/>
                    <a:pt x="31243" y="12720"/>
                    <a:pt x="31178" y="12473"/>
                  </a:cubicBezTo>
                  <a:cubicBezTo>
                    <a:pt x="31178" y="12349"/>
                    <a:pt x="31178" y="12226"/>
                    <a:pt x="31119" y="12161"/>
                  </a:cubicBezTo>
                  <a:cubicBezTo>
                    <a:pt x="30996" y="11420"/>
                    <a:pt x="30561" y="10744"/>
                    <a:pt x="30190" y="10062"/>
                  </a:cubicBezTo>
                  <a:cubicBezTo>
                    <a:pt x="29820" y="9385"/>
                    <a:pt x="29450" y="8768"/>
                    <a:pt x="28956" y="8151"/>
                  </a:cubicBezTo>
                  <a:lnTo>
                    <a:pt x="28585" y="7780"/>
                  </a:lnTo>
                  <a:lnTo>
                    <a:pt x="28462" y="7657"/>
                  </a:lnTo>
                  <a:cubicBezTo>
                    <a:pt x="27721" y="7039"/>
                    <a:pt x="26733" y="6669"/>
                    <a:pt x="25622" y="6358"/>
                  </a:cubicBezTo>
                  <a:lnTo>
                    <a:pt x="25004" y="6358"/>
                  </a:lnTo>
                  <a:cubicBezTo>
                    <a:pt x="23833" y="6358"/>
                    <a:pt x="22658" y="6545"/>
                    <a:pt x="21547" y="6916"/>
                  </a:cubicBezTo>
                  <a:cubicBezTo>
                    <a:pt x="21300" y="6975"/>
                    <a:pt x="18583" y="7839"/>
                    <a:pt x="17842" y="7839"/>
                  </a:cubicBezTo>
                  <a:cubicBezTo>
                    <a:pt x="17719" y="7839"/>
                    <a:pt x="17595" y="7839"/>
                    <a:pt x="17595" y="7780"/>
                  </a:cubicBezTo>
                  <a:cubicBezTo>
                    <a:pt x="17472" y="7163"/>
                    <a:pt x="17783" y="6481"/>
                    <a:pt x="17783" y="5864"/>
                  </a:cubicBezTo>
                  <a:cubicBezTo>
                    <a:pt x="17783" y="5310"/>
                    <a:pt x="17719" y="4752"/>
                    <a:pt x="17595" y="4199"/>
                  </a:cubicBezTo>
                  <a:cubicBezTo>
                    <a:pt x="16424" y="3582"/>
                    <a:pt x="15313" y="2717"/>
                    <a:pt x="15002" y="1418"/>
                  </a:cubicBezTo>
                  <a:cubicBezTo>
                    <a:pt x="14878" y="924"/>
                    <a:pt x="14819" y="430"/>
                    <a:pt x="14755" y="1"/>
                  </a:cubicBezTo>
                  <a:close/>
                  <a:moveTo>
                    <a:pt x="18953" y="31796"/>
                  </a:moveTo>
                  <a:cubicBezTo>
                    <a:pt x="18830" y="31983"/>
                    <a:pt x="18706" y="32166"/>
                    <a:pt x="18647" y="32354"/>
                  </a:cubicBezTo>
                  <a:cubicBezTo>
                    <a:pt x="18524" y="32537"/>
                    <a:pt x="18524" y="32724"/>
                    <a:pt x="18459" y="32971"/>
                  </a:cubicBezTo>
                  <a:cubicBezTo>
                    <a:pt x="18524" y="33154"/>
                    <a:pt x="18583" y="33342"/>
                    <a:pt x="18647" y="33589"/>
                  </a:cubicBezTo>
                  <a:cubicBezTo>
                    <a:pt x="18894" y="34389"/>
                    <a:pt x="18830" y="35194"/>
                    <a:pt x="18953" y="36058"/>
                  </a:cubicBezTo>
                  <a:cubicBezTo>
                    <a:pt x="19018" y="37229"/>
                    <a:pt x="19388" y="38405"/>
                    <a:pt x="19882" y="39516"/>
                  </a:cubicBezTo>
                  <a:cubicBezTo>
                    <a:pt x="20188" y="39516"/>
                    <a:pt x="20252" y="39081"/>
                    <a:pt x="20188" y="38834"/>
                  </a:cubicBezTo>
                  <a:lnTo>
                    <a:pt x="19265" y="33836"/>
                  </a:lnTo>
                  <a:lnTo>
                    <a:pt x="19265" y="33836"/>
                  </a:lnTo>
                  <a:cubicBezTo>
                    <a:pt x="20870" y="33959"/>
                    <a:pt x="22228" y="34947"/>
                    <a:pt x="23399" y="36058"/>
                  </a:cubicBezTo>
                  <a:cubicBezTo>
                    <a:pt x="24510" y="37229"/>
                    <a:pt x="25439" y="38528"/>
                    <a:pt x="26674" y="39575"/>
                  </a:cubicBezTo>
                  <a:cubicBezTo>
                    <a:pt x="25562" y="37170"/>
                    <a:pt x="23710" y="35130"/>
                    <a:pt x="21423" y="33712"/>
                  </a:cubicBezTo>
                  <a:cubicBezTo>
                    <a:pt x="20559" y="33154"/>
                    <a:pt x="19512" y="32660"/>
                    <a:pt x="18953" y="31796"/>
                  </a:cubicBezTo>
                  <a:close/>
                  <a:moveTo>
                    <a:pt x="11732" y="22658"/>
                  </a:moveTo>
                  <a:lnTo>
                    <a:pt x="11732" y="22658"/>
                  </a:lnTo>
                  <a:cubicBezTo>
                    <a:pt x="11421" y="23092"/>
                    <a:pt x="11050" y="23463"/>
                    <a:pt x="10744" y="23893"/>
                  </a:cubicBezTo>
                  <a:cubicBezTo>
                    <a:pt x="10062" y="28032"/>
                    <a:pt x="9509" y="32230"/>
                    <a:pt x="8828" y="36365"/>
                  </a:cubicBezTo>
                  <a:cubicBezTo>
                    <a:pt x="8645" y="37540"/>
                    <a:pt x="8457" y="38652"/>
                    <a:pt x="7904" y="39699"/>
                  </a:cubicBezTo>
                  <a:cubicBezTo>
                    <a:pt x="7410" y="40751"/>
                    <a:pt x="6422" y="41615"/>
                    <a:pt x="5311" y="41739"/>
                  </a:cubicBezTo>
                  <a:lnTo>
                    <a:pt x="4940" y="41739"/>
                  </a:lnTo>
                  <a:cubicBezTo>
                    <a:pt x="3335" y="41739"/>
                    <a:pt x="2100" y="40504"/>
                    <a:pt x="618" y="40316"/>
                  </a:cubicBezTo>
                  <a:cubicBezTo>
                    <a:pt x="371" y="40316"/>
                    <a:pt x="248" y="40687"/>
                    <a:pt x="431" y="40874"/>
                  </a:cubicBezTo>
                  <a:cubicBezTo>
                    <a:pt x="801" y="41181"/>
                    <a:pt x="2159" y="41368"/>
                    <a:pt x="2653" y="41551"/>
                  </a:cubicBezTo>
                  <a:cubicBezTo>
                    <a:pt x="3582" y="41862"/>
                    <a:pt x="4570" y="42045"/>
                    <a:pt x="5494" y="42168"/>
                  </a:cubicBezTo>
                  <a:cubicBezTo>
                    <a:pt x="6111" y="42233"/>
                    <a:pt x="6852" y="42356"/>
                    <a:pt x="7163" y="42909"/>
                  </a:cubicBezTo>
                  <a:cubicBezTo>
                    <a:pt x="7222" y="43097"/>
                    <a:pt x="7287" y="43344"/>
                    <a:pt x="7287" y="43527"/>
                  </a:cubicBezTo>
                  <a:cubicBezTo>
                    <a:pt x="7346" y="44579"/>
                    <a:pt x="7287" y="45503"/>
                    <a:pt x="7287" y="46555"/>
                  </a:cubicBezTo>
                  <a:cubicBezTo>
                    <a:pt x="7287" y="46614"/>
                    <a:pt x="7287" y="46614"/>
                    <a:pt x="7346" y="46614"/>
                  </a:cubicBezTo>
                  <a:cubicBezTo>
                    <a:pt x="7469" y="46614"/>
                    <a:pt x="7840" y="46243"/>
                    <a:pt x="7840" y="46243"/>
                  </a:cubicBezTo>
                  <a:cubicBezTo>
                    <a:pt x="7904" y="46120"/>
                    <a:pt x="7904" y="45690"/>
                    <a:pt x="7904" y="45503"/>
                  </a:cubicBezTo>
                  <a:cubicBezTo>
                    <a:pt x="7963" y="44762"/>
                    <a:pt x="7840" y="44085"/>
                    <a:pt x="7840" y="43344"/>
                  </a:cubicBezTo>
                  <a:cubicBezTo>
                    <a:pt x="7904" y="42233"/>
                    <a:pt x="8274" y="41121"/>
                    <a:pt x="8645" y="40069"/>
                  </a:cubicBezTo>
                  <a:cubicBezTo>
                    <a:pt x="10374" y="34453"/>
                    <a:pt x="10803" y="28462"/>
                    <a:pt x="11732" y="22658"/>
                  </a:cubicBezTo>
                  <a:close/>
                </a:path>
              </a:pathLst>
            </a:custGeom>
            <a:solidFill>
              <a:srgbClr val="9F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64"/>
            <p:cNvSpPr/>
            <p:nvPr/>
          </p:nvSpPr>
          <p:spPr>
            <a:xfrm>
              <a:off x="4090975" y="4640375"/>
              <a:ext cx="30875" cy="71025"/>
            </a:xfrm>
            <a:custGeom>
              <a:avLst/>
              <a:gdLst/>
              <a:ahLst/>
              <a:cxnLst/>
              <a:rect l="l" t="t" r="r" b="b"/>
              <a:pathLst>
                <a:path w="1235" h="2841" extrusionOk="0">
                  <a:moveTo>
                    <a:pt x="1235" y="0"/>
                  </a:moveTo>
                  <a:lnTo>
                    <a:pt x="1235" y="0"/>
                  </a:lnTo>
                  <a:cubicBezTo>
                    <a:pt x="924" y="371"/>
                    <a:pt x="553" y="805"/>
                    <a:pt x="247" y="1112"/>
                  </a:cubicBezTo>
                  <a:cubicBezTo>
                    <a:pt x="124" y="1670"/>
                    <a:pt x="59" y="2223"/>
                    <a:pt x="0" y="2841"/>
                  </a:cubicBezTo>
                  <a:cubicBezTo>
                    <a:pt x="306" y="2411"/>
                    <a:pt x="677" y="2040"/>
                    <a:pt x="988" y="1606"/>
                  </a:cubicBezTo>
                  <a:cubicBezTo>
                    <a:pt x="1047" y="1052"/>
                    <a:pt x="1171" y="494"/>
                    <a:pt x="1235" y="0"/>
                  </a:cubicBezTo>
                  <a:close/>
                </a:path>
              </a:pathLst>
            </a:custGeom>
            <a:solidFill>
              <a:srgbClr val="8B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64"/>
            <p:cNvSpPr/>
            <p:nvPr/>
          </p:nvSpPr>
          <p:spPr>
            <a:xfrm>
              <a:off x="4243725" y="4739150"/>
              <a:ext cx="183750" cy="375175"/>
            </a:xfrm>
            <a:custGeom>
              <a:avLst/>
              <a:gdLst/>
              <a:ahLst/>
              <a:cxnLst/>
              <a:rect l="l" t="t" r="r" b="b"/>
              <a:pathLst>
                <a:path w="7350" h="15007" extrusionOk="0">
                  <a:moveTo>
                    <a:pt x="0" y="1"/>
                  </a:moveTo>
                  <a:lnTo>
                    <a:pt x="0" y="1"/>
                  </a:lnTo>
                  <a:cubicBezTo>
                    <a:pt x="371" y="930"/>
                    <a:pt x="929" y="1794"/>
                    <a:pt x="1176" y="2718"/>
                  </a:cubicBezTo>
                  <a:cubicBezTo>
                    <a:pt x="1546" y="4017"/>
                    <a:pt x="1299" y="5498"/>
                    <a:pt x="1976" y="6669"/>
                  </a:cubicBezTo>
                  <a:lnTo>
                    <a:pt x="2099" y="6793"/>
                  </a:lnTo>
                  <a:cubicBezTo>
                    <a:pt x="2223" y="6610"/>
                    <a:pt x="2411" y="6486"/>
                    <a:pt x="2593" y="6486"/>
                  </a:cubicBezTo>
                  <a:cubicBezTo>
                    <a:pt x="2658" y="6422"/>
                    <a:pt x="2717" y="6422"/>
                    <a:pt x="2717" y="6422"/>
                  </a:cubicBezTo>
                  <a:cubicBezTo>
                    <a:pt x="3087" y="6422"/>
                    <a:pt x="3334" y="6669"/>
                    <a:pt x="3645" y="6857"/>
                  </a:cubicBezTo>
                  <a:cubicBezTo>
                    <a:pt x="4322" y="7287"/>
                    <a:pt x="5004" y="7780"/>
                    <a:pt x="5680" y="8274"/>
                  </a:cubicBezTo>
                  <a:cubicBezTo>
                    <a:pt x="5927" y="8462"/>
                    <a:pt x="6733" y="9327"/>
                    <a:pt x="7039" y="9327"/>
                  </a:cubicBezTo>
                  <a:cubicBezTo>
                    <a:pt x="7350" y="9262"/>
                    <a:pt x="7350" y="8768"/>
                    <a:pt x="7103" y="8521"/>
                  </a:cubicBezTo>
                  <a:cubicBezTo>
                    <a:pt x="6486" y="7780"/>
                    <a:pt x="5804" y="7227"/>
                    <a:pt x="4940" y="6733"/>
                  </a:cubicBezTo>
                  <a:cubicBezTo>
                    <a:pt x="3952" y="6175"/>
                    <a:pt x="2840" y="5558"/>
                    <a:pt x="2346" y="4570"/>
                  </a:cubicBezTo>
                  <a:cubicBezTo>
                    <a:pt x="2164" y="4140"/>
                    <a:pt x="2099" y="3646"/>
                    <a:pt x="2040" y="3152"/>
                  </a:cubicBezTo>
                  <a:cubicBezTo>
                    <a:pt x="1852" y="2411"/>
                    <a:pt x="1605" y="1670"/>
                    <a:pt x="1176" y="989"/>
                  </a:cubicBezTo>
                  <a:cubicBezTo>
                    <a:pt x="988" y="806"/>
                    <a:pt x="435" y="189"/>
                    <a:pt x="0" y="1"/>
                  </a:cubicBezTo>
                  <a:close/>
                  <a:moveTo>
                    <a:pt x="1176" y="7040"/>
                  </a:moveTo>
                  <a:lnTo>
                    <a:pt x="1176" y="7534"/>
                  </a:lnTo>
                  <a:cubicBezTo>
                    <a:pt x="1235" y="9944"/>
                    <a:pt x="618" y="12167"/>
                    <a:pt x="1052" y="14636"/>
                  </a:cubicBezTo>
                  <a:cubicBezTo>
                    <a:pt x="1111" y="14819"/>
                    <a:pt x="1176" y="15007"/>
                    <a:pt x="1358" y="15007"/>
                  </a:cubicBezTo>
                  <a:cubicBezTo>
                    <a:pt x="1546" y="15007"/>
                    <a:pt x="1605" y="14819"/>
                    <a:pt x="1670" y="14636"/>
                  </a:cubicBezTo>
                  <a:lnTo>
                    <a:pt x="1670" y="14513"/>
                  </a:lnTo>
                  <a:cubicBezTo>
                    <a:pt x="1729" y="13525"/>
                    <a:pt x="1482" y="12349"/>
                    <a:pt x="1482" y="11302"/>
                  </a:cubicBezTo>
                  <a:cubicBezTo>
                    <a:pt x="1546" y="10127"/>
                    <a:pt x="1358" y="9080"/>
                    <a:pt x="1605" y="7968"/>
                  </a:cubicBezTo>
                  <a:cubicBezTo>
                    <a:pt x="1482" y="7657"/>
                    <a:pt x="1299" y="7351"/>
                    <a:pt x="1176" y="7040"/>
                  </a:cubicBezTo>
                  <a:close/>
                </a:path>
              </a:pathLst>
            </a:custGeom>
            <a:solidFill>
              <a:srgbClr val="9F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64"/>
            <p:cNvSpPr/>
            <p:nvPr/>
          </p:nvSpPr>
          <p:spPr>
            <a:xfrm>
              <a:off x="4220625" y="4737675"/>
              <a:ext cx="75600" cy="200700"/>
            </a:xfrm>
            <a:custGeom>
              <a:avLst/>
              <a:gdLst/>
              <a:ahLst/>
              <a:cxnLst/>
              <a:rect l="l" t="t" r="r" b="b"/>
              <a:pathLst>
                <a:path w="3024" h="8028" extrusionOk="0">
                  <a:moveTo>
                    <a:pt x="494" y="1"/>
                  </a:moveTo>
                  <a:cubicBezTo>
                    <a:pt x="0" y="183"/>
                    <a:pt x="1112" y="1729"/>
                    <a:pt x="1295" y="2223"/>
                  </a:cubicBezTo>
                  <a:cubicBezTo>
                    <a:pt x="1912" y="3764"/>
                    <a:pt x="2035" y="5434"/>
                    <a:pt x="2100" y="7099"/>
                  </a:cubicBezTo>
                  <a:cubicBezTo>
                    <a:pt x="2223" y="7410"/>
                    <a:pt x="2406" y="7716"/>
                    <a:pt x="2529" y="8027"/>
                  </a:cubicBezTo>
                  <a:cubicBezTo>
                    <a:pt x="2594" y="7780"/>
                    <a:pt x="2594" y="7593"/>
                    <a:pt x="2717" y="7410"/>
                  </a:cubicBezTo>
                  <a:cubicBezTo>
                    <a:pt x="2776" y="7222"/>
                    <a:pt x="2900" y="7039"/>
                    <a:pt x="3023" y="6852"/>
                  </a:cubicBezTo>
                  <a:lnTo>
                    <a:pt x="2900" y="6728"/>
                  </a:lnTo>
                  <a:cubicBezTo>
                    <a:pt x="2223" y="5557"/>
                    <a:pt x="2470" y="4076"/>
                    <a:pt x="2100" y="2777"/>
                  </a:cubicBezTo>
                  <a:cubicBezTo>
                    <a:pt x="1853" y="1853"/>
                    <a:pt x="1295" y="989"/>
                    <a:pt x="924" y="60"/>
                  </a:cubicBezTo>
                  <a:cubicBezTo>
                    <a:pt x="801" y="1"/>
                    <a:pt x="741" y="1"/>
                    <a:pt x="618" y="1"/>
                  </a:cubicBezTo>
                  <a:close/>
                </a:path>
              </a:pathLst>
            </a:custGeom>
            <a:solidFill>
              <a:srgbClr val="8B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64"/>
            <p:cNvSpPr/>
            <p:nvPr/>
          </p:nvSpPr>
          <p:spPr>
            <a:xfrm>
              <a:off x="3785350" y="4950700"/>
              <a:ext cx="260825" cy="169800"/>
            </a:xfrm>
            <a:custGeom>
              <a:avLst/>
              <a:gdLst/>
              <a:ahLst/>
              <a:cxnLst/>
              <a:rect l="l" t="t" r="r" b="b"/>
              <a:pathLst>
                <a:path w="10433" h="6792" extrusionOk="0">
                  <a:moveTo>
                    <a:pt x="3952" y="0"/>
                  </a:moveTo>
                  <a:cubicBezTo>
                    <a:pt x="3393" y="0"/>
                    <a:pt x="2717" y="247"/>
                    <a:pt x="2593" y="800"/>
                  </a:cubicBezTo>
                  <a:cubicBezTo>
                    <a:pt x="2964" y="494"/>
                    <a:pt x="3458" y="430"/>
                    <a:pt x="3887" y="430"/>
                  </a:cubicBezTo>
                  <a:cubicBezTo>
                    <a:pt x="4134" y="430"/>
                    <a:pt x="4322" y="430"/>
                    <a:pt x="4505" y="494"/>
                  </a:cubicBezTo>
                  <a:cubicBezTo>
                    <a:pt x="5186" y="618"/>
                    <a:pt x="5804" y="865"/>
                    <a:pt x="6421" y="1171"/>
                  </a:cubicBezTo>
                  <a:cubicBezTo>
                    <a:pt x="6792" y="1358"/>
                    <a:pt x="7221" y="1541"/>
                    <a:pt x="7592" y="1729"/>
                  </a:cubicBezTo>
                  <a:cubicBezTo>
                    <a:pt x="7715" y="1852"/>
                    <a:pt x="7903" y="1912"/>
                    <a:pt x="7962" y="2035"/>
                  </a:cubicBezTo>
                  <a:cubicBezTo>
                    <a:pt x="8027" y="2282"/>
                    <a:pt x="7780" y="2529"/>
                    <a:pt x="7533" y="2593"/>
                  </a:cubicBezTo>
                  <a:cubicBezTo>
                    <a:pt x="7098" y="2840"/>
                    <a:pt x="6604" y="2900"/>
                    <a:pt x="6110" y="2900"/>
                  </a:cubicBezTo>
                  <a:cubicBezTo>
                    <a:pt x="5310" y="2900"/>
                    <a:pt x="4505" y="2717"/>
                    <a:pt x="3705" y="2529"/>
                  </a:cubicBezTo>
                  <a:cubicBezTo>
                    <a:pt x="3211" y="2406"/>
                    <a:pt x="2653" y="2346"/>
                    <a:pt x="2099" y="2346"/>
                  </a:cubicBezTo>
                  <a:cubicBezTo>
                    <a:pt x="1358" y="2346"/>
                    <a:pt x="553" y="2529"/>
                    <a:pt x="0" y="3023"/>
                  </a:cubicBezTo>
                  <a:cubicBezTo>
                    <a:pt x="247" y="3211"/>
                    <a:pt x="494" y="3211"/>
                    <a:pt x="741" y="3211"/>
                  </a:cubicBezTo>
                  <a:cubicBezTo>
                    <a:pt x="988" y="3211"/>
                    <a:pt x="1235" y="3211"/>
                    <a:pt x="1418" y="3147"/>
                  </a:cubicBezTo>
                  <a:lnTo>
                    <a:pt x="2035" y="3147"/>
                  </a:lnTo>
                  <a:cubicBezTo>
                    <a:pt x="2964" y="3147"/>
                    <a:pt x="3952" y="3394"/>
                    <a:pt x="4816" y="3764"/>
                  </a:cubicBezTo>
                  <a:cubicBezTo>
                    <a:pt x="4939" y="3828"/>
                    <a:pt x="4999" y="3887"/>
                    <a:pt x="5063" y="4011"/>
                  </a:cubicBezTo>
                  <a:cubicBezTo>
                    <a:pt x="5122" y="4134"/>
                    <a:pt x="5122" y="4258"/>
                    <a:pt x="5063" y="4446"/>
                  </a:cubicBezTo>
                  <a:cubicBezTo>
                    <a:pt x="4569" y="5433"/>
                    <a:pt x="3211" y="5804"/>
                    <a:pt x="2593" y="6792"/>
                  </a:cubicBezTo>
                  <a:cubicBezTo>
                    <a:pt x="3705" y="6545"/>
                    <a:pt x="4693" y="5927"/>
                    <a:pt x="5369" y="5063"/>
                  </a:cubicBezTo>
                  <a:cubicBezTo>
                    <a:pt x="5804" y="4569"/>
                    <a:pt x="6174" y="3952"/>
                    <a:pt x="6728" y="3640"/>
                  </a:cubicBezTo>
                  <a:cubicBezTo>
                    <a:pt x="7162" y="3394"/>
                    <a:pt x="7656" y="3394"/>
                    <a:pt x="8150" y="3270"/>
                  </a:cubicBezTo>
                  <a:cubicBezTo>
                    <a:pt x="9197" y="2964"/>
                    <a:pt x="10062" y="2099"/>
                    <a:pt x="10432" y="1047"/>
                  </a:cubicBezTo>
                  <a:lnTo>
                    <a:pt x="10432" y="1047"/>
                  </a:lnTo>
                  <a:cubicBezTo>
                    <a:pt x="10002" y="1294"/>
                    <a:pt x="9568" y="1418"/>
                    <a:pt x="9074" y="1418"/>
                  </a:cubicBezTo>
                  <a:cubicBezTo>
                    <a:pt x="8456" y="1418"/>
                    <a:pt x="7780" y="1235"/>
                    <a:pt x="7162" y="988"/>
                  </a:cubicBezTo>
                  <a:cubicBezTo>
                    <a:pt x="6110" y="553"/>
                    <a:pt x="5063" y="0"/>
                    <a:pt x="3952" y="0"/>
                  </a:cubicBezTo>
                  <a:close/>
                </a:path>
              </a:pathLst>
            </a:custGeom>
            <a:solidFill>
              <a:srgbClr val="9F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64"/>
            <p:cNvSpPr/>
            <p:nvPr/>
          </p:nvSpPr>
          <p:spPr>
            <a:xfrm>
              <a:off x="4452150" y="4606425"/>
              <a:ext cx="263925" cy="764150"/>
            </a:xfrm>
            <a:custGeom>
              <a:avLst/>
              <a:gdLst/>
              <a:ahLst/>
              <a:cxnLst/>
              <a:rect l="l" t="t" r="r" b="b"/>
              <a:pathLst>
                <a:path w="10557" h="30566" extrusionOk="0">
                  <a:moveTo>
                    <a:pt x="8521" y="0"/>
                  </a:moveTo>
                  <a:lnTo>
                    <a:pt x="8521" y="0"/>
                  </a:lnTo>
                  <a:cubicBezTo>
                    <a:pt x="8828" y="988"/>
                    <a:pt x="9074" y="1976"/>
                    <a:pt x="9386" y="2964"/>
                  </a:cubicBezTo>
                  <a:cubicBezTo>
                    <a:pt x="10556" y="7286"/>
                    <a:pt x="7286" y="15683"/>
                    <a:pt x="6852" y="17782"/>
                  </a:cubicBezTo>
                  <a:cubicBezTo>
                    <a:pt x="6481" y="19881"/>
                    <a:pt x="2406" y="26055"/>
                    <a:pt x="1483" y="28402"/>
                  </a:cubicBezTo>
                  <a:cubicBezTo>
                    <a:pt x="1171" y="29207"/>
                    <a:pt x="678" y="29884"/>
                    <a:pt x="1" y="30565"/>
                  </a:cubicBezTo>
                  <a:cubicBezTo>
                    <a:pt x="248" y="30501"/>
                    <a:pt x="431" y="30442"/>
                    <a:pt x="618" y="30318"/>
                  </a:cubicBezTo>
                  <a:cubicBezTo>
                    <a:pt x="1171" y="30071"/>
                    <a:pt x="1542" y="29513"/>
                    <a:pt x="1853" y="28960"/>
                  </a:cubicBezTo>
                  <a:cubicBezTo>
                    <a:pt x="4629" y="24450"/>
                    <a:pt x="6792" y="19575"/>
                    <a:pt x="8457" y="14571"/>
                  </a:cubicBezTo>
                  <a:cubicBezTo>
                    <a:pt x="9198" y="12166"/>
                    <a:pt x="9815" y="9755"/>
                    <a:pt x="9939" y="7226"/>
                  </a:cubicBezTo>
                  <a:cubicBezTo>
                    <a:pt x="10062" y="4880"/>
                    <a:pt x="9692" y="2346"/>
                    <a:pt x="8581" y="124"/>
                  </a:cubicBezTo>
                  <a:cubicBezTo>
                    <a:pt x="8581" y="124"/>
                    <a:pt x="8581" y="64"/>
                    <a:pt x="85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64"/>
            <p:cNvSpPr/>
            <p:nvPr/>
          </p:nvSpPr>
          <p:spPr>
            <a:xfrm>
              <a:off x="4334850" y="4604925"/>
              <a:ext cx="381225" cy="782550"/>
            </a:xfrm>
            <a:custGeom>
              <a:avLst/>
              <a:gdLst/>
              <a:ahLst/>
              <a:cxnLst/>
              <a:rect l="l" t="t" r="r" b="b"/>
              <a:pathLst>
                <a:path w="15249" h="31302" extrusionOk="0">
                  <a:moveTo>
                    <a:pt x="13026" y="1"/>
                  </a:moveTo>
                  <a:cubicBezTo>
                    <a:pt x="12966" y="1"/>
                    <a:pt x="12966" y="1"/>
                    <a:pt x="12966" y="60"/>
                  </a:cubicBezTo>
                  <a:cubicBezTo>
                    <a:pt x="12902" y="60"/>
                    <a:pt x="12902" y="124"/>
                    <a:pt x="12902" y="184"/>
                  </a:cubicBezTo>
                  <a:cubicBezTo>
                    <a:pt x="13090" y="1665"/>
                    <a:pt x="13090" y="3147"/>
                    <a:pt x="13460" y="4570"/>
                  </a:cubicBezTo>
                  <a:cubicBezTo>
                    <a:pt x="12532" y="5187"/>
                    <a:pt x="11978" y="6358"/>
                    <a:pt x="12285" y="7410"/>
                  </a:cubicBezTo>
                  <a:cubicBezTo>
                    <a:pt x="12472" y="6605"/>
                    <a:pt x="12779" y="5617"/>
                    <a:pt x="13584" y="5246"/>
                  </a:cubicBezTo>
                  <a:lnTo>
                    <a:pt x="13584" y="5246"/>
                  </a:lnTo>
                  <a:cubicBezTo>
                    <a:pt x="13273" y="7963"/>
                    <a:pt x="12285" y="10497"/>
                    <a:pt x="11238" y="12967"/>
                  </a:cubicBezTo>
                  <a:cubicBezTo>
                    <a:pt x="10991" y="13643"/>
                    <a:pt x="10679" y="14325"/>
                    <a:pt x="10373" y="15002"/>
                  </a:cubicBezTo>
                  <a:cubicBezTo>
                    <a:pt x="9879" y="16177"/>
                    <a:pt x="9385" y="17348"/>
                    <a:pt x="8768" y="18524"/>
                  </a:cubicBezTo>
                  <a:cubicBezTo>
                    <a:pt x="8333" y="19264"/>
                    <a:pt x="7533" y="20005"/>
                    <a:pt x="7533" y="20929"/>
                  </a:cubicBezTo>
                  <a:cubicBezTo>
                    <a:pt x="8210" y="20682"/>
                    <a:pt x="8891" y="19447"/>
                    <a:pt x="9262" y="18830"/>
                  </a:cubicBezTo>
                  <a:cubicBezTo>
                    <a:pt x="9938" y="17906"/>
                    <a:pt x="10497" y="16854"/>
                    <a:pt x="11050" y="15807"/>
                  </a:cubicBezTo>
                  <a:cubicBezTo>
                    <a:pt x="11939" y="13972"/>
                    <a:pt x="12769" y="11915"/>
                    <a:pt x="13055" y="9845"/>
                  </a:cubicBezTo>
                  <a:lnTo>
                    <a:pt x="13055" y="9845"/>
                  </a:lnTo>
                  <a:cubicBezTo>
                    <a:pt x="12688" y="12727"/>
                    <a:pt x="12174" y="15760"/>
                    <a:pt x="10556" y="18153"/>
                  </a:cubicBezTo>
                  <a:cubicBezTo>
                    <a:pt x="9879" y="19141"/>
                    <a:pt x="8951" y="19758"/>
                    <a:pt x="8580" y="20870"/>
                  </a:cubicBezTo>
                  <a:cubicBezTo>
                    <a:pt x="8580" y="20929"/>
                    <a:pt x="8704" y="20929"/>
                    <a:pt x="8768" y="20929"/>
                  </a:cubicBezTo>
                  <a:cubicBezTo>
                    <a:pt x="8827" y="20929"/>
                    <a:pt x="8951" y="20929"/>
                    <a:pt x="9015" y="20870"/>
                  </a:cubicBezTo>
                  <a:cubicBezTo>
                    <a:pt x="9138" y="20746"/>
                    <a:pt x="9198" y="20623"/>
                    <a:pt x="9262" y="20499"/>
                  </a:cubicBezTo>
                  <a:cubicBezTo>
                    <a:pt x="9321" y="20376"/>
                    <a:pt x="9385" y="20252"/>
                    <a:pt x="9509" y="20188"/>
                  </a:cubicBezTo>
                  <a:cubicBezTo>
                    <a:pt x="9632" y="20129"/>
                    <a:pt x="9815" y="20005"/>
                    <a:pt x="9938" y="19882"/>
                  </a:cubicBezTo>
                  <a:lnTo>
                    <a:pt x="10062" y="19882"/>
                  </a:lnTo>
                  <a:lnTo>
                    <a:pt x="10003" y="19818"/>
                  </a:lnTo>
                  <a:cubicBezTo>
                    <a:pt x="10062" y="19818"/>
                    <a:pt x="10126" y="19758"/>
                    <a:pt x="10185" y="19694"/>
                  </a:cubicBezTo>
                  <a:lnTo>
                    <a:pt x="10185" y="19694"/>
                  </a:lnTo>
                  <a:cubicBezTo>
                    <a:pt x="9691" y="21117"/>
                    <a:pt x="8951" y="22722"/>
                    <a:pt x="7592" y="23463"/>
                  </a:cubicBezTo>
                  <a:cubicBezTo>
                    <a:pt x="7286" y="23646"/>
                    <a:pt x="6975" y="23769"/>
                    <a:pt x="6669" y="23957"/>
                  </a:cubicBezTo>
                  <a:cubicBezTo>
                    <a:pt x="6604" y="24016"/>
                    <a:pt x="6545" y="24140"/>
                    <a:pt x="6481" y="24263"/>
                  </a:cubicBezTo>
                  <a:cubicBezTo>
                    <a:pt x="6422" y="24451"/>
                    <a:pt x="6669" y="24634"/>
                    <a:pt x="6916" y="24698"/>
                  </a:cubicBezTo>
                  <a:cubicBezTo>
                    <a:pt x="7163" y="24698"/>
                    <a:pt x="7469" y="24510"/>
                    <a:pt x="7716" y="24387"/>
                  </a:cubicBezTo>
                  <a:lnTo>
                    <a:pt x="7716" y="24387"/>
                  </a:lnTo>
                  <a:cubicBezTo>
                    <a:pt x="7098" y="25686"/>
                    <a:pt x="6298" y="26980"/>
                    <a:pt x="5557" y="28215"/>
                  </a:cubicBezTo>
                  <a:cubicBezTo>
                    <a:pt x="5370" y="28649"/>
                    <a:pt x="5123" y="29020"/>
                    <a:pt x="4816" y="29326"/>
                  </a:cubicBezTo>
                  <a:cubicBezTo>
                    <a:pt x="4382" y="29697"/>
                    <a:pt x="3764" y="29884"/>
                    <a:pt x="3270" y="30008"/>
                  </a:cubicBezTo>
                  <a:cubicBezTo>
                    <a:pt x="2347" y="30255"/>
                    <a:pt x="1482" y="30502"/>
                    <a:pt x="618" y="30684"/>
                  </a:cubicBezTo>
                  <a:cubicBezTo>
                    <a:pt x="307" y="30808"/>
                    <a:pt x="0" y="31119"/>
                    <a:pt x="183" y="31302"/>
                  </a:cubicBezTo>
                  <a:cubicBezTo>
                    <a:pt x="1606" y="31055"/>
                    <a:pt x="3023" y="30872"/>
                    <a:pt x="4382" y="30625"/>
                  </a:cubicBezTo>
                  <a:lnTo>
                    <a:pt x="4693" y="30625"/>
                  </a:lnTo>
                  <a:cubicBezTo>
                    <a:pt x="5370" y="29944"/>
                    <a:pt x="5863" y="29267"/>
                    <a:pt x="6175" y="28462"/>
                  </a:cubicBezTo>
                  <a:cubicBezTo>
                    <a:pt x="7098" y="26115"/>
                    <a:pt x="11173" y="19941"/>
                    <a:pt x="11544" y="17842"/>
                  </a:cubicBezTo>
                  <a:cubicBezTo>
                    <a:pt x="11978" y="15743"/>
                    <a:pt x="15248" y="7346"/>
                    <a:pt x="14078" y="3024"/>
                  </a:cubicBezTo>
                  <a:cubicBezTo>
                    <a:pt x="13766" y="2036"/>
                    <a:pt x="13520" y="1048"/>
                    <a:pt x="13213" y="60"/>
                  </a:cubicBezTo>
                  <a:cubicBezTo>
                    <a:pt x="13149" y="1"/>
                    <a:pt x="13090" y="1"/>
                    <a:pt x="13026" y="1"/>
                  </a:cubicBezTo>
                  <a:close/>
                </a:path>
              </a:pathLst>
            </a:custGeom>
            <a:solidFill>
              <a:srgbClr val="9F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64"/>
            <p:cNvSpPr/>
            <p:nvPr/>
          </p:nvSpPr>
          <p:spPr>
            <a:xfrm>
              <a:off x="3516750" y="4624925"/>
              <a:ext cx="4600" cy="21650"/>
            </a:xfrm>
            <a:custGeom>
              <a:avLst/>
              <a:gdLst/>
              <a:ahLst/>
              <a:cxnLst/>
              <a:rect l="l" t="t" r="r" b="b"/>
              <a:pathLst>
                <a:path w="184" h="866" extrusionOk="0">
                  <a:moveTo>
                    <a:pt x="184" y="1"/>
                  </a:moveTo>
                  <a:lnTo>
                    <a:pt x="184" y="1"/>
                  </a:lnTo>
                  <a:cubicBezTo>
                    <a:pt x="1" y="189"/>
                    <a:pt x="1" y="559"/>
                    <a:pt x="60" y="865"/>
                  </a:cubicBezTo>
                  <a:cubicBezTo>
                    <a:pt x="124" y="618"/>
                    <a:pt x="124" y="312"/>
                    <a:pt x="184" y="1"/>
                  </a:cubicBez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64"/>
            <p:cNvSpPr/>
            <p:nvPr/>
          </p:nvSpPr>
          <p:spPr>
            <a:xfrm>
              <a:off x="3518250" y="4623450"/>
              <a:ext cx="279475" cy="262425"/>
            </a:xfrm>
            <a:custGeom>
              <a:avLst/>
              <a:gdLst/>
              <a:ahLst/>
              <a:cxnLst/>
              <a:rect l="l" t="t" r="r" b="b"/>
              <a:pathLst>
                <a:path w="11179" h="10497" extrusionOk="0">
                  <a:moveTo>
                    <a:pt x="371" y="1"/>
                  </a:moveTo>
                  <a:cubicBezTo>
                    <a:pt x="247" y="1"/>
                    <a:pt x="188" y="1"/>
                    <a:pt x="124" y="60"/>
                  </a:cubicBezTo>
                  <a:cubicBezTo>
                    <a:pt x="64" y="371"/>
                    <a:pt x="64" y="677"/>
                    <a:pt x="0" y="924"/>
                  </a:cubicBezTo>
                  <a:cubicBezTo>
                    <a:pt x="64" y="989"/>
                    <a:pt x="64" y="1048"/>
                    <a:pt x="64" y="1112"/>
                  </a:cubicBezTo>
                  <a:cubicBezTo>
                    <a:pt x="618" y="2470"/>
                    <a:pt x="1176" y="3765"/>
                    <a:pt x="1793" y="5064"/>
                  </a:cubicBezTo>
                  <a:cubicBezTo>
                    <a:pt x="2099" y="5740"/>
                    <a:pt x="2470" y="6481"/>
                    <a:pt x="3087" y="6975"/>
                  </a:cubicBezTo>
                  <a:cubicBezTo>
                    <a:pt x="3522" y="7286"/>
                    <a:pt x="3952" y="7469"/>
                    <a:pt x="4446" y="7593"/>
                  </a:cubicBezTo>
                  <a:lnTo>
                    <a:pt x="3892" y="6669"/>
                  </a:lnTo>
                  <a:cubicBezTo>
                    <a:pt x="2905" y="6111"/>
                    <a:pt x="2164" y="5123"/>
                    <a:pt x="1605" y="4135"/>
                  </a:cubicBezTo>
                  <a:cubicBezTo>
                    <a:pt x="988" y="2841"/>
                    <a:pt x="682" y="1418"/>
                    <a:pt x="371" y="1"/>
                  </a:cubicBezTo>
                  <a:close/>
                  <a:moveTo>
                    <a:pt x="4880" y="7099"/>
                  </a:moveTo>
                  <a:lnTo>
                    <a:pt x="4880" y="7099"/>
                  </a:lnTo>
                  <a:cubicBezTo>
                    <a:pt x="5004" y="7346"/>
                    <a:pt x="5251" y="7657"/>
                    <a:pt x="5434" y="7904"/>
                  </a:cubicBezTo>
                  <a:lnTo>
                    <a:pt x="5992" y="8087"/>
                  </a:lnTo>
                  <a:cubicBezTo>
                    <a:pt x="6856" y="8457"/>
                    <a:pt x="7597" y="9139"/>
                    <a:pt x="8397" y="9692"/>
                  </a:cubicBezTo>
                  <a:cubicBezTo>
                    <a:pt x="9138" y="10126"/>
                    <a:pt x="9943" y="10497"/>
                    <a:pt x="10743" y="10497"/>
                  </a:cubicBezTo>
                  <a:lnTo>
                    <a:pt x="11178" y="10497"/>
                  </a:lnTo>
                  <a:cubicBezTo>
                    <a:pt x="10990" y="9880"/>
                    <a:pt x="10126" y="9939"/>
                    <a:pt x="9509" y="9880"/>
                  </a:cubicBezTo>
                  <a:cubicBezTo>
                    <a:pt x="8338" y="9633"/>
                    <a:pt x="7720" y="8210"/>
                    <a:pt x="6609" y="7657"/>
                  </a:cubicBezTo>
                  <a:cubicBezTo>
                    <a:pt x="6115" y="7346"/>
                    <a:pt x="5434" y="7286"/>
                    <a:pt x="4880" y="7099"/>
                  </a:cubicBezTo>
                  <a:close/>
                </a:path>
              </a:pathLst>
            </a:custGeom>
            <a:solidFill>
              <a:srgbClr val="9F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64"/>
            <p:cNvSpPr/>
            <p:nvPr/>
          </p:nvSpPr>
          <p:spPr>
            <a:xfrm>
              <a:off x="3615550" y="4790150"/>
              <a:ext cx="38550" cy="30900"/>
            </a:xfrm>
            <a:custGeom>
              <a:avLst/>
              <a:gdLst/>
              <a:ahLst/>
              <a:cxnLst/>
              <a:rect l="l" t="t" r="r" b="b"/>
              <a:pathLst>
                <a:path w="1542" h="1236" extrusionOk="0">
                  <a:moveTo>
                    <a:pt x="0" y="1"/>
                  </a:moveTo>
                  <a:lnTo>
                    <a:pt x="554" y="925"/>
                  </a:lnTo>
                  <a:cubicBezTo>
                    <a:pt x="865" y="1048"/>
                    <a:pt x="1235" y="1112"/>
                    <a:pt x="1542" y="1236"/>
                  </a:cubicBezTo>
                  <a:cubicBezTo>
                    <a:pt x="1359" y="989"/>
                    <a:pt x="1112" y="678"/>
                    <a:pt x="988" y="431"/>
                  </a:cubicBezTo>
                  <a:cubicBezTo>
                    <a:pt x="924" y="431"/>
                    <a:pt x="865" y="371"/>
                    <a:pt x="801" y="371"/>
                  </a:cubicBezTo>
                  <a:cubicBezTo>
                    <a:pt x="554" y="248"/>
                    <a:pt x="247" y="124"/>
                    <a:pt x="0" y="1"/>
                  </a:cubicBezTo>
                  <a:close/>
                </a:path>
              </a:pathLst>
            </a:custGeom>
            <a:solidFill>
              <a:srgbClr val="8B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64"/>
            <p:cNvSpPr/>
            <p:nvPr/>
          </p:nvSpPr>
          <p:spPr>
            <a:xfrm>
              <a:off x="3495150" y="4679025"/>
              <a:ext cx="421350" cy="608200"/>
            </a:xfrm>
            <a:custGeom>
              <a:avLst/>
              <a:gdLst/>
              <a:ahLst/>
              <a:cxnLst/>
              <a:rect l="l" t="t" r="r" b="b"/>
              <a:pathLst>
                <a:path w="16854" h="24328" extrusionOk="0">
                  <a:moveTo>
                    <a:pt x="618" y="0"/>
                  </a:moveTo>
                  <a:cubicBezTo>
                    <a:pt x="247" y="0"/>
                    <a:pt x="1" y="430"/>
                    <a:pt x="1" y="924"/>
                  </a:cubicBezTo>
                  <a:cubicBezTo>
                    <a:pt x="307" y="5370"/>
                    <a:pt x="1048" y="10556"/>
                    <a:pt x="3888" y="14137"/>
                  </a:cubicBezTo>
                  <a:cubicBezTo>
                    <a:pt x="4382" y="14754"/>
                    <a:pt x="4940" y="15372"/>
                    <a:pt x="5370" y="16054"/>
                  </a:cubicBezTo>
                  <a:cubicBezTo>
                    <a:pt x="5681" y="16547"/>
                    <a:pt x="5928" y="17165"/>
                    <a:pt x="6298" y="17659"/>
                  </a:cubicBezTo>
                  <a:cubicBezTo>
                    <a:pt x="7163" y="18647"/>
                    <a:pt x="8580" y="18894"/>
                    <a:pt x="9692" y="19635"/>
                  </a:cubicBezTo>
                  <a:cubicBezTo>
                    <a:pt x="10926" y="20376"/>
                    <a:pt x="11732" y="21670"/>
                    <a:pt x="12719" y="22658"/>
                  </a:cubicBezTo>
                  <a:cubicBezTo>
                    <a:pt x="13520" y="23463"/>
                    <a:pt x="14878" y="24327"/>
                    <a:pt x="16113" y="24327"/>
                  </a:cubicBezTo>
                  <a:cubicBezTo>
                    <a:pt x="16236" y="24327"/>
                    <a:pt x="16424" y="24327"/>
                    <a:pt x="16607" y="24263"/>
                  </a:cubicBezTo>
                  <a:cubicBezTo>
                    <a:pt x="16730" y="24263"/>
                    <a:pt x="16794" y="24204"/>
                    <a:pt x="16854" y="24139"/>
                  </a:cubicBezTo>
                  <a:cubicBezTo>
                    <a:pt x="15248" y="23216"/>
                    <a:pt x="13643" y="22287"/>
                    <a:pt x="12408" y="21423"/>
                  </a:cubicBezTo>
                  <a:cubicBezTo>
                    <a:pt x="8210" y="18523"/>
                    <a:pt x="4382" y="13831"/>
                    <a:pt x="3335" y="11855"/>
                  </a:cubicBezTo>
                  <a:cubicBezTo>
                    <a:pt x="2283" y="9879"/>
                    <a:pt x="2283" y="8333"/>
                    <a:pt x="1235" y="4382"/>
                  </a:cubicBezTo>
                  <a:cubicBezTo>
                    <a:pt x="801" y="2653"/>
                    <a:pt x="741" y="1295"/>
                    <a:pt x="8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64"/>
            <p:cNvSpPr/>
            <p:nvPr/>
          </p:nvSpPr>
          <p:spPr>
            <a:xfrm>
              <a:off x="3513675" y="4679025"/>
              <a:ext cx="405925" cy="603500"/>
            </a:xfrm>
            <a:custGeom>
              <a:avLst/>
              <a:gdLst/>
              <a:ahLst/>
              <a:cxnLst/>
              <a:rect l="l" t="t" r="r" b="b"/>
              <a:pathLst>
                <a:path w="16237" h="24140" extrusionOk="0">
                  <a:moveTo>
                    <a:pt x="60" y="0"/>
                  </a:moveTo>
                  <a:lnTo>
                    <a:pt x="60" y="0"/>
                  </a:lnTo>
                  <a:cubicBezTo>
                    <a:pt x="0" y="1295"/>
                    <a:pt x="60" y="2653"/>
                    <a:pt x="494" y="4382"/>
                  </a:cubicBezTo>
                  <a:cubicBezTo>
                    <a:pt x="1542" y="8333"/>
                    <a:pt x="1542" y="9879"/>
                    <a:pt x="2594" y="11855"/>
                  </a:cubicBezTo>
                  <a:cubicBezTo>
                    <a:pt x="3641" y="13831"/>
                    <a:pt x="7469" y="18523"/>
                    <a:pt x="11667" y="21423"/>
                  </a:cubicBezTo>
                  <a:cubicBezTo>
                    <a:pt x="12902" y="22287"/>
                    <a:pt x="14507" y="23216"/>
                    <a:pt x="16113" y="24139"/>
                  </a:cubicBezTo>
                  <a:cubicBezTo>
                    <a:pt x="16236" y="23957"/>
                    <a:pt x="15989" y="23769"/>
                    <a:pt x="15806" y="23645"/>
                  </a:cubicBezTo>
                  <a:lnTo>
                    <a:pt x="14507" y="22905"/>
                  </a:lnTo>
                  <a:cubicBezTo>
                    <a:pt x="13090" y="22104"/>
                    <a:pt x="11855" y="21052"/>
                    <a:pt x="10867" y="19758"/>
                  </a:cubicBezTo>
                  <a:cubicBezTo>
                    <a:pt x="11050" y="19570"/>
                    <a:pt x="11297" y="19447"/>
                    <a:pt x="11608" y="19447"/>
                  </a:cubicBezTo>
                  <a:cubicBezTo>
                    <a:pt x="12102" y="19447"/>
                    <a:pt x="12655" y="19758"/>
                    <a:pt x="13090" y="20064"/>
                  </a:cubicBezTo>
                  <a:cubicBezTo>
                    <a:pt x="13520" y="20435"/>
                    <a:pt x="14448" y="21176"/>
                    <a:pt x="15066" y="21176"/>
                  </a:cubicBezTo>
                  <a:cubicBezTo>
                    <a:pt x="15313" y="21176"/>
                    <a:pt x="15683" y="20993"/>
                    <a:pt x="15560" y="20682"/>
                  </a:cubicBezTo>
                  <a:cubicBezTo>
                    <a:pt x="15495" y="20558"/>
                    <a:pt x="15313" y="20499"/>
                    <a:pt x="15125" y="20499"/>
                  </a:cubicBezTo>
                  <a:lnTo>
                    <a:pt x="14631" y="20499"/>
                  </a:lnTo>
                  <a:cubicBezTo>
                    <a:pt x="13890" y="20499"/>
                    <a:pt x="13213" y="19941"/>
                    <a:pt x="12779" y="19388"/>
                  </a:cubicBezTo>
                  <a:cubicBezTo>
                    <a:pt x="12596" y="19264"/>
                    <a:pt x="12472" y="19017"/>
                    <a:pt x="12285" y="18953"/>
                  </a:cubicBezTo>
                  <a:cubicBezTo>
                    <a:pt x="12161" y="18894"/>
                    <a:pt x="12102" y="18894"/>
                    <a:pt x="11978" y="18894"/>
                  </a:cubicBezTo>
                  <a:cubicBezTo>
                    <a:pt x="11791" y="18894"/>
                    <a:pt x="11544" y="18953"/>
                    <a:pt x="11361" y="19017"/>
                  </a:cubicBezTo>
                  <a:cubicBezTo>
                    <a:pt x="11173" y="19076"/>
                    <a:pt x="10991" y="19076"/>
                    <a:pt x="10803" y="19076"/>
                  </a:cubicBezTo>
                  <a:cubicBezTo>
                    <a:pt x="10126" y="19076"/>
                    <a:pt x="9445" y="18829"/>
                    <a:pt x="8827" y="18459"/>
                  </a:cubicBezTo>
                  <a:cubicBezTo>
                    <a:pt x="8274" y="18029"/>
                    <a:pt x="7780" y="17535"/>
                    <a:pt x="7286" y="16977"/>
                  </a:cubicBezTo>
                  <a:lnTo>
                    <a:pt x="7286" y="16977"/>
                  </a:lnTo>
                  <a:cubicBezTo>
                    <a:pt x="7656" y="17224"/>
                    <a:pt x="8150" y="17288"/>
                    <a:pt x="8644" y="17288"/>
                  </a:cubicBezTo>
                  <a:lnTo>
                    <a:pt x="9815" y="17288"/>
                  </a:lnTo>
                  <a:cubicBezTo>
                    <a:pt x="10250" y="17288"/>
                    <a:pt x="10679" y="17348"/>
                    <a:pt x="10991" y="17595"/>
                  </a:cubicBezTo>
                  <a:cubicBezTo>
                    <a:pt x="11297" y="17782"/>
                    <a:pt x="11608" y="18212"/>
                    <a:pt x="11978" y="18212"/>
                  </a:cubicBezTo>
                  <a:cubicBezTo>
                    <a:pt x="11978" y="18212"/>
                    <a:pt x="12038" y="18153"/>
                    <a:pt x="12102" y="18153"/>
                  </a:cubicBezTo>
                  <a:cubicBezTo>
                    <a:pt x="11791" y="17535"/>
                    <a:pt x="11361" y="16918"/>
                    <a:pt x="10744" y="16730"/>
                  </a:cubicBezTo>
                  <a:cubicBezTo>
                    <a:pt x="10556" y="16671"/>
                    <a:pt x="10373" y="16671"/>
                    <a:pt x="10250" y="16671"/>
                  </a:cubicBezTo>
                  <a:cubicBezTo>
                    <a:pt x="10003" y="16671"/>
                    <a:pt x="9815" y="16730"/>
                    <a:pt x="9632" y="16730"/>
                  </a:cubicBezTo>
                  <a:lnTo>
                    <a:pt x="9568" y="16730"/>
                  </a:lnTo>
                  <a:cubicBezTo>
                    <a:pt x="7222" y="16730"/>
                    <a:pt x="5310" y="14819"/>
                    <a:pt x="3705" y="13090"/>
                  </a:cubicBezTo>
                  <a:lnTo>
                    <a:pt x="3705" y="13090"/>
                  </a:lnTo>
                  <a:lnTo>
                    <a:pt x="7780" y="13831"/>
                  </a:lnTo>
                  <a:cubicBezTo>
                    <a:pt x="7903" y="13890"/>
                    <a:pt x="9074" y="14201"/>
                    <a:pt x="9632" y="14201"/>
                  </a:cubicBezTo>
                  <a:cubicBezTo>
                    <a:pt x="9879" y="14201"/>
                    <a:pt x="10062" y="14137"/>
                    <a:pt x="9938" y="13954"/>
                  </a:cubicBezTo>
                  <a:cubicBezTo>
                    <a:pt x="9938" y="13890"/>
                    <a:pt x="9879" y="13831"/>
                    <a:pt x="9815" y="13831"/>
                  </a:cubicBezTo>
                  <a:cubicBezTo>
                    <a:pt x="8644" y="13213"/>
                    <a:pt x="7163" y="13273"/>
                    <a:pt x="5863" y="13090"/>
                  </a:cubicBezTo>
                  <a:cubicBezTo>
                    <a:pt x="3641" y="12655"/>
                    <a:pt x="1788" y="10556"/>
                    <a:pt x="1729" y="8274"/>
                  </a:cubicBezTo>
                  <a:lnTo>
                    <a:pt x="1729" y="8274"/>
                  </a:lnTo>
                  <a:cubicBezTo>
                    <a:pt x="2035" y="9198"/>
                    <a:pt x="2529" y="10250"/>
                    <a:pt x="3458" y="10497"/>
                  </a:cubicBezTo>
                  <a:cubicBezTo>
                    <a:pt x="2406" y="9015"/>
                    <a:pt x="1665" y="7345"/>
                    <a:pt x="1295" y="5557"/>
                  </a:cubicBezTo>
                  <a:cubicBezTo>
                    <a:pt x="1482" y="5493"/>
                    <a:pt x="1606" y="5493"/>
                    <a:pt x="1788" y="5493"/>
                  </a:cubicBezTo>
                  <a:cubicBezTo>
                    <a:pt x="2406" y="5493"/>
                    <a:pt x="2964" y="5804"/>
                    <a:pt x="3211" y="6357"/>
                  </a:cubicBezTo>
                  <a:cubicBezTo>
                    <a:pt x="3394" y="5681"/>
                    <a:pt x="2717" y="4940"/>
                    <a:pt x="2035" y="4940"/>
                  </a:cubicBezTo>
                  <a:cubicBezTo>
                    <a:pt x="1912" y="4940"/>
                    <a:pt x="1788" y="4940"/>
                    <a:pt x="1665" y="4999"/>
                  </a:cubicBezTo>
                  <a:cubicBezTo>
                    <a:pt x="1542" y="5063"/>
                    <a:pt x="1359" y="5123"/>
                    <a:pt x="1235" y="5123"/>
                  </a:cubicBezTo>
                  <a:cubicBezTo>
                    <a:pt x="1171" y="5123"/>
                    <a:pt x="1112" y="5123"/>
                    <a:pt x="1048" y="5063"/>
                  </a:cubicBezTo>
                  <a:cubicBezTo>
                    <a:pt x="924" y="4999"/>
                    <a:pt x="865" y="4816"/>
                    <a:pt x="865" y="4693"/>
                  </a:cubicBezTo>
                  <a:cubicBezTo>
                    <a:pt x="741" y="4011"/>
                    <a:pt x="618" y="3394"/>
                    <a:pt x="618" y="2717"/>
                  </a:cubicBezTo>
                  <a:lnTo>
                    <a:pt x="618" y="2717"/>
                  </a:lnTo>
                  <a:cubicBezTo>
                    <a:pt x="677" y="2964"/>
                    <a:pt x="677" y="3270"/>
                    <a:pt x="924" y="3458"/>
                  </a:cubicBezTo>
                  <a:cubicBezTo>
                    <a:pt x="988" y="3581"/>
                    <a:pt x="1112" y="3581"/>
                    <a:pt x="1235" y="3581"/>
                  </a:cubicBezTo>
                  <a:cubicBezTo>
                    <a:pt x="1418" y="3581"/>
                    <a:pt x="1542" y="3517"/>
                    <a:pt x="1606" y="3394"/>
                  </a:cubicBezTo>
                  <a:cubicBezTo>
                    <a:pt x="1112" y="3088"/>
                    <a:pt x="741" y="2529"/>
                    <a:pt x="677" y="1976"/>
                  </a:cubicBezTo>
                  <a:cubicBezTo>
                    <a:pt x="618" y="1606"/>
                    <a:pt x="677" y="430"/>
                    <a:pt x="371" y="183"/>
                  </a:cubicBezTo>
                  <a:cubicBezTo>
                    <a:pt x="247" y="124"/>
                    <a:pt x="183" y="60"/>
                    <a:pt x="60" y="0"/>
                  </a:cubicBezTo>
                  <a:close/>
                </a:path>
              </a:pathLst>
            </a:custGeom>
            <a:solidFill>
              <a:srgbClr val="9F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64"/>
            <p:cNvSpPr/>
            <p:nvPr/>
          </p:nvSpPr>
          <p:spPr>
            <a:xfrm>
              <a:off x="3527500" y="4106850"/>
              <a:ext cx="560400" cy="855825"/>
            </a:xfrm>
            <a:custGeom>
              <a:avLst/>
              <a:gdLst/>
              <a:ahLst/>
              <a:cxnLst/>
              <a:rect l="l" t="t" r="r" b="b"/>
              <a:pathLst>
                <a:path w="22416" h="34233" extrusionOk="0">
                  <a:moveTo>
                    <a:pt x="17699" y="0"/>
                  </a:moveTo>
                  <a:cubicBezTo>
                    <a:pt x="17630" y="0"/>
                    <a:pt x="17553" y="16"/>
                    <a:pt x="17476" y="43"/>
                  </a:cubicBezTo>
                  <a:cubicBezTo>
                    <a:pt x="16612" y="225"/>
                    <a:pt x="15994" y="907"/>
                    <a:pt x="15130" y="1277"/>
                  </a:cubicBezTo>
                  <a:cubicBezTo>
                    <a:pt x="14142" y="1707"/>
                    <a:pt x="13090" y="2078"/>
                    <a:pt x="12102" y="2512"/>
                  </a:cubicBezTo>
                  <a:cubicBezTo>
                    <a:pt x="11114" y="2883"/>
                    <a:pt x="10126" y="3312"/>
                    <a:pt x="9262" y="3871"/>
                  </a:cubicBezTo>
                  <a:cubicBezTo>
                    <a:pt x="8091" y="4671"/>
                    <a:pt x="6980" y="5906"/>
                    <a:pt x="5557" y="6153"/>
                  </a:cubicBezTo>
                  <a:cubicBezTo>
                    <a:pt x="6051" y="5165"/>
                    <a:pt x="6980" y="4241"/>
                    <a:pt x="7533" y="3253"/>
                  </a:cubicBezTo>
                  <a:cubicBezTo>
                    <a:pt x="7407" y="3174"/>
                    <a:pt x="7273" y="3139"/>
                    <a:pt x="7137" y="3139"/>
                  </a:cubicBezTo>
                  <a:cubicBezTo>
                    <a:pt x="6737" y="3139"/>
                    <a:pt x="6312" y="3438"/>
                    <a:pt x="5992" y="3806"/>
                  </a:cubicBezTo>
                  <a:cubicBezTo>
                    <a:pt x="4140" y="5906"/>
                    <a:pt x="4016" y="9363"/>
                    <a:pt x="1482" y="10969"/>
                  </a:cubicBezTo>
                  <a:cubicBezTo>
                    <a:pt x="1235" y="11156"/>
                    <a:pt x="865" y="11339"/>
                    <a:pt x="682" y="11586"/>
                  </a:cubicBezTo>
                  <a:cubicBezTo>
                    <a:pt x="312" y="11956"/>
                    <a:pt x="248" y="12515"/>
                    <a:pt x="188" y="13009"/>
                  </a:cubicBezTo>
                  <a:cubicBezTo>
                    <a:pt x="1" y="15167"/>
                    <a:pt x="248" y="17266"/>
                    <a:pt x="559" y="19366"/>
                  </a:cubicBezTo>
                  <a:cubicBezTo>
                    <a:pt x="806" y="20847"/>
                    <a:pt x="1053" y="22329"/>
                    <a:pt x="1670" y="23688"/>
                  </a:cubicBezTo>
                  <a:cubicBezTo>
                    <a:pt x="1976" y="24429"/>
                    <a:pt x="2411" y="25169"/>
                    <a:pt x="2841" y="25851"/>
                  </a:cubicBezTo>
                  <a:cubicBezTo>
                    <a:pt x="3275" y="26592"/>
                    <a:pt x="3705" y="27333"/>
                    <a:pt x="4140" y="28010"/>
                  </a:cubicBezTo>
                  <a:cubicBezTo>
                    <a:pt x="5187" y="29679"/>
                    <a:pt x="6175" y="31408"/>
                    <a:pt x="7227" y="33072"/>
                  </a:cubicBezTo>
                  <a:cubicBezTo>
                    <a:pt x="7599" y="33606"/>
                    <a:pt x="8159" y="34233"/>
                    <a:pt x="8741" y="34233"/>
                  </a:cubicBezTo>
                  <a:cubicBezTo>
                    <a:pt x="8832" y="34233"/>
                    <a:pt x="8923" y="34217"/>
                    <a:pt x="9015" y="34184"/>
                  </a:cubicBezTo>
                  <a:cubicBezTo>
                    <a:pt x="8027" y="33319"/>
                    <a:pt x="7227" y="32332"/>
                    <a:pt x="6545" y="31284"/>
                  </a:cubicBezTo>
                  <a:lnTo>
                    <a:pt x="6545" y="31284"/>
                  </a:lnTo>
                  <a:cubicBezTo>
                    <a:pt x="8398" y="31961"/>
                    <a:pt x="10191" y="32702"/>
                    <a:pt x="12043" y="33384"/>
                  </a:cubicBezTo>
                  <a:cubicBezTo>
                    <a:pt x="12227" y="33462"/>
                    <a:pt x="12458" y="33519"/>
                    <a:pt x="12671" y="33519"/>
                  </a:cubicBezTo>
                  <a:cubicBezTo>
                    <a:pt x="12955" y="33519"/>
                    <a:pt x="13207" y="33419"/>
                    <a:pt x="13278" y="33137"/>
                  </a:cubicBezTo>
                  <a:cubicBezTo>
                    <a:pt x="13337" y="32766"/>
                    <a:pt x="12907" y="32519"/>
                    <a:pt x="12537" y="32332"/>
                  </a:cubicBezTo>
                  <a:cubicBezTo>
                    <a:pt x="10685" y="31591"/>
                    <a:pt x="8768" y="31037"/>
                    <a:pt x="7103" y="29926"/>
                  </a:cubicBezTo>
                  <a:cubicBezTo>
                    <a:pt x="5434" y="28874"/>
                    <a:pt x="3952" y="27209"/>
                    <a:pt x="3705" y="25234"/>
                  </a:cubicBezTo>
                  <a:lnTo>
                    <a:pt x="3705" y="25234"/>
                  </a:lnTo>
                  <a:cubicBezTo>
                    <a:pt x="4634" y="25663"/>
                    <a:pt x="5375" y="26345"/>
                    <a:pt x="6239" y="26839"/>
                  </a:cubicBezTo>
                  <a:cubicBezTo>
                    <a:pt x="6964" y="27303"/>
                    <a:pt x="7818" y="27683"/>
                    <a:pt x="8657" y="27683"/>
                  </a:cubicBezTo>
                  <a:cubicBezTo>
                    <a:pt x="8818" y="27683"/>
                    <a:pt x="8979" y="27669"/>
                    <a:pt x="9139" y="27639"/>
                  </a:cubicBezTo>
                  <a:cubicBezTo>
                    <a:pt x="9079" y="27333"/>
                    <a:pt x="8709" y="27145"/>
                    <a:pt x="8398" y="27022"/>
                  </a:cubicBezTo>
                  <a:cubicBezTo>
                    <a:pt x="7533" y="26775"/>
                    <a:pt x="6545" y="26592"/>
                    <a:pt x="5869" y="26034"/>
                  </a:cubicBezTo>
                  <a:cubicBezTo>
                    <a:pt x="5375" y="25540"/>
                    <a:pt x="5004" y="24863"/>
                    <a:pt x="4446" y="24493"/>
                  </a:cubicBezTo>
                  <a:cubicBezTo>
                    <a:pt x="4076" y="24246"/>
                    <a:pt x="3646" y="24122"/>
                    <a:pt x="3335" y="23811"/>
                  </a:cubicBezTo>
                  <a:cubicBezTo>
                    <a:pt x="3088" y="23564"/>
                    <a:pt x="2964" y="23194"/>
                    <a:pt x="2782" y="22823"/>
                  </a:cubicBezTo>
                  <a:cubicBezTo>
                    <a:pt x="2347" y="21529"/>
                    <a:pt x="1853" y="20230"/>
                    <a:pt x="1423" y="18995"/>
                  </a:cubicBezTo>
                  <a:lnTo>
                    <a:pt x="1423" y="18995"/>
                  </a:lnTo>
                  <a:cubicBezTo>
                    <a:pt x="2535" y="20107"/>
                    <a:pt x="3893" y="21218"/>
                    <a:pt x="5375" y="21959"/>
                  </a:cubicBezTo>
                  <a:cubicBezTo>
                    <a:pt x="5465" y="22049"/>
                    <a:pt x="5587" y="22108"/>
                    <a:pt x="5694" y="22108"/>
                  </a:cubicBezTo>
                  <a:cubicBezTo>
                    <a:pt x="5734" y="22108"/>
                    <a:pt x="5771" y="22100"/>
                    <a:pt x="5804" y="22082"/>
                  </a:cubicBezTo>
                  <a:cubicBezTo>
                    <a:pt x="6051" y="22023"/>
                    <a:pt x="6116" y="21653"/>
                    <a:pt x="5992" y="21406"/>
                  </a:cubicBezTo>
                  <a:cubicBezTo>
                    <a:pt x="5869" y="21218"/>
                    <a:pt x="5622" y="21094"/>
                    <a:pt x="5375" y="20971"/>
                  </a:cubicBezTo>
                  <a:cubicBezTo>
                    <a:pt x="4940" y="20788"/>
                    <a:pt x="4076" y="20665"/>
                    <a:pt x="4323" y="20107"/>
                  </a:cubicBezTo>
                  <a:cubicBezTo>
                    <a:pt x="4419" y="19864"/>
                    <a:pt x="4611" y="19803"/>
                    <a:pt x="4835" y="19803"/>
                  </a:cubicBezTo>
                  <a:cubicBezTo>
                    <a:pt x="5065" y="19803"/>
                    <a:pt x="5328" y="19868"/>
                    <a:pt x="5556" y="19868"/>
                  </a:cubicBezTo>
                  <a:cubicBezTo>
                    <a:pt x="5672" y="19868"/>
                    <a:pt x="5779" y="19851"/>
                    <a:pt x="5869" y="19800"/>
                  </a:cubicBezTo>
                  <a:cubicBezTo>
                    <a:pt x="6363" y="19553"/>
                    <a:pt x="6239" y="19059"/>
                    <a:pt x="5557" y="18995"/>
                  </a:cubicBezTo>
                  <a:cubicBezTo>
                    <a:pt x="5128" y="18995"/>
                    <a:pt x="4693" y="19119"/>
                    <a:pt x="4323" y="19306"/>
                  </a:cubicBezTo>
                  <a:cubicBezTo>
                    <a:pt x="3874" y="19580"/>
                    <a:pt x="3577" y="19722"/>
                    <a:pt x="3345" y="19722"/>
                  </a:cubicBezTo>
                  <a:cubicBezTo>
                    <a:pt x="3003" y="19722"/>
                    <a:pt x="2803" y="19411"/>
                    <a:pt x="2470" y="18748"/>
                  </a:cubicBezTo>
                  <a:cubicBezTo>
                    <a:pt x="2164" y="18131"/>
                    <a:pt x="1112" y="16343"/>
                    <a:pt x="1547" y="15785"/>
                  </a:cubicBezTo>
                  <a:lnTo>
                    <a:pt x="1547" y="15785"/>
                  </a:lnTo>
                  <a:cubicBezTo>
                    <a:pt x="1729" y="15849"/>
                    <a:pt x="1794" y="15972"/>
                    <a:pt x="1917" y="16096"/>
                  </a:cubicBezTo>
                  <a:cubicBezTo>
                    <a:pt x="2055" y="16233"/>
                    <a:pt x="2265" y="16407"/>
                    <a:pt x="2438" y="16407"/>
                  </a:cubicBezTo>
                  <a:cubicBezTo>
                    <a:pt x="2495" y="16407"/>
                    <a:pt x="2549" y="16388"/>
                    <a:pt x="2594" y="16343"/>
                  </a:cubicBezTo>
                  <a:cubicBezTo>
                    <a:pt x="2782" y="16219"/>
                    <a:pt x="2717" y="15972"/>
                    <a:pt x="2594" y="15785"/>
                  </a:cubicBezTo>
                  <a:cubicBezTo>
                    <a:pt x="2470" y="15661"/>
                    <a:pt x="2288" y="15602"/>
                    <a:pt x="2100" y="15478"/>
                  </a:cubicBezTo>
                  <a:cubicBezTo>
                    <a:pt x="987" y="14829"/>
                    <a:pt x="1304" y="13065"/>
                    <a:pt x="1897" y="13065"/>
                  </a:cubicBezTo>
                  <a:cubicBezTo>
                    <a:pt x="2093" y="13065"/>
                    <a:pt x="2320" y="13258"/>
                    <a:pt x="2535" y="13749"/>
                  </a:cubicBezTo>
                  <a:cubicBezTo>
                    <a:pt x="2821" y="14382"/>
                    <a:pt x="3487" y="14803"/>
                    <a:pt x="4129" y="14803"/>
                  </a:cubicBezTo>
                  <a:cubicBezTo>
                    <a:pt x="4174" y="14803"/>
                    <a:pt x="4219" y="14801"/>
                    <a:pt x="4263" y="14797"/>
                  </a:cubicBezTo>
                  <a:cubicBezTo>
                    <a:pt x="4783" y="14710"/>
                    <a:pt x="5363" y="14412"/>
                    <a:pt x="5876" y="14412"/>
                  </a:cubicBezTo>
                  <a:cubicBezTo>
                    <a:pt x="6095" y="14412"/>
                    <a:pt x="6302" y="14466"/>
                    <a:pt x="6486" y="14614"/>
                  </a:cubicBezTo>
                  <a:cubicBezTo>
                    <a:pt x="6610" y="14737"/>
                    <a:pt x="6669" y="14861"/>
                    <a:pt x="6792" y="14920"/>
                  </a:cubicBezTo>
                  <a:cubicBezTo>
                    <a:pt x="6843" y="14946"/>
                    <a:pt x="6894" y="14958"/>
                    <a:pt x="6944" y="14958"/>
                  </a:cubicBezTo>
                  <a:cubicBezTo>
                    <a:pt x="7254" y="14958"/>
                    <a:pt x="7508" y="14499"/>
                    <a:pt x="7350" y="14179"/>
                  </a:cubicBezTo>
                  <a:cubicBezTo>
                    <a:pt x="7179" y="13922"/>
                    <a:pt x="6888" y="13815"/>
                    <a:pt x="6602" y="13815"/>
                  </a:cubicBezTo>
                  <a:cubicBezTo>
                    <a:pt x="6477" y="13815"/>
                    <a:pt x="6352" y="13835"/>
                    <a:pt x="6239" y="13873"/>
                  </a:cubicBezTo>
                  <a:cubicBezTo>
                    <a:pt x="5804" y="13932"/>
                    <a:pt x="5498" y="14120"/>
                    <a:pt x="5064" y="14179"/>
                  </a:cubicBezTo>
                  <a:cubicBezTo>
                    <a:pt x="4985" y="14194"/>
                    <a:pt x="4906" y="14200"/>
                    <a:pt x="4826" y="14200"/>
                  </a:cubicBezTo>
                  <a:cubicBezTo>
                    <a:pt x="4222" y="14200"/>
                    <a:pt x="3617" y="13801"/>
                    <a:pt x="3399" y="13256"/>
                  </a:cubicBezTo>
                  <a:cubicBezTo>
                    <a:pt x="3088" y="12638"/>
                    <a:pt x="3275" y="11833"/>
                    <a:pt x="3769" y="11403"/>
                  </a:cubicBezTo>
                  <a:cubicBezTo>
                    <a:pt x="4103" y="12012"/>
                    <a:pt x="4536" y="12725"/>
                    <a:pt x="5339" y="12725"/>
                  </a:cubicBezTo>
                  <a:cubicBezTo>
                    <a:pt x="5429" y="12725"/>
                    <a:pt x="5523" y="12716"/>
                    <a:pt x="5622" y="12697"/>
                  </a:cubicBezTo>
                  <a:cubicBezTo>
                    <a:pt x="5745" y="12638"/>
                    <a:pt x="5928" y="12574"/>
                    <a:pt x="5992" y="12391"/>
                  </a:cubicBezTo>
                  <a:cubicBezTo>
                    <a:pt x="5992" y="12144"/>
                    <a:pt x="5681" y="12021"/>
                    <a:pt x="5434" y="11897"/>
                  </a:cubicBezTo>
                  <a:cubicBezTo>
                    <a:pt x="3952" y="11280"/>
                    <a:pt x="5064" y="9981"/>
                    <a:pt x="5928" y="9363"/>
                  </a:cubicBezTo>
                  <a:lnTo>
                    <a:pt x="10744" y="5846"/>
                  </a:lnTo>
                  <a:cubicBezTo>
                    <a:pt x="11425" y="5352"/>
                    <a:pt x="12166" y="4859"/>
                    <a:pt x="12967" y="4612"/>
                  </a:cubicBezTo>
                  <a:cubicBezTo>
                    <a:pt x="13343" y="4510"/>
                    <a:pt x="13719" y="4469"/>
                    <a:pt x="14096" y="4469"/>
                  </a:cubicBezTo>
                  <a:cubicBezTo>
                    <a:pt x="15325" y="4469"/>
                    <a:pt x="16554" y="4901"/>
                    <a:pt x="17782" y="5041"/>
                  </a:cubicBezTo>
                  <a:cubicBezTo>
                    <a:pt x="18063" y="5066"/>
                    <a:pt x="18343" y="5078"/>
                    <a:pt x="18623" y="5078"/>
                  </a:cubicBezTo>
                  <a:cubicBezTo>
                    <a:pt x="19760" y="5078"/>
                    <a:pt x="20879" y="4872"/>
                    <a:pt x="21922" y="4424"/>
                  </a:cubicBezTo>
                  <a:cubicBezTo>
                    <a:pt x="22104" y="4365"/>
                    <a:pt x="22228" y="4300"/>
                    <a:pt x="22292" y="4177"/>
                  </a:cubicBezTo>
                  <a:cubicBezTo>
                    <a:pt x="22416" y="3930"/>
                    <a:pt x="22228" y="3683"/>
                    <a:pt x="21981" y="3559"/>
                  </a:cubicBezTo>
                  <a:cubicBezTo>
                    <a:pt x="21909" y="3542"/>
                    <a:pt x="21837" y="3535"/>
                    <a:pt x="21766" y="3535"/>
                  </a:cubicBezTo>
                  <a:cubicBezTo>
                    <a:pt x="21591" y="3535"/>
                    <a:pt x="21415" y="3578"/>
                    <a:pt x="21240" y="3624"/>
                  </a:cubicBezTo>
                  <a:cubicBezTo>
                    <a:pt x="20276" y="3827"/>
                    <a:pt x="19308" y="3947"/>
                    <a:pt x="18343" y="3947"/>
                  </a:cubicBezTo>
                  <a:cubicBezTo>
                    <a:pt x="18136" y="3947"/>
                    <a:pt x="17930" y="3941"/>
                    <a:pt x="17723" y="3930"/>
                  </a:cubicBezTo>
                  <a:cubicBezTo>
                    <a:pt x="16610" y="3898"/>
                    <a:pt x="15443" y="3736"/>
                    <a:pt x="14302" y="3736"/>
                  </a:cubicBezTo>
                  <a:cubicBezTo>
                    <a:pt x="13351" y="3736"/>
                    <a:pt x="12418" y="3848"/>
                    <a:pt x="11549" y="4241"/>
                  </a:cubicBezTo>
                  <a:cubicBezTo>
                    <a:pt x="10561" y="4735"/>
                    <a:pt x="9820" y="5476"/>
                    <a:pt x="9015" y="6217"/>
                  </a:cubicBezTo>
                  <a:cubicBezTo>
                    <a:pt x="7474" y="7634"/>
                    <a:pt x="5804" y="8934"/>
                    <a:pt x="4016" y="10045"/>
                  </a:cubicBezTo>
                  <a:cubicBezTo>
                    <a:pt x="4323" y="8375"/>
                    <a:pt x="5622" y="6894"/>
                    <a:pt x="7286" y="6464"/>
                  </a:cubicBezTo>
                  <a:cubicBezTo>
                    <a:pt x="7904" y="6276"/>
                    <a:pt x="8521" y="6217"/>
                    <a:pt x="9079" y="5906"/>
                  </a:cubicBezTo>
                  <a:lnTo>
                    <a:pt x="8645" y="5476"/>
                  </a:lnTo>
                  <a:cubicBezTo>
                    <a:pt x="8091" y="4982"/>
                    <a:pt x="13154" y="2695"/>
                    <a:pt x="13584" y="2636"/>
                  </a:cubicBezTo>
                  <a:cubicBezTo>
                    <a:pt x="14081" y="2533"/>
                    <a:pt x="14557" y="2493"/>
                    <a:pt x="15022" y="2493"/>
                  </a:cubicBezTo>
                  <a:cubicBezTo>
                    <a:pt x="16519" y="2493"/>
                    <a:pt x="17895" y="2912"/>
                    <a:pt x="19452" y="3006"/>
                  </a:cubicBezTo>
                  <a:cubicBezTo>
                    <a:pt x="19511" y="2883"/>
                    <a:pt x="19511" y="2636"/>
                    <a:pt x="19388" y="2512"/>
                  </a:cubicBezTo>
                  <a:cubicBezTo>
                    <a:pt x="19264" y="2389"/>
                    <a:pt x="19141" y="2325"/>
                    <a:pt x="18958" y="2265"/>
                  </a:cubicBezTo>
                  <a:cubicBezTo>
                    <a:pt x="18075" y="1920"/>
                    <a:pt x="17114" y="1734"/>
                    <a:pt x="16137" y="1734"/>
                  </a:cubicBezTo>
                  <a:cubicBezTo>
                    <a:pt x="15884" y="1734"/>
                    <a:pt x="15631" y="1746"/>
                    <a:pt x="15377" y="1771"/>
                  </a:cubicBezTo>
                  <a:cubicBezTo>
                    <a:pt x="15560" y="1337"/>
                    <a:pt x="15994" y="1090"/>
                    <a:pt x="16365" y="966"/>
                  </a:cubicBezTo>
                  <a:cubicBezTo>
                    <a:pt x="16795" y="783"/>
                    <a:pt x="17229" y="719"/>
                    <a:pt x="17600" y="537"/>
                  </a:cubicBezTo>
                  <a:cubicBezTo>
                    <a:pt x="17782" y="472"/>
                    <a:pt x="18029" y="290"/>
                    <a:pt x="17906" y="102"/>
                  </a:cubicBezTo>
                  <a:cubicBezTo>
                    <a:pt x="17872" y="30"/>
                    <a:pt x="17794" y="0"/>
                    <a:pt x="176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64"/>
            <p:cNvSpPr/>
            <p:nvPr/>
          </p:nvSpPr>
          <p:spPr>
            <a:xfrm>
              <a:off x="3905750" y="4381050"/>
              <a:ext cx="452225" cy="987650"/>
            </a:xfrm>
            <a:custGeom>
              <a:avLst/>
              <a:gdLst/>
              <a:ahLst/>
              <a:cxnLst/>
              <a:rect l="l" t="t" r="r" b="b"/>
              <a:pathLst>
                <a:path w="18089" h="39506" extrusionOk="0">
                  <a:moveTo>
                    <a:pt x="12655" y="1"/>
                  </a:moveTo>
                  <a:lnTo>
                    <a:pt x="12655" y="1"/>
                  </a:lnTo>
                  <a:cubicBezTo>
                    <a:pt x="10432" y="1917"/>
                    <a:pt x="10496" y="5498"/>
                    <a:pt x="9755" y="8091"/>
                  </a:cubicBezTo>
                  <a:cubicBezTo>
                    <a:pt x="9444" y="9139"/>
                    <a:pt x="8150" y="10438"/>
                    <a:pt x="7409" y="11302"/>
                  </a:cubicBezTo>
                  <a:cubicBezTo>
                    <a:pt x="6421" y="12473"/>
                    <a:pt x="5246" y="13525"/>
                    <a:pt x="4011" y="14448"/>
                  </a:cubicBezTo>
                  <a:cubicBezTo>
                    <a:pt x="3393" y="14883"/>
                    <a:pt x="0" y="16301"/>
                    <a:pt x="988" y="17353"/>
                  </a:cubicBezTo>
                  <a:cubicBezTo>
                    <a:pt x="1222" y="17175"/>
                    <a:pt x="1510" y="16667"/>
                    <a:pt x="1856" y="16667"/>
                  </a:cubicBezTo>
                  <a:cubicBezTo>
                    <a:pt x="1874" y="16667"/>
                    <a:pt x="1893" y="16668"/>
                    <a:pt x="1912" y="16671"/>
                  </a:cubicBezTo>
                  <a:cubicBezTo>
                    <a:pt x="2099" y="16671"/>
                    <a:pt x="2282" y="16918"/>
                    <a:pt x="2282" y="17165"/>
                  </a:cubicBezTo>
                  <a:cubicBezTo>
                    <a:pt x="2223" y="17412"/>
                    <a:pt x="2099" y="17600"/>
                    <a:pt x="1976" y="17783"/>
                  </a:cubicBezTo>
                  <a:cubicBezTo>
                    <a:pt x="1788" y="18094"/>
                    <a:pt x="1665" y="18400"/>
                    <a:pt x="1482" y="18711"/>
                  </a:cubicBezTo>
                  <a:cubicBezTo>
                    <a:pt x="1171" y="19205"/>
                    <a:pt x="1111" y="19699"/>
                    <a:pt x="864" y="20193"/>
                  </a:cubicBezTo>
                  <a:cubicBezTo>
                    <a:pt x="977" y="20269"/>
                    <a:pt x="1091" y="20320"/>
                    <a:pt x="1219" y="20320"/>
                  </a:cubicBezTo>
                  <a:cubicBezTo>
                    <a:pt x="1300" y="20320"/>
                    <a:pt x="1386" y="20300"/>
                    <a:pt x="1482" y="20252"/>
                  </a:cubicBezTo>
                  <a:cubicBezTo>
                    <a:pt x="1665" y="20129"/>
                    <a:pt x="1788" y="19882"/>
                    <a:pt x="1852" y="19699"/>
                  </a:cubicBezTo>
                  <a:cubicBezTo>
                    <a:pt x="2405" y="18647"/>
                    <a:pt x="2717" y="17412"/>
                    <a:pt x="3334" y="16424"/>
                  </a:cubicBezTo>
                  <a:cubicBezTo>
                    <a:pt x="3952" y="15436"/>
                    <a:pt x="4999" y="14819"/>
                    <a:pt x="5863" y="14142"/>
                  </a:cubicBezTo>
                  <a:cubicBezTo>
                    <a:pt x="7286" y="12967"/>
                    <a:pt x="8397" y="11485"/>
                    <a:pt x="9444" y="10067"/>
                  </a:cubicBezTo>
                  <a:cubicBezTo>
                    <a:pt x="9879" y="9509"/>
                    <a:pt x="10249" y="8956"/>
                    <a:pt x="10496" y="8338"/>
                  </a:cubicBezTo>
                  <a:cubicBezTo>
                    <a:pt x="11114" y="6733"/>
                    <a:pt x="10679" y="4693"/>
                    <a:pt x="11855" y="3399"/>
                  </a:cubicBezTo>
                  <a:lnTo>
                    <a:pt x="11855" y="3399"/>
                  </a:lnTo>
                  <a:cubicBezTo>
                    <a:pt x="11484" y="8956"/>
                    <a:pt x="11114" y="14572"/>
                    <a:pt x="9074" y="19758"/>
                  </a:cubicBezTo>
                  <a:cubicBezTo>
                    <a:pt x="8456" y="21117"/>
                    <a:pt x="7839" y="22416"/>
                    <a:pt x="7221" y="23833"/>
                  </a:cubicBezTo>
                  <a:cubicBezTo>
                    <a:pt x="5310" y="28466"/>
                    <a:pt x="4505" y="33653"/>
                    <a:pt x="4999" y="38652"/>
                  </a:cubicBezTo>
                  <a:cubicBezTo>
                    <a:pt x="5063" y="38899"/>
                    <a:pt x="5063" y="39145"/>
                    <a:pt x="5246" y="39333"/>
                  </a:cubicBezTo>
                  <a:cubicBezTo>
                    <a:pt x="5317" y="39439"/>
                    <a:pt x="5472" y="39506"/>
                    <a:pt x="5614" y="39506"/>
                  </a:cubicBezTo>
                  <a:cubicBezTo>
                    <a:pt x="5716" y="39506"/>
                    <a:pt x="5811" y="39471"/>
                    <a:pt x="5863" y="39392"/>
                  </a:cubicBezTo>
                  <a:cubicBezTo>
                    <a:pt x="5927" y="39269"/>
                    <a:pt x="5927" y="39086"/>
                    <a:pt x="5927" y="38963"/>
                  </a:cubicBezTo>
                  <a:cubicBezTo>
                    <a:pt x="5680" y="35441"/>
                    <a:pt x="5927" y="31860"/>
                    <a:pt x="6727" y="28402"/>
                  </a:cubicBezTo>
                  <a:cubicBezTo>
                    <a:pt x="6785" y="28018"/>
                    <a:pt x="7036" y="27583"/>
                    <a:pt x="7399" y="27583"/>
                  </a:cubicBezTo>
                  <a:cubicBezTo>
                    <a:pt x="7442" y="27583"/>
                    <a:pt x="7486" y="27589"/>
                    <a:pt x="7533" y="27602"/>
                  </a:cubicBezTo>
                  <a:cubicBezTo>
                    <a:pt x="7715" y="27726"/>
                    <a:pt x="7780" y="27973"/>
                    <a:pt x="7903" y="28155"/>
                  </a:cubicBezTo>
                  <a:cubicBezTo>
                    <a:pt x="8397" y="29331"/>
                    <a:pt x="9879" y="29637"/>
                    <a:pt x="10743" y="30625"/>
                  </a:cubicBezTo>
                  <a:cubicBezTo>
                    <a:pt x="11049" y="30995"/>
                    <a:pt x="11296" y="31430"/>
                    <a:pt x="11608" y="31860"/>
                  </a:cubicBezTo>
                  <a:cubicBezTo>
                    <a:pt x="12225" y="32665"/>
                    <a:pt x="13830" y="33653"/>
                    <a:pt x="14877" y="33653"/>
                  </a:cubicBezTo>
                  <a:cubicBezTo>
                    <a:pt x="14928" y="33677"/>
                    <a:pt x="14989" y="33691"/>
                    <a:pt x="15053" y="33691"/>
                  </a:cubicBezTo>
                  <a:cubicBezTo>
                    <a:pt x="15144" y="33691"/>
                    <a:pt x="15239" y="33662"/>
                    <a:pt x="15312" y="33589"/>
                  </a:cubicBezTo>
                  <a:cubicBezTo>
                    <a:pt x="15495" y="33465"/>
                    <a:pt x="15371" y="33095"/>
                    <a:pt x="15189" y="32971"/>
                  </a:cubicBezTo>
                  <a:cubicBezTo>
                    <a:pt x="14630" y="32601"/>
                    <a:pt x="13830" y="32601"/>
                    <a:pt x="13149" y="32107"/>
                  </a:cubicBezTo>
                  <a:cubicBezTo>
                    <a:pt x="12595" y="31677"/>
                    <a:pt x="12102" y="31119"/>
                    <a:pt x="11731" y="30442"/>
                  </a:cubicBezTo>
                  <a:cubicBezTo>
                    <a:pt x="13460" y="30442"/>
                    <a:pt x="15930" y="30748"/>
                    <a:pt x="17224" y="31983"/>
                  </a:cubicBezTo>
                  <a:cubicBezTo>
                    <a:pt x="17346" y="32105"/>
                    <a:pt x="17545" y="32200"/>
                    <a:pt x="17719" y="32200"/>
                  </a:cubicBezTo>
                  <a:cubicBezTo>
                    <a:pt x="17814" y="32200"/>
                    <a:pt x="17901" y="32173"/>
                    <a:pt x="17965" y="32107"/>
                  </a:cubicBezTo>
                  <a:cubicBezTo>
                    <a:pt x="18088" y="31983"/>
                    <a:pt x="18088" y="31801"/>
                    <a:pt x="17965" y="31613"/>
                  </a:cubicBezTo>
                  <a:cubicBezTo>
                    <a:pt x="17841" y="31489"/>
                    <a:pt x="17718" y="31366"/>
                    <a:pt x="17535" y="31242"/>
                  </a:cubicBezTo>
                  <a:cubicBezTo>
                    <a:pt x="16423" y="30502"/>
                    <a:pt x="15371" y="29948"/>
                    <a:pt x="14013" y="29637"/>
                  </a:cubicBezTo>
                  <a:cubicBezTo>
                    <a:pt x="12531" y="29331"/>
                    <a:pt x="10990" y="29143"/>
                    <a:pt x="9815" y="28279"/>
                  </a:cubicBezTo>
                  <a:cubicBezTo>
                    <a:pt x="8767" y="27479"/>
                    <a:pt x="8086" y="26120"/>
                    <a:pt x="8150" y="24821"/>
                  </a:cubicBezTo>
                  <a:cubicBezTo>
                    <a:pt x="8209" y="22910"/>
                    <a:pt x="9508" y="21364"/>
                    <a:pt x="10249" y="19635"/>
                  </a:cubicBezTo>
                  <a:cubicBezTo>
                    <a:pt x="11237" y="17600"/>
                    <a:pt x="11484" y="15254"/>
                    <a:pt x="11731" y="12967"/>
                  </a:cubicBezTo>
                  <a:cubicBezTo>
                    <a:pt x="11914" y="11425"/>
                    <a:pt x="12102" y="9820"/>
                    <a:pt x="12284" y="8215"/>
                  </a:cubicBezTo>
                  <a:cubicBezTo>
                    <a:pt x="12531" y="5498"/>
                    <a:pt x="12842" y="2717"/>
                    <a:pt x="126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64"/>
            <p:cNvSpPr/>
            <p:nvPr/>
          </p:nvSpPr>
          <p:spPr>
            <a:xfrm>
              <a:off x="3820775" y="4087650"/>
              <a:ext cx="821200" cy="1181025"/>
            </a:xfrm>
            <a:custGeom>
              <a:avLst/>
              <a:gdLst/>
              <a:ahLst/>
              <a:cxnLst/>
              <a:rect l="l" t="t" r="r" b="b"/>
              <a:pathLst>
                <a:path w="32848" h="47241" extrusionOk="0">
                  <a:moveTo>
                    <a:pt x="15253" y="1"/>
                  </a:moveTo>
                  <a:cubicBezTo>
                    <a:pt x="14923" y="1"/>
                    <a:pt x="14760" y="461"/>
                    <a:pt x="14760" y="811"/>
                  </a:cubicBezTo>
                  <a:cubicBezTo>
                    <a:pt x="14636" y="3527"/>
                    <a:pt x="16612" y="6120"/>
                    <a:pt x="15807" y="8649"/>
                  </a:cubicBezTo>
                  <a:cubicBezTo>
                    <a:pt x="15747" y="8837"/>
                    <a:pt x="15683" y="9020"/>
                    <a:pt x="15560" y="9143"/>
                  </a:cubicBezTo>
                  <a:cubicBezTo>
                    <a:pt x="15394" y="9309"/>
                    <a:pt x="15173" y="9364"/>
                    <a:pt x="14952" y="9364"/>
                  </a:cubicBezTo>
                  <a:cubicBezTo>
                    <a:pt x="14844" y="9364"/>
                    <a:pt x="14737" y="9351"/>
                    <a:pt x="14636" y="9331"/>
                  </a:cubicBezTo>
                  <a:cubicBezTo>
                    <a:pt x="13031" y="9143"/>
                    <a:pt x="11549" y="8467"/>
                    <a:pt x="10067" y="7909"/>
                  </a:cubicBezTo>
                  <a:cubicBezTo>
                    <a:pt x="9326" y="7602"/>
                    <a:pt x="8585" y="7355"/>
                    <a:pt x="7844" y="7168"/>
                  </a:cubicBezTo>
                  <a:cubicBezTo>
                    <a:pt x="7227" y="6921"/>
                    <a:pt x="6610" y="6427"/>
                    <a:pt x="5928" y="6427"/>
                  </a:cubicBezTo>
                  <a:cubicBezTo>
                    <a:pt x="5745" y="6427"/>
                    <a:pt x="5498" y="6491"/>
                    <a:pt x="5434" y="6674"/>
                  </a:cubicBezTo>
                  <a:cubicBezTo>
                    <a:pt x="5375" y="6985"/>
                    <a:pt x="5681" y="7168"/>
                    <a:pt x="5992" y="7232"/>
                  </a:cubicBezTo>
                  <a:cubicBezTo>
                    <a:pt x="7410" y="7726"/>
                    <a:pt x="8768" y="8220"/>
                    <a:pt x="10067" y="8961"/>
                  </a:cubicBezTo>
                  <a:cubicBezTo>
                    <a:pt x="10438" y="9208"/>
                    <a:pt x="10867" y="9514"/>
                    <a:pt x="10867" y="9949"/>
                  </a:cubicBezTo>
                  <a:cubicBezTo>
                    <a:pt x="10932" y="10378"/>
                    <a:pt x="10620" y="10689"/>
                    <a:pt x="10373" y="11060"/>
                  </a:cubicBezTo>
                  <a:cubicBezTo>
                    <a:pt x="9633" y="12295"/>
                    <a:pt x="10003" y="13959"/>
                    <a:pt x="9386" y="15258"/>
                  </a:cubicBezTo>
                  <a:cubicBezTo>
                    <a:pt x="8832" y="16493"/>
                    <a:pt x="7410" y="17170"/>
                    <a:pt x="6051" y="17358"/>
                  </a:cubicBezTo>
                  <a:cubicBezTo>
                    <a:pt x="5599" y="17419"/>
                    <a:pt x="5139" y="17439"/>
                    <a:pt x="4678" y="17439"/>
                  </a:cubicBezTo>
                  <a:cubicBezTo>
                    <a:pt x="3755" y="17439"/>
                    <a:pt x="2823" y="17358"/>
                    <a:pt x="1917" y="17358"/>
                  </a:cubicBezTo>
                  <a:cubicBezTo>
                    <a:pt x="1423" y="17358"/>
                    <a:pt x="929" y="17358"/>
                    <a:pt x="435" y="17417"/>
                  </a:cubicBezTo>
                  <a:cubicBezTo>
                    <a:pt x="248" y="17417"/>
                    <a:pt x="1" y="17540"/>
                    <a:pt x="1" y="17728"/>
                  </a:cubicBezTo>
                  <a:cubicBezTo>
                    <a:pt x="1" y="17852"/>
                    <a:pt x="188" y="17911"/>
                    <a:pt x="312" y="17975"/>
                  </a:cubicBezTo>
                  <a:cubicBezTo>
                    <a:pt x="1181" y="18250"/>
                    <a:pt x="2121" y="18286"/>
                    <a:pt x="3027" y="18286"/>
                  </a:cubicBezTo>
                  <a:cubicBezTo>
                    <a:pt x="3341" y="18286"/>
                    <a:pt x="3651" y="18281"/>
                    <a:pt x="3952" y="18281"/>
                  </a:cubicBezTo>
                  <a:cubicBezTo>
                    <a:pt x="4387" y="18281"/>
                    <a:pt x="8151" y="18158"/>
                    <a:pt x="8215" y="17787"/>
                  </a:cubicBezTo>
                  <a:lnTo>
                    <a:pt x="8215" y="17787"/>
                  </a:lnTo>
                  <a:cubicBezTo>
                    <a:pt x="7721" y="22233"/>
                    <a:pt x="5128" y="26431"/>
                    <a:pt x="1423" y="28842"/>
                  </a:cubicBezTo>
                  <a:cubicBezTo>
                    <a:pt x="865" y="29272"/>
                    <a:pt x="65" y="29459"/>
                    <a:pt x="1" y="30259"/>
                  </a:cubicBezTo>
                  <a:cubicBezTo>
                    <a:pt x="14" y="30261"/>
                    <a:pt x="30" y="30262"/>
                    <a:pt x="47" y="30262"/>
                  </a:cubicBezTo>
                  <a:cubicBezTo>
                    <a:pt x="587" y="30262"/>
                    <a:pt x="2928" y="29336"/>
                    <a:pt x="3027" y="28854"/>
                  </a:cubicBezTo>
                  <a:lnTo>
                    <a:pt x="3027" y="28854"/>
                  </a:lnTo>
                  <a:cubicBezTo>
                    <a:pt x="2842" y="29961"/>
                    <a:pt x="2965" y="31004"/>
                    <a:pt x="3029" y="32112"/>
                  </a:cubicBezTo>
                  <a:cubicBezTo>
                    <a:pt x="3088" y="32359"/>
                    <a:pt x="3088" y="32670"/>
                    <a:pt x="3276" y="32853"/>
                  </a:cubicBezTo>
                  <a:cubicBezTo>
                    <a:pt x="3337" y="32946"/>
                    <a:pt x="3461" y="32993"/>
                    <a:pt x="3584" y="32993"/>
                  </a:cubicBezTo>
                  <a:cubicBezTo>
                    <a:pt x="3708" y="32993"/>
                    <a:pt x="3831" y="32946"/>
                    <a:pt x="3893" y="32853"/>
                  </a:cubicBezTo>
                  <a:cubicBezTo>
                    <a:pt x="3952" y="32729"/>
                    <a:pt x="3952" y="32546"/>
                    <a:pt x="3893" y="32359"/>
                  </a:cubicBezTo>
                  <a:cubicBezTo>
                    <a:pt x="3705" y="31682"/>
                    <a:pt x="3458" y="31000"/>
                    <a:pt x="3335" y="30259"/>
                  </a:cubicBezTo>
                  <a:cubicBezTo>
                    <a:pt x="3152" y="28037"/>
                    <a:pt x="5187" y="26308"/>
                    <a:pt x="6610" y="24579"/>
                  </a:cubicBezTo>
                  <a:cubicBezTo>
                    <a:pt x="9079" y="21492"/>
                    <a:pt x="9944" y="17481"/>
                    <a:pt x="10867" y="13653"/>
                  </a:cubicBezTo>
                  <a:cubicBezTo>
                    <a:pt x="11302" y="12107"/>
                    <a:pt x="12043" y="10195"/>
                    <a:pt x="13708" y="10072"/>
                  </a:cubicBezTo>
                  <a:cubicBezTo>
                    <a:pt x="13895" y="10072"/>
                    <a:pt x="14078" y="10072"/>
                    <a:pt x="14266" y="10195"/>
                  </a:cubicBezTo>
                  <a:cubicBezTo>
                    <a:pt x="14760" y="10566"/>
                    <a:pt x="14325" y="11366"/>
                    <a:pt x="13954" y="11860"/>
                  </a:cubicBezTo>
                  <a:cubicBezTo>
                    <a:pt x="13090" y="13036"/>
                    <a:pt x="12720" y="14517"/>
                    <a:pt x="12349" y="15935"/>
                  </a:cubicBezTo>
                  <a:cubicBezTo>
                    <a:pt x="10744" y="22850"/>
                    <a:pt x="10003" y="29953"/>
                    <a:pt x="8892" y="36992"/>
                  </a:cubicBezTo>
                  <a:cubicBezTo>
                    <a:pt x="8709" y="38162"/>
                    <a:pt x="8462" y="39338"/>
                    <a:pt x="7968" y="40326"/>
                  </a:cubicBezTo>
                  <a:cubicBezTo>
                    <a:pt x="7410" y="41373"/>
                    <a:pt x="6422" y="42238"/>
                    <a:pt x="5311" y="42361"/>
                  </a:cubicBezTo>
                  <a:cubicBezTo>
                    <a:pt x="5196" y="42373"/>
                    <a:pt x="5083" y="42379"/>
                    <a:pt x="4972" y="42379"/>
                  </a:cubicBezTo>
                  <a:cubicBezTo>
                    <a:pt x="3354" y="42379"/>
                    <a:pt x="2120" y="41174"/>
                    <a:pt x="618" y="40943"/>
                  </a:cubicBezTo>
                  <a:cubicBezTo>
                    <a:pt x="601" y="40939"/>
                    <a:pt x="585" y="40937"/>
                    <a:pt x="570" y="40937"/>
                  </a:cubicBezTo>
                  <a:cubicBezTo>
                    <a:pt x="364" y="40937"/>
                    <a:pt x="320" y="41326"/>
                    <a:pt x="435" y="41497"/>
                  </a:cubicBezTo>
                  <a:cubicBezTo>
                    <a:pt x="806" y="41808"/>
                    <a:pt x="2223" y="41991"/>
                    <a:pt x="2658" y="42178"/>
                  </a:cubicBezTo>
                  <a:cubicBezTo>
                    <a:pt x="3582" y="42484"/>
                    <a:pt x="4570" y="42672"/>
                    <a:pt x="5498" y="42796"/>
                  </a:cubicBezTo>
                  <a:cubicBezTo>
                    <a:pt x="6116" y="42855"/>
                    <a:pt x="6857" y="42978"/>
                    <a:pt x="7163" y="43537"/>
                  </a:cubicBezTo>
                  <a:cubicBezTo>
                    <a:pt x="7227" y="43719"/>
                    <a:pt x="7286" y="43966"/>
                    <a:pt x="7286" y="44154"/>
                  </a:cubicBezTo>
                  <a:cubicBezTo>
                    <a:pt x="7351" y="45201"/>
                    <a:pt x="7286" y="46130"/>
                    <a:pt x="7286" y="47177"/>
                  </a:cubicBezTo>
                  <a:cubicBezTo>
                    <a:pt x="7286" y="47222"/>
                    <a:pt x="7305" y="47240"/>
                    <a:pt x="7335" y="47240"/>
                  </a:cubicBezTo>
                  <a:cubicBezTo>
                    <a:pt x="7471" y="47240"/>
                    <a:pt x="7844" y="46871"/>
                    <a:pt x="7844" y="46871"/>
                  </a:cubicBezTo>
                  <a:cubicBezTo>
                    <a:pt x="7968" y="46747"/>
                    <a:pt x="7904" y="46313"/>
                    <a:pt x="7904" y="46130"/>
                  </a:cubicBezTo>
                  <a:cubicBezTo>
                    <a:pt x="7968" y="45389"/>
                    <a:pt x="7844" y="44707"/>
                    <a:pt x="7904" y="43966"/>
                  </a:cubicBezTo>
                  <a:cubicBezTo>
                    <a:pt x="7904" y="42855"/>
                    <a:pt x="8338" y="41744"/>
                    <a:pt x="8645" y="40696"/>
                  </a:cubicBezTo>
                  <a:cubicBezTo>
                    <a:pt x="11361" y="31988"/>
                    <a:pt x="10932" y="22480"/>
                    <a:pt x="13954" y="13900"/>
                  </a:cubicBezTo>
                  <a:cubicBezTo>
                    <a:pt x="14448" y="12665"/>
                    <a:pt x="15130" y="11243"/>
                    <a:pt x="16424" y="10996"/>
                  </a:cubicBezTo>
                  <a:lnTo>
                    <a:pt x="16424" y="10996"/>
                  </a:lnTo>
                  <a:cubicBezTo>
                    <a:pt x="16795" y="12231"/>
                    <a:pt x="16365" y="13530"/>
                    <a:pt x="16424" y="14824"/>
                  </a:cubicBezTo>
                  <a:cubicBezTo>
                    <a:pt x="16488" y="15935"/>
                    <a:pt x="16982" y="17046"/>
                    <a:pt x="16982" y="18158"/>
                  </a:cubicBezTo>
                  <a:cubicBezTo>
                    <a:pt x="16918" y="19457"/>
                    <a:pt x="16365" y="20628"/>
                    <a:pt x="15994" y="21862"/>
                  </a:cubicBezTo>
                  <a:cubicBezTo>
                    <a:pt x="15130" y="24950"/>
                    <a:pt x="15807" y="28348"/>
                    <a:pt x="14695" y="31371"/>
                  </a:cubicBezTo>
                  <a:cubicBezTo>
                    <a:pt x="14201" y="32793"/>
                    <a:pt x="13525" y="34152"/>
                    <a:pt x="13895" y="35693"/>
                  </a:cubicBezTo>
                  <a:cubicBezTo>
                    <a:pt x="13954" y="35816"/>
                    <a:pt x="13954" y="35940"/>
                    <a:pt x="14078" y="35940"/>
                  </a:cubicBezTo>
                  <a:cubicBezTo>
                    <a:pt x="14106" y="35968"/>
                    <a:pt x="14140" y="35980"/>
                    <a:pt x="14177" y="35980"/>
                  </a:cubicBezTo>
                  <a:cubicBezTo>
                    <a:pt x="14301" y="35980"/>
                    <a:pt x="14448" y="35838"/>
                    <a:pt x="14448" y="35693"/>
                  </a:cubicBezTo>
                  <a:cubicBezTo>
                    <a:pt x="14513" y="35569"/>
                    <a:pt x="14448" y="35387"/>
                    <a:pt x="14389" y="35199"/>
                  </a:cubicBezTo>
                  <a:cubicBezTo>
                    <a:pt x="14142" y="34028"/>
                    <a:pt x="14883" y="32359"/>
                    <a:pt x="15189" y="31188"/>
                  </a:cubicBezTo>
                  <a:cubicBezTo>
                    <a:pt x="15560" y="29706"/>
                    <a:pt x="15930" y="28224"/>
                    <a:pt x="16365" y="26743"/>
                  </a:cubicBezTo>
                  <a:cubicBezTo>
                    <a:pt x="17353" y="27977"/>
                    <a:pt x="16982" y="29765"/>
                    <a:pt x="17476" y="31312"/>
                  </a:cubicBezTo>
                  <a:cubicBezTo>
                    <a:pt x="17783" y="32359"/>
                    <a:pt x="18400" y="33223"/>
                    <a:pt x="18711" y="34211"/>
                  </a:cubicBezTo>
                  <a:cubicBezTo>
                    <a:pt x="18894" y="35016"/>
                    <a:pt x="18894" y="35880"/>
                    <a:pt x="18958" y="36681"/>
                  </a:cubicBezTo>
                  <a:cubicBezTo>
                    <a:pt x="19082" y="37856"/>
                    <a:pt x="19388" y="39027"/>
                    <a:pt x="19882" y="40138"/>
                  </a:cubicBezTo>
                  <a:cubicBezTo>
                    <a:pt x="20193" y="40138"/>
                    <a:pt x="20252" y="39709"/>
                    <a:pt x="20193" y="39462"/>
                  </a:cubicBezTo>
                  <a:lnTo>
                    <a:pt x="19264" y="34458"/>
                  </a:lnTo>
                  <a:lnTo>
                    <a:pt x="19264" y="34458"/>
                  </a:lnTo>
                  <a:cubicBezTo>
                    <a:pt x="20870" y="34581"/>
                    <a:pt x="22292" y="35569"/>
                    <a:pt x="23404" y="36681"/>
                  </a:cubicBezTo>
                  <a:cubicBezTo>
                    <a:pt x="24515" y="37856"/>
                    <a:pt x="25439" y="39150"/>
                    <a:pt x="26673" y="40202"/>
                  </a:cubicBezTo>
                  <a:cubicBezTo>
                    <a:pt x="25562" y="37792"/>
                    <a:pt x="23710" y="35757"/>
                    <a:pt x="21428" y="34334"/>
                  </a:cubicBezTo>
                  <a:cubicBezTo>
                    <a:pt x="20499" y="33781"/>
                    <a:pt x="19452" y="33287"/>
                    <a:pt x="18894" y="32299"/>
                  </a:cubicBezTo>
                  <a:cubicBezTo>
                    <a:pt x="18153" y="31124"/>
                    <a:pt x="18400" y="29642"/>
                    <a:pt x="18029" y="28348"/>
                  </a:cubicBezTo>
                  <a:cubicBezTo>
                    <a:pt x="17723" y="27113"/>
                    <a:pt x="16795" y="26002"/>
                    <a:pt x="16612" y="24703"/>
                  </a:cubicBezTo>
                  <a:cubicBezTo>
                    <a:pt x="16301" y="22914"/>
                    <a:pt x="17289" y="21121"/>
                    <a:pt x="17723" y="19333"/>
                  </a:cubicBezTo>
                  <a:cubicBezTo>
                    <a:pt x="18276" y="17234"/>
                    <a:pt x="18029" y="15011"/>
                    <a:pt x="17847" y="12848"/>
                  </a:cubicBezTo>
                  <a:lnTo>
                    <a:pt x="17847" y="12848"/>
                  </a:lnTo>
                  <a:cubicBezTo>
                    <a:pt x="19452" y="13712"/>
                    <a:pt x="21057" y="14888"/>
                    <a:pt x="21922" y="16553"/>
                  </a:cubicBezTo>
                  <a:cubicBezTo>
                    <a:pt x="22663" y="17975"/>
                    <a:pt x="22786" y="19516"/>
                    <a:pt x="22910" y="21062"/>
                  </a:cubicBezTo>
                  <a:cubicBezTo>
                    <a:pt x="23092" y="22544"/>
                    <a:pt x="23527" y="23962"/>
                    <a:pt x="23527" y="25384"/>
                  </a:cubicBezTo>
                  <a:cubicBezTo>
                    <a:pt x="23527" y="25508"/>
                    <a:pt x="23586" y="25690"/>
                    <a:pt x="23710" y="25755"/>
                  </a:cubicBezTo>
                  <a:cubicBezTo>
                    <a:pt x="23743" y="25770"/>
                    <a:pt x="23780" y="25778"/>
                    <a:pt x="23818" y="25778"/>
                  </a:cubicBezTo>
                  <a:cubicBezTo>
                    <a:pt x="23924" y="25778"/>
                    <a:pt x="24037" y="25722"/>
                    <a:pt x="24080" y="25631"/>
                  </a:cubicBezTo>
                  <a:cubicBezTo>
                    <a:pt x="24144" y="25508"/>
                    <a:pt x="24144" y="25384"/>
                    <a:pt x="24144" y="25197"/>
                  </a:cubicBezTo>
                  <a:cubicBezTo>
                    <a:pt x="24081" y="24277"/>
                    <a:pt x="23288" y="16018"/>
                    <a:pt x="22794" y="15936"/>
                  </a:cubicBezTo>
                  <a:lnTo>
                    <a:pt x="22794" y="15936"/>
                  </a:lnTo>
                  <a:cubicBezTo>
                    <a:pt x="25754" y="16185"/>
                    <a:pt x="28467" y="18101"/>
                    <a:pt x="29637" y="20815"/>
                  </a:cubicBezTo>
                  <a:cubicBezTo>
                    <a:pt x="30378" y="22421"/>
                    <a:pt x="30689" y="24085"/>
                    <a:pt x="31860" y="25508"/>
                  </a:cubicBezTo>
                  <a:cubicBezTo>
                    <a:pt x="31983" y="25631"/>
                    <a:pt x="32171" y="25814"/>
                    <a:pt x="32354" y="25878"/>
                  </a:cubicBezTo>
                  <a:cubicBezTo>
                    <a:pt x="32385" y="25888"/>
                    <a:pt x="32420" y="25893"/>
                    <a:pt x="32455" y="25893"/>
                  </a:cubicBezTo>
                  <a:cubicBezTo>
                    <a:pt x="32635" y="25893"/>
                    <a:pt x="32848" y="25773"/>
                    <a:pt x="32848" y="25567"/>
                  </a:cubicBezTo>
                  <a:cubicBezTo>
                    <a:pt x="32848" y="25443"/>
                    <a:pt x="32724" y="25261"/>
                    <a:pt x="32601" y="25197"/>
                  </a:cubicBezTo>
                  <a:cubicBezTo>
                    <a:pt x="31060" y="24085"/>
                    <a:pt x="30748" y="22233"/>
                    <a:pt x="29884" y="20504"/>
                  </a:cubicBezTo>
                  <a:cubicBezTo>
                    <a:pt x="29331" y="19269"/>
                    <a:pt x="28713" y="18034"/>
                    <a:pt x="27726" y="17111"/>
                  </a:cubicBezTo>
                  <a:cubicBezTo>
                    <a:pt x="25132" y="14764"/>
                    <a:pt x="20687" y="15071"/>
                    <a:pt x="18711" y="12295"/>
                  </a:cubicBezTo>
                  <a:cubicBezTo>
                    <a:pt x="18153" y="11430"/>
                    <a:pt x="17970" y="10131"/>
                    <a:pt x="18770" y="9514"/>
                  </a:cubicBezTo>
                  <a:cubicBezTo>
                    <a:pt x="19452" y="8961"/>
                    <a:pt x="20810" y="8837"/>
                    <a:pt x="21611" y="8590"/>
                  </a:cubicBezTo>
                  <a:cubicBezTo>
                    <a:pt x="22475" y="8343"/>
                    <a:pt x="23404" y="8032"/>
                    <a:pt x="24268" y="7973"/>
                  </a:cubicBezTo>
                  <a:cubicBezTo>
                    <a:pt x="24515" y="7909"/>
                    <a:pt x="24762" y="7909"/>
                    <a:pt x="25009" y="7909"/>
                  </a:cubicBezTo>
                  <a:cubicBezTo>
                    <a:pt x="25119" y="7903"/>
                    <a:pt x="25230" y="7900"/>
                    <a:pt x="25342" y="7900"/>
                  </a:cubicBezTo>
                  <a:cubicBezTo>
                    <a:pt x="26420" y="7900"/>
                    <a:pt x="27560" y="8166"/>
                    <a:pt x="28343" y="8837"/>
                  </a:cubicBezTo>
                  <a:cubicBezTo>
                    <a:pt x="29884" y="10255"/>
                    <a:pt x="30995" y="12171"/>
                    <a:pt x="31366" y="14206"/>
                  </a:cubicBezTo>
                  <a:cubicBezTo>
                    <a:pt x="31983" y="12231"/>
                    <a:pt x="31183" y="9949"/>
                    <a:pt x="29578" y="8590"/>
                  </a:cubicBezTo>
                  <a:cubicBezTo>
                    <a:pt x="28234" y="7429"/>
                    <a:pt x="26657" y="6993"/>
                    <a:pt x="25021" y="6993"/>
                  </a:cubicBezTo>
                  <a:cubicBezTo>
                    <a:pt x="23873" y="6993"/>
                    <a:pt x="22696" y="7208"/>
                    <a:pt x="21551" y="7538"/>
                  </a:cubicBezTo>
                  <a:cubicBezTo>
                    <a:pt x="21338" y="7594"/>
                    <a:pt x="18636" y="8475"/>
                    <a:pt x="17863" y="8475"/>
                  </a:cubicBezTo>
                  <a:cubicBezTo>
                    <a:pt x="17742" y="8475"/>
                    <a:pt x="17668" y="8453"/>
                    <a:pt x="17659" y="8402"/>
                  </a:cubicBezTo>
                  <a:cubicBezTo>
                    <a:pt x="17536" y="7785"/>
                    <a:pt x="17783" y="7108"/>
                    <a:pt x="17783" y="6491"/>
                  </a:cubicBezTo>
                  <a:cubicBezTo>
                    <a:pt x="17783" y="5750"/>
                    <a:pt x="17723" y="5009"/>
                    <a:pt x="17536" y="4327"/>
                  </a:cubicBezTo>
                  <a:cubicBezTo>
                    <a:pt x="17229" y="2910"/>
                    <a:pt x="16612" y="1551"/>
                    <a:pt x="15807" y="376"/>
                  </a:cubicBezTo>
                  <a:cubicBezTo>
                    <a:pt x="15683" y="193"/>
                    <a:pt x="15501" y="5"/>
                    <a:pt x="15313" y="5"/>
                  </a:cubicBezTo>
                  <a:cubicBezTo>
                    <a:pt x="15292" y="2"/>
                    <a:pt x="15272" y="1"/>
                    <a:pt x="152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64"/>
            <p:cNvSpPr/>
            <p:nvPr/>
          </p:nvSpPr>
          <p:spPr>
            <a:xfrm>
              <a:off x="4219025" y="4726250"/>
              <a:ext cx="206850" cy="377225"/>
            </a:xfrm>
            <a:custGeom>
              <a:avLst/>
              <a:gdLst/>
              <a:ahLst/>
              <a:cxnLst/>
              <a:rect l="l" t="t" r="r" b="b"/>
              <a:pathLst>
                <a:path w="8274" h="15089" extrusionOk="0">
                  <a:moveTo>
                    <a:pt x="626" y="1"/>
                  </a:moveTo>
                  <a:cubicBezTo>
                    <a:pt x="580" y="1"/>
                    <a:pt x="536" y="8"/>
                    <a:pt x="494" y="23"/>
                  </a:cubicBezTo>
                  <a:cubicBezTo>
                    <a:pt x="0" y="270"/>
                    <a:pt x="1112" y="1752"/>
                    <a:pt x="1299" y="2246"/>
                  </a:cubicBezTo>
                  <a:cubicBezTo>
                    <a:pt x="1976" y="3975"/>
                    <a:pt x="2099" y="5827"/>
                    <a:pt x="2099" y="7620"/>
                  </a:cubicBezTo>
                  <a:cubicBezTo>
                    <a:pt x="2164" y="10090"/>
                    <a:pt x="1606" y="12248"/>
                    <a:pt x="2040" y="14718"/>
                  </a:cubicBezTo>
                  <a:cubicBezTo>
                    <a:pt x="2040" y="14905"/>
                    <a:pt x="2099" y="15088"/>
                    <a:pt x="2287" y="15088"/>
                  </a:cubicBezTo>
                  <a:cubicBezTo>
                    <a:pt x="2470" y="15088"/>
                    <a:pt x="2593" y="14905"/>
                    <a:pt x="2593" y="14718"/>
                  </a:cubicBezTo>
                  <a:lnTo>
                    <a:pt x="2593" y="14594"/>
                  </a:lnTo>
                  <a:cubicBezTo>
                    <a:pt x="2717" y="13606"/>
                    <a:pt x="2411" y="12436"/>
                    <a:pt x="2470" y="11384"/>
                  </a:cubicBezTo>
                  <a:cubicBezTo>
                    <a:pt x="2534" y="10025"/>
                    <a:pt x="2164" y="8790"/>
                    <a:pt x="2717" y="7432"/>
                  </a:cubicBezTo>
                  <a:cubicBezTo>
                    <a:pt x="2840" y="7062"/>
                    <a:pt x="3152" y="6632"/>
                    <a:pt x="3522" y="6568"/>
                  </a:cubicBezTo>
                  <a:cubicBezTo>
                    <a:pt x="3570" y="6560"/>
                    <a:pt x="3617" y="6556"/>
                    <a:pt x="3665" y="6556"/>
                  </a:cubicBezTo>
                  <a:cubicBezTo>
                    <a:pt x="3987" y="6556"/>
                    <a:pt x="4302" y="6723"/>
                    <a:pt x="4569" y="6938"/>
                  </a:cubicBezTo>
                  <a:cubicBezTo>
                    <a:pt x="5251" y="7373"/>
                    <a:pt x="5928" y="7867"/>
                    <a:pt x="6668" y="8361"/>
                  </a:cubicBezTo>
                  <a:cubicBezTo>
                    <a:pt x="6907" y="8537"/>
                    <a:pt x="7667" y="9411"/>
                    <a:pt x="7941" y="9411"/>
                  </a:cubicBezTo>
                  <a:cubicBezTo>
                    <a:pt x="7950" y="9411"/>
                    <a:pt x="7959" y="9410"/>
                    <a:pt x="7967" y="9408"/>
                  </a:cubicBezTo>
                  <a:cubicBezTo>
                    <a:pt x="8274" y="9349"/>
                    <a:pt x="8274" y="8855"/>
                    <a:pt x="8091" y="8608"/>
                  </a:cubicBezTo>
                  <a:cubicBezTo>
                    <a:pt x="7409" y="7867"/>
                    <a:pt x="6733" y="7309"/>
                    <a:pt x="5868" y="6815"/>
                  </a:cubicBezTo>
                  <a:cubicBezTo>
                    <a:pt x="4880" y="6261"/>
                    <a:pt x="3769" y="5644"/>
                    <a:pt x="3334" y="4656"/>
                  </a:cubicBezTo>
                  <a:cubicBezTo>
                    <a:pt x="3087" y="4221"/>
                    <a:pt x="3028" y="3728"/>
                    <a:pt x="2964" y="3234"/>
                  </a:cubicBezTo>
                  <a:cubicBezTo>
                    <a:pt x="2781" y="2493"/>
                    <a:pt x="2534" y="1752"/>
                    <a:pt x="2099" y="1075"/>
                  </a:cubicBezTo>
                  <a:cubicBezTo>
                    <a:pt x="1873" y="849"/>
                    <a:pt x="1129" y="1"/>
                    <a:pt x="626" y="1"/>
                  </a:cubicBezTo>
                  <a:close/>
                </a:path>
              </a:pathLst>
            </a:custGeom>
            <a:solidFill>
              <a:srgbClr val="BD2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64"/>
            <p:cNvSpPr/>
            <p:nvPr/>
          </p:nvSpPr>
          <p:spPr>
            <a:xfrm>
              <a:off x="3783725" y="4939825"/>
              <a:ext cx="260950" cy="169825"/>
            </a:xfrm>
            <a:custGeom>
              <a:avLst/>
              <a:gdLst/>
              <a:ahLst/>
              <a:cxnLst/>
              <a:rect l="l" t="t" r="r" b="b"/>
              <a:pathLst>
                <a:path w="10438" h="6793" extrusionOk="0">
                  <a:moveTo>
                    <a:pt x="3952" y="0"/>
                  </a:moveTo>
                  <a:cubicBezTo>
                    <a:pt x="3399" y="0"/>
                    <a:pt x="2718" y="247"/>
                    <a:pt x="2594" y="806"/>
                  </a:cubicBezTo>
                  <a:cubicBezTo>
                    <a:pt x="2985" y="546"/>
                    <a:pt x="3464" y="437"/>
                    <a:pt x="3929" y="437"/>
                  </a:cubicBezTo>
                  <a:cubicBezTo>
                    <a:pt x="4128" y="437"/>
                    <a:pt x="4325" y="457"/>
                    <a:pt x="4511" y="494"/>
                  </a:cubicBezTo>
                  <a:cubicBezTo>
                    <a:pt x="5187" y="618"/>
                    <a:pt x="5805" y="929"/>
                    <a:pt x="6422" y="1176"/>
                  </a:cubicBezTo>
                  <a:cubicBezTo>
                    <a:pt x="6857" y="1359"/>
                    <a:pt x="7227" y="1547"/>
                    <a:pt x="7598" y="1793"/>
                  </a:cubicBezTo>
                  <a:cubicBezTo>
                    <a:pt x="7780" y="1853"/>
                    <a:pt x="7904" y="1917"/>
                    <a:pt x="7968" y="2040"/>
                  </a:cubicBezTo>
                  <a:cubicBezTo>
                    <a:pt x="8027" y="2287"/>
                    <a:pt x="7780" y="2534"/>
                    <a:pt x="7533" y="2594"/>
                  </a:cubicBezTo>
                  <a:cubicBezTo>
                    <a:pt x="7084" y="2808"/>
                    <a:pt x="6606" y="2885"/>
                    <a:pt x="6119" y="2885"/>
                  </a:cubicBezTo>
                  <a:cubicBezTo>
                    <a:pt x="5338" y="2885"/>
                    <a:pt x="4530" y="2686"/>
                    <a:pt x="3770" y="2534"/>
                  </a:cubicBezTo>
                  <a:cubicBezTo>
                    <a:pt x="3236" y="2433"/>
                    <a:pt x="2673" y="2352"/>
                    <a:pt x="2125" y="2352"/>
                  </a:cubicBezTo>
                  <a:cubicBezTo>
                    <a:pt x="1337" y="2352"/>
                    <a:pt x="583" y="2519"/>
                    <a:pt x="1" y="3028"/>
                  </a:cubicBezTo>
                  <a:cubicBezTo>
                    <a:pt x="242" y="3198"/>
                    <a:pt x="518" y="3236"/>
                    <a:pt x="792" y="3236"/>
                  </a:cubicBezTo>
                  <a:cubicBezTo>
                    <a:pt x="1012" y="3236"/>
                    <a:pt x="1229" y="3211"/>
                    <a:pt x="1423" y="3211"/>
                  </a:cubicBezTo>
                  <a:cubicBezTo>
                    <a:pt x="1652" y="3187"/>
                    <a:pt x="1880" y="3175"/>
                    <a:pt x="2108" y="3175"/>
                  </a:cubicBezTo>
                  <a:cubicBezTo>
                    <a:pt x="3048" y="3175"/>
                    <a:pt x="3974" y="3383"/>
                    <a:pt x="4817" y="3829"/>
                  </a:cubicBezTo>
                  <a:cubicBezTo>
                    <a:pt x="4940" y="3829"/>
                    <a:pt x="5064" y="3893"/>
                    <a:pt x="5064" y="4016"/>
                  </a:cubicBezTo>
                  <a:cubicBezTo>
                    <a:pt x="5187" y="4140"/>
                    <a:pt x="5128" y="4322"/>
                    <a:pt x="5064" y="4446"/>
                  </a:cubicBezTo>
                  <a:cubicBezTo>
                    <a:pt x="4570" y="5434"/>
                    <a:pt x="3211" y="5804"/>
                    <a:pt x="2594" y="6792"/>
                  </a:cubicBezTo>
                  <a:cubicBezTo>
                    <a:pt x="3705" y="6545"/>
                    <a:pt x="4693" y="5928"/>
                    <a:pt x="5375" y="5063"/>
                  </a:cubicBezTo>
                  <a:cubicBezTo>
                    <a:pt x="5805" y="4569"/>
                    <a:pt x="6175" y="3952"/>
                    <a:pt x="6733" y="3646"/>
                  </a:cubicBezTo>
                  <a:cubicBezTo>
                    <a:pt x="7163" y="3399"/>
                    <a:pt x="7657" y="3399"/>
                    <a:pt x="8151" y="3275"/>
                  </a:cubicBezTo>
                  <a:cubicBezTo>
                    <a:pt x="9203" y="2964"/>
                    <a:pt x="10127" y="2100"/>
                    <a:pt x="10438" y="1053"/>
                  </a:cubicBezTo>
                  <a:lnTo>
                    <a:pt x="10438" y="1053"/>
                  </a:lnTo>
                  <a:cubicBezTo>
                    <a:pt x="10014" y="1318"/>
                    <a:pt x="9544" y="1423"/>
                    <a:pt x="9063" y="1423"/>
                  </a:cubicBezTo>
                  <a:cubicBezTo>
                    <a:pt x="8423" y="1423"/>
                    <a:pt x="7763" y="1236"/>
                    <a:pt x="7163" y="988"/>
                  </a:cubicBezTo>
                  <a:cubicBezTo>
                    <a:pt x="6116" y="559"/>
                    <a:pt x="5128" y="0"/>
                    <a:pt x="3952" y="0"/>
                  </a:cubicBezTo>
                  <a:close/>
                </a:path>
              </a:pathLst>
            </a:custGeom>
            <a:solidFill>
              <a:srgbClr val="BD2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64"/>
            <p:cNvSpPr/>
            <p:nvPr/>
          </p:nvSpPr>
          <p:spPr>
            <a:xfrm>
              <a:off x="4333250" y="4593725"/>
              <a:ext cx="370475" cy="783025"/>
            </a:xfrm>
            <a:custGeom>
              <a:avLst/>
              <a:gdLst/>
              <a:ahLst/>
              <a:cxnLst/>
              <a:rect l="l" t="t" r="r" b="b"/>
              <a:pathLst>
                <a:path w="14819" h="31321" extrusionOk="0">
                  <a:moveTo>
                    <a:pt x="13061" y="0"/>
                  </a:moveTo>
                  <a:cubicBezTo>
                    <a:pt x="13020" y="0"/>
                    <a:pt x="12985" y="23"/>
                    <a:pt x="12966" y="78"/>
                  </a:cubicBezTo>
                  <a:cubicBezTo>
                    <a:pt x="12907" y="78"/>
                    <a:pt x="12907" y="202"/>
                    <a:pt x="12907" y="261"/>
                  </a:cubicBezTo>
                  <a:cubicBezTo>
                    <a:pt x="13090" y="1684"/>
                    <a:pt x="13154" y="3165"/>
                    <a:pt x="13460" y="4647"/>
                  </a:cubicBezTo>
                  <a:cubicBezTo>
                    <a:pt x="12536" y="5200"/>
                    <a:pt x="12042" y="6376"/>
                    <a:pt x="12289" y="7423"/>
                  </a:cubicBezTo>
                  <a:cubicBezTo>
                    <a:pt x="12472" y="6623"/>
                    <a:pt x="12783" y="5635"/>
                    <a:pt x="13584" y="5265"/>
                  </a:cubicBezTo>
                  <a:lnTo>
                    <a:pt x="13584" y="5265"/>
                  </a:lnTo>
                  <a:cubicBezTo>
                    <a:pt x="13277" y="7981"/>
                    <a:pt x="12289" y="10510"/>
                    <a:pt x="11237" y="12980"/>
                  </a:cubicBezTo>
                  <a:cubicBezTo>
                    <a:pt x="10990" y="13662"/>
                    <a:pt x="10684" y="14338"/>
                    <a:pt x="10437" y="15020"/>
                  </a:cubicBezTo>
                  <a:cubicBezTo>
                    <a:pt x="9879" y="16191"/>
                    <a:pt x="9385" y="17366"/>
                    <a:pt x="8768" y="18537"/>
                  </a:cubicBezTo>
                  <a:cubicBezTo>
                    <a:pt x="8397" y="19278"/>
                    <a:pt x="7533" y="20019"/>
                    <a:pt x="7533" y="20947"/>
                  </a:cubicBezTo>
                  <a:cubicBezTo>
                    <a:pt x="8274" y="20700"/>
                    <a:pt x="8891" y="19466"/>
                    <a:pt x="9326" y="18848"/>
                  </a:cubicBezTo>
                  <a:cubicBezTo>
                    <a:pt x="9943" y="17919"/>
                    <a:pt x="10561" y="16872"/>
                    <a:pt x="11055" y="15820"/>
                  </a:cubicBezTo>
                  <a:cubicBezTo>
                    <a:pt x="11969" y="13928"/>
                    <a:pt x="12825" y="11789"/>
                    <a:pt x="13144" y="9652"/>
                  </a:cubicBezTo>
                  <a:lnTo>
                    <a:pt x="13144" y="9652"/>
                  </a:lnTo>
                  <a:cubicBezTo>
                    <a:pt x="12712" y="12597"/>
                    <a:pt x="12213" y="15715"/>
                    <a:pt x="10561" y="18166"/>
                  </a:cubicBezTo>
                  <a:cubicBezTo>
                    <a:pt x="10028" y="19018"/>
                    <a:pt x="9221" y="19594"/>
                    <a:pt x="8771" y="20449"/>
                  </a:cubicBezTo>
                  <a:lnTo>
                    <a:pt x="8771" y="20449"/>
                  </a:lnTo>
                  <a:cubicBezTo>
                    <a:pt x="8770" y="20451"/>
                    <a:pt x="8769" y="20452"/>
                    <a:pt x="8768" y="20453"/>
                  </a:cubicBezTo>
                  <a:cubicBezTo>
                    <a:pt x="8768" y="20453"/>
                    <a:pt x="8768" y="20453"/>
                    <a:pt x="8769" y="20453"/>
                  </a:cubicBezTo>
                  <a:lnTo>
                    <a:pt x="8769" y="20453"/>
                  </a:lnTo>
                  <a:cubicBezTo>
                    <a:pt x="8698" y="20589"/>
                    <a:pt x="8635" y="20731"/>
                    <a:pt x="8585" y="20883"/>
                  </a:cubicBezTo>
                  <a:cubicBezTo>
                    <a:pt x="8614" y="20945"/>
                    <a:pt x="8691" y="20976"/>
                    <a:pt x="8776" y="20976"/>
                  </a:cubicBezTo>
                  <a:cubicBezTo>
                    <a:pt x="8860" y="20976"/>
                    <a:pt x="8953" y="20945"/>
                    <a:pt x="9015" y="20883"/>
                  </a:cubicBezTo>
                  <a:cubicBezTo>
                    <a:pt x="9138" y="20760"/>
                    <a:pt x="9202" y="20636"/>
                    <a:pt x="9262" y="20513"/>
                  </a:cubicBezTo>
                  <a:cubicBezTo>
                    <a:pt x="9337" y="20389"/>
                    <a:pt x="9433" y="20275"/>
                    <a:pt x="9544" y="20178"/>
                  </a:cubicBezTo>
                  <a:lnTo>
                    <a:pt x="9544" y="20178"/>
                  </a:lnTo>
                  <a:cubicBezTo>
                    <a:pt x="9670" y="20114"/>
                    <a:pt x="9790" y="20040"/>
                    <a:pt x="9902" y="19959"/>
                  </a:cubicBezTo>
                  <a:lnTo>
                    <a:pt x="9902" y="19959"/>
                  </a:lnTo>
                  <a:cubicBezTo>
                    <a:pt x="9973" y="19930"/>
                    <a:pt x="10048" y="19909"/>
                    <a:pt x="10126" y="19895"/>
                  </a:cubicBezTo>
                  <a:lnTo>
                    <a:pt x="10018" y="19869"/>
                  </a:lnTo>
                  <a:lnTo>
                    <a:pt x="10018" y="19869"/>
                  </a:lnTo>
                  <a:cubicBezTo>
                    <a:pt x="10078" y="19819"/>
                    <a:pt x="10135" y="19767"/>
                    <a:pt x="10190" y="19712"/>
                  </a:cubicBezTo>
                  <a:lnTo>
                    <a:pt x="10190" y="19712"/>
                  </a:lnTo>
                  <a:cubicBezTo>
                    <a:pt x="9696" y="21194"/>
                    <a:pt x="9015" y="22735"/>
                    <a:pt x="7597" y="23476"/>
                  </a:cubicBezTo>
                  <a:cubicBezTo>
                    <a:pt x="7286" y="23664"/>
                    <a:pt x="6980" y="23788"/>
                    <a:pt x="6733" y="23970"/>
                  </a:cubicBezTo>
                  <a:cubicBezTo>
                    <a:pt x="6609" y="24094"/>
                    <a:pt x="6545" y="24158"/>
                    <a:pt x="6486" y="24281"/>
                  </a:cubicBezTo>
                  <a:cubicBezTo>
                    <a:pt x="6486" y="24464"/>
                    <a:pt x="6668" y="24652"/>
                    <a:pt x="6915" y="24711"/>
                  </a:cubicBezTo>
                  <a:cubicBezTo>
                    <a:pt x="7162" y="24711"/>
                    <a:pt x="7473" y="24528"/>
                    <a:pt x="7720" y="24405"/>
                  </a:cubicBezTo>
                  <a:lnTo>
                    <a:pt x="7720" y="24405"/>
                  </a:lnTo>
                  <a:cubicBezTo>
                    <a:pt x="7103" y="25699"/>
                    <a:pt x="6298" y="26998"/>
                    <a:pt x="5621" y="28233"/>
                  </a:cubicBezTo>
                  <a:cubicBezTo>
                    <a:pt x="5374" y="28663"/>
                    <a:pt x="5127" y="29033"/>
                    <a:pt x="4816" y="29344"/>
                  </a:cubicBezTo>
                  <a:cubicBezTo>
                    <a:pt x="4386" y="29715"/>
                    <a:pt x="3828" y="29898"/>
                    <a:pt x="3275" y="30021"/>
                  </a:cubicBezTo>
                  <a:cubicBezTo>
                    <a:pt x="2411" y="30268"/>
                    <a:pt x="1482" y="30515"/>
                    <a:pt x="618" y="30703"/>
                  </a:cubicBezTo>
                  <a:cubicBezTo>
                    <a:pt x="371" y="30826"/>
                    <a:pt x="0" y="31132"/>
                    <a:pt x="247" y="31320"/>
                  </a:cubicBezTo>
                  <a:cubicBezTo>
                    <a:pt x="1605" y="31073"/>
                    <a:pt x="3028" y="30885"/>
                    <a:pt x="4386" y="30638"/>
                  </a:cubicBezTo>
                  <a:cubicBezTo>
                    <a:pt x="4757" y="30638"/>
                    <a:pt x="5063" y="30579"/>
                    <a:pt x="5374" y="30456"/>
                  </a:cubicBezTo>
                  <a:cubicBezTo>
                    <a:pt x="5927" y="30145"/>
                    <a:pt x="6239" y="29591"/>
                    <a:pt x="6609" y="29033"/>
                  </a:cubicBezTo>
                  <a:cubicBezTo>
                    <a:pt x="9326" y="24528"/>
                    <a:pt x="11484" y="19648"/>
                    <a:pt x="13154" y="14650"/>
                  </a:cubicBezTo>
                  <a:cubicBezTo>
                    <a:pt x="13895" y="12239"/>
                    <a:pt x="14571" y="9834"/>
                    <a:pt x="14695" y="7300"/>
                  </a:cubicBezTo>
                  <a:cubicBezTo>
                    <a:pt x="14818" y="4954"/>
                    <a:pt x="14389" y="2425"/>
                    <a:pt x="13337" y="261"/>
                  </a:cubicBezTo>
                  <a:cubicBezTo>
                    <a:pt x="13295" y="132"/>
                    <a:pt x="13159" y="0"/>
                    <a:pt x="130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64"/>
            <p:cNvSpPr/>
            <p:nvPr/>
          </p:nvSpPr>
          <p:spPr>
            <a:xfrm>
              <a:off x="3513675" y="4612575"/>
              <a:ext cx="282425" cy="262975"/>
            </a:xfrm>
            <a:custGeom>
              <a:avLst/>
              <a:gdLst/>
              <a:ahLst/>
              <a:cxnLst/>
              <a:rect l="l" t="t" r="r" b="b"/>
              <a:pathLst>
                <a:path w="11297" h="10519" extrusionOk="0">
                  <a:moveTo>
                    <a:pt x="494" y="1"/>
                  </a:moveTo>
                  <a:cubicBezTo>
                    <a:pt x="0" y="1"/>
                    <a:pt x="60" y="683"/>
                    <a:pt x="247" y="1112"/>
                  </a:cubicBezTo>
                  <a:cubicBezTo>
                    <a:pt x="741" y="2471"/>
                    <a:pt x="1295" y="3770"/>
                    <a:pt x="1912" y="5064"/>
                  </a:cubicBezTo>
                  <a:cubicBezTo>
                    <a:pt x="2282" y="5746"/>
                    <a:pt x="2653" y="6486"/>
                    <a:pt x="3270" y="6980"/>
                  </a:cubicBezTo>
                  <a:cubicBezTo>
                    <a:pt x="4075" y="7598"/>
                    <a:pt x="5187" y="7721"/>
                    <a:pt x="6110" y="8092"/>
                  </a:cubicBezTo>
                  <a:cubicBezTo>
                    <a:pt x="6975" y="8522"/>
                    <a:pt x="7716" y="9139"/>
                    <a:pt x="8580" y="9697"/>
                  </a:cubicBezTo>
                  <a:cubicBezTo>
                    <a:pt x="9290" y="10133"/>
                    <a:pt x="10093" y="10519"/>
                    <a:pt x="10951" y="10519"/>
                  </a:cubicBezTo>
                  <a:cubicBezTo>
                    <a:pt x="11065" y="10519"/>
                    <a:pt x="11181" y="10512"/>
                    <a:pt x="11297" y="10497"/>
                  </a:cubicBezTo>
                  <a:cubicBezTo>
                    <a:pt x="11173" y="9880"/>
                    <a:pt x="10309" y="9944"/>
                    <a:pt x="9692" y="9880"/>
                  </a:cubicBezTo>
                  <a:cubicBezTo>
                    <a:pt x="8457" y="9633"/>
                    <a:pt x="7839" y="8215"/>
                    <a:pt x="6792" y="7657"/>
                  </a:cubicBezTo>
                  <a:cubicBezTo>
                    <a:pt x="6175" y="7351"/>
                    <a:pt x="5493" y="7287"/>
                    <a:pt x="4876" y="7040"/>
                  </a:cubicBezTo>
                  <a:cubicBezTo>
                    <a:pt x="3458" y="6610"/>
                    <a:pt x="2406" y="5434"/>
                    <a:pt x="1788" y="4140"/>
                  </a:cubicBezTo>
                  <a:cubicBezTo>
                    <a:pt x="1112" y="2841"/>
                    <a:pt x="801" y="1424"/>
                    <a:pt x="494" y="1"/>
                  </a:cubicBezTo>
                  <a:close/>
                </a:path>
              </a:pathLst>
            </a:custGeom>
            <a:solidFill>
              <a:srgbClr val="BD2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64"/>
            <p:cNvSpPr/>
            <p:nvPr/>
          </p:nvSpPr>
          <p:spPr>
            <a:xfrm>
              <a:off x="3493950" y="4668350"/>
              <a:ext cx="424150" cy="608425"/>
            </a:xfrm>
            <a:custGeom>
              <a:avLst/>
              <a:gdLst/>
              <a:ahLst/>
              <a:cxnLst/>
              <a:rect l="l" t="t" r="r" b="b"/>
              <a:pathLst>
                <a:path w="16966" h="24337" extrusionOk="0">
                  <a:moveTo>
                    <a:pt x="655" y="1"/>
                  </a:moveTo>
                  <a:cubicBezTo>
                    <a:pt x="263" y="1"/>
                    <a:pt x="1" y="461"/>
                    <a:pt x="49" y="921"/>
                  </a:cubicBezTo>
                  <a:cubicBezTo>
                    <a:pt x="295" y="5367"/>
                    <a:pt x="1096" y="10553"/>
                    <a:pt x="3877" y="14134"/>
                  </a:cubicBezTo>
                  <a:cubicBezTo>
                    <a:pt x="4370" y="14752"/>
                    <a:pt x="4924" y="15369"/>
                    <a:pt x="5358" y="16046"/>
                  </a:cubicBezTo>
                  <a:cubicBezTo>
                    <a:pt x="5665" y="16540"/>
                    <a:pt x="5912" y="17157"/>
                    <a:pt x="6346" y="17651"/>
                  </a:cubicBezTo>
                  <a:cubicBezTo>
                    <a:pt x="7211" y="18639"/>
                    <a:pt x="8628" y="18886"/>
                    <a:pt x="9740" y="19627"/>
                  </a:cubicBezTo>
                  <a:cubicBezTo>
                    <a:pt x="10915" y="20368"/>
                    <a:pt x="11715" y="21667"/>
                    <a:pt x="12767" y="22655"/>
                  </a:cubicBezTo>
                  <a:cubicBezTo>
                    <a:pt x="13510" y="23448"/>
                    <a:pt x="14843" y="24336"/>
                    <a:pt x="16027" y="24336"/>
                  </a:cubicBezTo>
                  <a:cubicBezTo>
                    <a:pt x="16222" y="24336"/>
                    <a:pt x="16412" y="24312"/>
                    <a:pt x="16595" y="24260"/>
                  </a:cubicBezTo>
                  <a:cubicBezTo>
                    <a:pt x="16719" y="24260"/>
                    <a:pt x="16842" y="24196"/>
                    <a:pt x="16902" y="24137"/>
                  </a:cubicBezTo>
                  <a:cubicBezTo>
                    <a:pt x="16966" y="23949"/>
                    <a:pt x="16778" y="23766"/>
                    <a:pt x="16595" y="23643"/>
                  </a:cubicBezTo>
                  <a:lnTo>
                    <a:pt x="15296" y="22902"/>
                  </a:lnTo>
                  <a:cubicBezTo>
                    <a:pt x="13879" y="22161"/>
                    <a:pt x="12580" y="21049"/>
                    <a:pt x="11592" y="19750"/>
                  </a:cubicBezTo>
                  <a:cubicBezTo>
                    <a:pt x="11788" y="19533"/>
                    <a:pt x="12045" y="19446"/>
                    <a:pt x="12323" y="19446"/>
                  </a:cubicBezTo>
                  <a:cubicBezTo>
                    <a:pt x="12834" y="19446"/>
                    <a:pt x="13414" y="19741"/>
                    <a:pt x="13815" y="20062"/>
                  </a:cubicBezTo>
                  <a:cubicBezTo>
                    <a:pt x="14249" y="20432"/>
                    <a:pt x="15173" y="21173"/>
                    <a:pt x="15790" y="21173"/>
                  </a:cubicBezTo>
                  <a:cubicBezTo>
                    <a:pt x="16037" y="21173"/>
                    <a:pt x="16408" y="20985"/>
                    <a:pt x="16284" y="20679"/>
                  </a:cubicBezTo>
                  <a:cubicBezTo>
                    <a:pt x="16245" y="20513"/>
                    <a:pt x="16091" y="20459"/>
                    <a:pt x="15902" y="20459"/>
                  </a:cubicBezTo>
                  <a:cubicBezTo>
                    <a:pt x="15810" y="20459"/>
                    <a:pt x="15708" y="20472"/>
                    <a:pt x="15608" y="20491"/>
                  </a:cubicBezTo>
                  <a:cubicBezTo>
                    <a:pt x="15515" y="20513"/>
                    <a:pt x="15422" y="20523"/>
                    <a:pt x="15330" y="20523"/>
                  </a:cubicBezTo>
                  <a:cubicBezTo>
                    <a:pt x="14622" y="20523"/>
                    <a:pt x="13945" y="19926"/>
                    <a:pt x="13508" y="19380"/>
                  </a:cubicBezTo>
                  <a:cubicBezTo>
                    <a:pt x="13385" y="19256"/>
                    <a:pt x="13197" y="19074"/>
                    <a:pt x="13014" y="18950"/>
                  </a:cubicBezTo>
                  <a:cubicBezTo>
                    <a:pt x="12918" y="18912"/>
                    <a:pt x="12821" y="18897"/>
                    <a:pt x="12725" y="18897"/>
                  </a:cubicBezTo>
                  <a:cubicBezTo>
                    <a:pt x="12512" y="18897"/>
                    <a:pt x="12300" y="18969"/>
                    <a:pt x="12086" y="19010"/>
                  </a:cubicBezTo>
                  <a:cubicBezTo>
                    <a:pt x="11890" y="19052"/>
                    <a:pt x="11690" y="19072"/>
                    <a:pt x="11491" y="19072"/>
                  </a:cubicBezTo>
                  <a:cubicBezTo>
                    <a:pt x="10814" y="19072"/>
                    <a:pt x="10143" y="18838"/>
                    <a:pt x="9616" y="18456"/>
                  </a:cubicBezTo>
                  <a:cubicBezTo>
                    <a:pt x="8996" y="18043"/>
                    <a:pt x="8507" y="17497"/>
                    <a:pt x="8002" y="16934"/>
                  </a:cubicBezTo>
                  <a:lnTo>
                    <a:pt x="8002" y="16934"/>
                  </a:lnTo>
                  <a:cubicBezTo>
                    <a:pt x="8353" y="17201"/>
                    <a:pt x="8850" y="17296"/>
                    <a:pt x="9336" y="17296"/>
                  </a:cubicBezTo>
                  <a:cubicBezTo>
                    <a:pt x="9452" y="17296"/>
                    <a:pt x="9568" y="17290"/>
                    <a:pt x="9680" y="17281"/>
                  </a:cubicBezTo>
                  <a:cubicBezTo>
                    <a:pt x="9926" y="17281"/>
                    <a:pt x="10188" y="17265"/>
                    <a:pt x="10451" y="17265"/>
                  </a:cubicBezTo>
                  <a:cubicBezTo>
                    <a:pt x="10916" y="17265"/>
                    <a:pt x="11386" y="17315"/>
                    <a:pt x="11780" y="17592"/>
                  </a:cubicBezTo>
                  <a:cubicBezTo>
                    <a:pt x="12049" y="17809"/>
                    <a:pt x="12322" y="18167"/>
                    <a:pt x="12675" y="18167"/>
                  </a:cubicBezTo>
                  <a:cubicBezTo>
                    <a:pt x="12724" y="18167"/>
                    <a:pt x="12775" y="18160"/>
                    <a:pt x="12827" y="18145"/>
                  </a:cubicBezTo>
                  <a:cubicBezTo>
                    <a:pt x="12520" y="17592"/>
                    <a:pt x="12150" y="16910"/>
                    <a:pt x="11468" y="16727"/>
                  </a:cubicBezTo>
                  <a:cubicBezTo>
                    <a:pt x="11345" y="16706"/>
                    <a:pt x="11221" y="16699"/>
                    <a:pt x="11098" y="16699"/>
                  </a:cubicBezTo>
                  <a:cubicBezTo>
                    <a:pt x="10851" y="16699"/>
                    <a:pt x="10604" y="16727"/>
                    <a:pt x="10357" y="16727"/>
                  </a:cubicBezTo>
                  <a:cubicBezTo>
                    <a:pt x="8011" y="16727"/>
                    <a:pt x="6099" y="14875"/>
                    <a:pt x="4430" y="13082"/>
                  </a:cubicBezTo>
                  <a:lnTo>
                    <a:pt x="4430" y="13082"/>
                  </a:lnTo>
                  <a:cubicBezTo>
                    <a:pt x="5788" y="13329"/>
                    <a:pt x="7146" y="13576"/>
                    <a:pt x="8505" y="13887"/>
                  </a:cubicBezTo>
                  <a:cubicBezTo>
                    <a:pt x="8634" y="13887"/>
                    <a:pt x="9757" y="14180"/>
                    <a:pt x="10362" y="14180"/>
                  </a:cubicBezTo>
                  <a:cubicBezTo>
                    <a:pt x="10636" y="14180"/>
                    <a:pt x="10804" y="14120"/>
                    <a:pt x="10727" y="13947"/>
                  </a:cubicBezTo>
                  <a:cubicBezTo>
                    <a:pt x="10668" y="13887"/>
                    <a:pt x="10604" y="13823"/>
                    <a:pt x="10545" y="13823"/>
                  </a:cubicBezTo>
                  <a:cubicBezTo>
                    <a:pt x="9369" y="13206"/>
                    <a:pt x="7887" y="13329"/>
                    <a:pt x="6652" y="13082"/>
                  </a:cubicBezTo>
                  <a:cubicBezTo>
                    <a:pt x="4370" y="12652"/>
                    <a:pt x="2577" y="10553"/>
                    <a:pt x="2454" y="8266"/>
                  </a:cubicBezTo>
                  <a:lnTo>
                    <a:pt x="2454" y="8266"/>
                  </a:lnTo>
                  <a:cubicBezTo>
                    <a:pt x="2824" y="9195"/>
                    <a:pt x="3259" y="10242"/>
                    <a:pt x="4247" y="10489"/>
                  </a:cubicBezTo>
                  <a:cubicBezTo>
                    <a:pt x="3136" y="9007"/>
                    <a:pt x="2395" y="7343"/>
                    <a:pt x="2024" y="5550"/>
                  </a:cubicBezTo>
                  <a:cubicBezTo>
                    <a:pt x="2181" y="5497"/>
                    <a:pt x="2345" y="5473"/>
                    <a:pt x="2510" y="5473"/>
                  </a:cubicBezTo>
                  <a:cubicBezTo>
                    <a:pt x="3128" y="5473"/>
                    <a:pt x="3755" y="5817"/>
                    <a:pt x="4000" y="6355"/>
                  </a:cubicBezTo>
                  <a:cubicBezTo>
                    <a:pt x="4157" y="5665"/>
                    <a:pt x="3454" y="4931"/>
                    <a:pt x="2746" y="4931"/>
                  </a:cubicBezTo>
                  <a:cubicBezTo>
                    <a:pt x="2628" y="4931"/>
                    <a:pt x="2509" y="4952"/>
                    <a:pt x="2395" y="4996"/>
                  </a:cubicBezTo>
                  <a:cubicBezTo>
                    <a:pt x="2265" y="5037"/>
                    <a:pt x="2108" y="5109"/>
                    <a:pt x="1963" y="5109"/>
                  </a:cubicBezTo>
                  <a:cubicBezTo>
                    <a:pt x="1897" y="5109"/>
                    <a:pt x="1834" y="5094"/>
                    <a:pt x="1777" y="5056"/>
                  </a:cubicBezTo>
                  <a:cubicBezTo>
                    <a:pt x="1654" y="4996"/>
                    <a:pt x="1654" y="4809"/>
                    <a:pt x="1590" y="4685"/>
                  </a:cubicBezTo>
                  <a:cubicBezTo>
                    <a:pt x="1466" y="4068"/>
                    <a:pt x="1407" y="3391"/>
                    <a:pt x="1343" y="2709"/>
                  </a:cubicBezTo>
                  <a:lnTo>
                    <a:pt x="1343" y="2709"/>
                  </a:lnTo>
                  <a:cubicBezTo>
                    <a:pt x="1407" y="2956"/>
                    <a:pt x="1466" y="3268"/>
                    <a:pt x="1654" y="3450"/>
                  </a:cubicBezTo>
                  <a:cubicBezTo>
                    <a:pt x="1739" y="3538"/>
                    <a:pt x="1879" y="3584"/>
                    <a:pt x="2010" y="3584"/>
                  </a:cubicBezTo>
                  <a:cubicBezTo>
                    <a:pt x="2160" y="3584"/>
                    <a:pt x="2299" y="3523"/>
                    <a:pt x="2331" y="3391"/>
                  </a:cubicBezTo>
                  <a:cubicBezTo>
                    <a:pt x="1837" y="3080"/>
                    <a:pt x="1466" y="2527"/>
                    <a:pt x="1407" y="1969"/>
                  </a:cubicBezTo>
                  <a:cubicBezTo>
                    <a:pt x="1343" y="1598"/>
                    <a:pt x="1407" y="487"/>
                    <a:pt x="1096" y="180"/>
                  </a:cubicBezTo>
                  <a:cubicBezTo>
                    <a:pt x="938" y="55"/>
                    <a:pt x="789" y="1"/>
                    <a:pt x="6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64"/>
            <p:cNvSpPr/>
            <p:nvPr/>
          </p:nvSpPr>
          <p:spPr>
            <a:xfrm>
              <a:off x="3967475" y="4001325"/>
              <a:ext cx="209950" cy="101900"/>
            </a:xfrm>
            <a:custGeom>
              <a:avLst/>
              <a:gdLst/>
              <a:ahLst/>
              <a:cxnLst/>
              <a:rect l="l" t="t" r="r" b="b"/>
              <a:pathLst>
                <a:path w="8398" h="4076" extrusionOk="0">
                  <a:moveTo>
                    <a:pt x="60" y="1"/>
                  </a:moveTo>
                  <a:lnTo>
                    <a:pt x="1" y="65"/>
                  </a:lnTo>
                  <a:cubicBezTo>
                    <a:pt x="1" y="65"/>
                    <a:pt x="60" y="65"/>
                    <a:pt x="60" y="124"/>
                  </a:cubicBezTo>
                  <a:cubicBezTo>
                    <a:pt x="3088" y="806"/>
                    <a:pt x="5928" y="2164"/>
                    <a:pt x="8333" y="4076"/>
                  </a:cubicBezTo>
                  <a:lnTo>
                    <a:pt x="8398" y="4076"/>
                  </a:lnTo>
                  <a:cubicBezTo>
                    <a:pt x="8398" y="4076"/>
                    <a:pt x="8398" y="4017"/>
                    <a:pt x="8333" y="4017"/>
                  </a:cubicBezTo>
                  <a:cubicBezTo>
                    <a:pt x="5928" y="2100"/>
                    <a:pt x="3088" y="742"/>
                    <a:pt x="60" y="1"/>
                  </a:cubicBezTo>
                  <a:close/>
                </a:path>
              </a:pathLst>
            </a:custGeom>
            <a:solidFill>
              <a:srgbClr val="93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64"/>
            <p:cNvSpPr/>
            <p:nvPr/>
          </p:nvSpPr>
          <p:spPr>
            <a:xfrm>
              <a:off x="4492300" y="3767700"/>
              <a:ext cx="69425" cy="79725"/>
            </a:xfrm>
            <a:custGeom>
              <a:avLst/>
              <a:gdLst/>
              <a:ahLst/>
              <a:cxnLst/>
              <a:rect l="l" t="t" r="r" b="b"/>
              <a:pathLst>
                <a:path w="2777" h="3189" extrusionOk="0">
                  <a:moveTo>
                    <a:pt x="960" y="1"/>
                  </a:moveTo>
                  <a:cubicBezTo>
                    <a:pt x="903" y="1"/>
                    <a:pt x="848" y="9"/>
                    <a:pt x="800" y="25"/>
                  </a:cubicBezTo>
                  <a:cubicBezTo>
                    <a:pt x="553" y="149"/>
                    <a:pt x="371" y="331"/>
                    <a:pt x="247" y="578"/>
                  </a:cubicBezTo>
                  <a:cubicBezTo>
                    <a:pt x="0" y="1072"/>
                    <a:pt x="183" y="1754"/>
                    <a:pt x="553" y="2248"/>
                  </a:cubicBezTo>
                  <a:cubicBezTo>
                    <a:pt x="924" y="2742"/>
                    <a:pt x="1482" y="2989"/>
                    <a:pt x="2099" y="3172"/>
                  </a:cubicBezTo>
                  <a:cubicBezTo>
                    <a:pt x="2162" y="3172"/>
                    <a:pt x="2225" y="3188"/>
                    <a:pt x="2288" y="3188"/>
                  </a:cubicBezTo>
                  <a:cubicBezTo>
                    <a:pt x="2349" y="3188"/>
                    <a:pt x="2409" y="3173"/>
                    <a:pt x="2470" y="3112"/>
                  </a:cubicBezTo>
                  <a:cubicBezTo>
                    <a:pt x="2470" y="3048"/>
                    <a:pt x="2529" y="2989"/>
                    <a:pt x="2529" y="2925"/>
                  </a:cubicBezTo>
                  <a:cubicBezTo>
                    <a:pt x="2776" y="1877"/>
                    <a:pt x="2223" y="702"/>
                    <a:pt x="1294" y="149"/>
                  </a:cubicBezTo>
                  <a:lnTo>
                    <a:pt x="1294" y="149"/>
                  </a:lnTo>
                  <a:lnTo>
                    <a:pt x="1418" y="208"/>
                  </a:lnTo>
                  <a:cubicBezTo>
                    <a:pt x="1325" y="71"/>
                    <a:pt x="1131" y="1"/>
                    <a:pt x="960" y="1"/>
                  </a:cubicBezTo>
                  <a:close/>
                </a:path>
              </a:pathLst>
            </a:custGeom>
            <a:solidFill>
              <a:srgbClr val="93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64"/>
            <p:cNvSpPr/>
            <p:nvPr/>
          </p:nvSpPr>
          <p:spPr>
            <a:xfrm>
              <a:off x="4009100" y="3238800"/>
              <a:ext cx="9275" cy="7825"/>
            </a:xfrm>
            <a:custGeom>
              <a:avLst/>
              <a:gdLst/>
              <a:ahLst/>
              <a:cxnLst/>
              <a:rect l="l" t="t" r="r" b="b"/>
              <a:pathLst>
                <a:path w="371" h="313" extrusionOk="0">
                  <a:moveTo>
                    <a:pt x="0" y="1"/>
                  </a:moveTo>
                  <a:lnTo>
                    <a:pt x="0" y="65"/>
                  </a:lnTo>
                  <a:cubicBezTo>
                    <a:pt x="64" y="124"/>
                    <a:pt x="188" y="189"/>
                    <a:pt x="247" y="312"/>
                  </a:cubicBezTo>
                  <a:lnTo>
                    <a:pt x="371" y="312"/>
                  </a:lnTo>
                  <a:cubicBezTo>
                    <a:pt x="247" y="189"/>
                    <a:pt x="124" y="65"/>
                    <a:pt x="0" y="1"/>
                  </a:cubicBezTo>
                  <a:close/>
                </a:path>
              </a:pathLst>
            </a:custGeom>
            <a:solidFill>
              <a:srgbClr val="801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64"/>
            <p:cNvSpPr/>
            <p:nvPr/>
          </p:nvSpPr>
          <p:spPr>
            <a:xfrm>
              <a:off x="4015275" y="3246600"/>
              <a:ext cx="30900" cy="137325"/>
            </a:xfrm>
            <a:custGeom>
              <a:avLst/>
              <a:gdLst/>
              <a:ahLst/>
              <a:cxnLst/>
              <a:rect l="l" t="t" r="r" b="b"/>
              <a:pathLst>
                <a:path w="1236" h="5493" extrusionOk="0">
                  <a:moveTo>
                    <a:pt x="0" y="0"/>
                  </a:moveTo>
                  <a:cubicBezTo>
                    <a:pt x="188" y="124"/>
                    <a:pt x="311" y="371"/>
                    <a:pt x="435" y="553"/>
                  </a:cubicBezTo>
                  <a:cubicBezTo>
                    <a:pt x="371" y="430"/>
                    <a:pt x="247" y="247"/>
                    <a:pt x="188" y="124"/>
                  </a:cubicBezTo>
                  <a:cubicBezTo>
                    <a:pt x="188" y="59"/>
                    <a:pt x="124" y="59"/>
                    <a:pt x="124" y="0"/>
                  </a:cubicBezTo>
                  <a:close/>
                  <a:moveTo>
                    <a:pt x="988" y="2223"/>
                  </a:moveTo>
                  <a:cubicBezTo>
                    <a:pt x="1176" y="3087"/>
                    <a:pt x="1176" y="3887"/>
                    <a:pt x="1176" y="4505"/>
                  </a:cubicBezTo>
                  <a:cubicBezTo>
                    <a:pt x="1235" y="3764"/>
                    <a:pt x="1176" y="2964"/>
                    <a:pt x="988" y="2223"/>
                  </a:cubicBezTo>
                  <a:close/>
                  <a:moveTo>
                    <a:pt x="1052" y="5433"/>
                  </a:moveTo>
                  <a:cubicBezTo>
                    <a:pt x="1052" y="5433"/>
                    <a:pt x="1052" y="5493"/>
                    <a:pt x="988" y="5493"/>
                  </a:cubicBezTo>
                  <a:lnTo>
                    <a:pt x="1052" y="5493"/>
                  </a:lnTo>
                  <a:lnTo>
                    <a:pt x="1052" y="5433"/>
                  </a:lnTo>
                  <a:close/>
                </a:path>
              </a:pathLst>
            </a:custGeom>
            <a:solidFill>
              <a:srgbClr val="70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64"/>
            <p:cNvSpPr/>
            <p:nvPr/>
          </p:nvSpPr>
          <p:spPr>
            <a:xfrm>
              <a:off x="4006000" y="3240425"/>
              <a:ext cx="38675" cy="143500"/>
            </a:xfrm>
            <a:custGeom>
              <a:avLst/>
              <a:gdLst/>
              <a:ahLst/>
              <a:cxnLst/>
              <a:rect l="l" t="t" r="r" b="b"/>
              <a:pathLst>
                <a:path w="1547" h="5740" extrusionOk="0">
                  <a:moveTo>
                    <a:pt x="124" y="0"/>
                  </a:moveTo>
                  <a:cubicBezTo>
                    <a:pt x="1" y="430"/>
                    <a:pt x="65" y="865"/>
                    <a:pt x="124" y="1294"/>
                  </a:cubicBezTo>
                  <a:cubicBezTo>
                    <a:pt x="371" y="2776"/>
                    <a:pt x="682" y="4322"/>
                    <a:pt x="1359" y="5740"/>
                  </a:cubicBezTo>
                  <a:cubicBezTo>
                    <a:pt x="1423" y="5740"/>
                    <a:pt x="1423" y="5680"/>
                    <a:pt x="1423" y="5680"/>
                  </a:cubicBezTo>
                  <a:cubicBezTo>
                    <a:pt x="1483" y="5369"/>
                    <a:pt x="1483" y="5063"/>
                    <a:pt x="1547" y="4752"/>
                  </a:cubicBezTo>
                  <a:cubicBezTo>
                    <a:pt x="1547" y="4134"/>
                    <a:pt x="1547" y="3334"/>
                    <a:pt x="1359" y="2470"/>
                  </a:cubicBezTo>
                  <a:cubicBezTo>
                    <a:pt x="1236" y="1912"/>
                    <a:pt x="1053" y="1358"/>
                    <a:pt x="806" y="800"/>
                  </a:cubicBezTo>
                  <a:cubicBezTo>
                    <a:pt x="682" y="618"/>
                    <a:pt x="559" y="371"/>
                    <a:pt x="371" y="247"/>
                  </a:cubicBezTo>
                  <a:cubicBezTo>
                    <a:pt x="312" y="124"/>
                    <a:pt x="188" y="59"/>
                    <a:pt x="124" y="0"/>
                  </a:cubicBezTo>
                  <a:close/>
                </a:path>
              </a:pathLst>
            </a:custGeom>
            <a:solidFill>
              <a:srgbClr val="9F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64"/>
            <p:cNvSpPr/>
            <p:nvPr/>
          </p:nvSpPr>
          <p:spPr>
            <a:xfrm>
              <a:off x="3825475" y="3948850"/>
              <a:ext cx="26200" cy="81900"/>
            </a:xfrm>
            <a:custGeom>
              <a:avLst/>
              <a:gdLst/>
              <a:ahLst/>
              <a:cxnLst/>
              <a:rect l="l" t="t" r="r" b="b"/>
              <a:pathLst>
                <a:path w="1048" h="3276" extrusionOk="0">
                  <a:moveTo>
                    <a:pt x="0" y="1"/>
                  </a:moveTo>
                  <a:lnTo>
                    <a:pt x="0" y="124"/>
                  </a:lnTo>
                  <a:cubicBezTo>
                    <a:pt x="183" y="124"/>
                    <a:pt x="371" y="248"/>
                    <a:pt x="494" y="371"/>
                  </a:cubicBezTo>
                  <a:cubicBezTo>
                    <a:pt x="677" y="495"/>
                    <a:pt x="801" y="682"/>
                    <a:pt x="865" y="865"/>
                  </a:cubicBezTo>
                  <a:cubicBezTo>
                    <a:pt x="924" y="1112"/>
                    <a:pt x="988" y="1359"/>
                    <a:pt x="988" y="1670"/>
                  </a:cubicBezTo>
                  <a:cubicBezTo>
                    <a:pt x="988" y="1794"/>
                    <a:pt x="988" y="1917"/>
                    <a:pt x="924" y="2041"/>
                  </a:cubicBezTo>
                  <a:lnTo>
                    <a:pt x="924" y="2905"/>
                  </a:lnTo>
                  <a:lnTo>
                    <a:pt x="924" y="3275"/>
                  </a:lnTo>
                  <a:lnTo>
                    <a:pt x="988" y="3211"/>
                  </a:lnTo>
                  <a:lnTo>
                    <a:pt x="988" y="2905"/>
                  </a:lnTo>
                  <a:cubicBezTo>
                    <a:pt x="988" y="2594"/>
                    <a:pt x="988" y="2347"/>
                    <a:pt x="1048" y="2041"/>
                  </a:cubicBezTo>
                  <a:lnTo>
                    <a:pt x="1048" y="1670"/>
                  </a:lnTo>
                  <a:cubicBezTo>
                    <a:pt x="1048" y="1359"/>
                    <a:pt x="1048" y="1112"/>
                    <a:pt x="924" y="806"/>
                  </a:cubicBezTo>
                  <a:cubicBezTo>
                    <a:pt x="865" y="618"/>
                    <a:pt x="741" y="435"/>
                    <a:pt x="554" y="312"/>
                  </a:cubicBezTo>
                  <a:cubicBezTo>
                    <a:pt x="430" y="188"/>
                    <a:pt x="247" y="65"/>
                    <a:pt x="0" y="1"/>
                  </a:cubicBezTo>
                  <a:close/>
                </a:path>
              </a:pathLst>
            </a:custGeom>
            <a:solidFill>
              <a:srgbClr val="B62C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64"/>
            <p:cNvSpPr/>
            <p:nvPr/>
          </p:nvSpPr>
          <p:spPr>
            <a:xfrm>
              <a:off x="3649500" y="4073950"/>
              <a:ext cx="43250" cy="46325"/>
            </a:xfrm>
            <a:custGeom>
              <a:avLst/>
              <a:gdLst/>
              <a:ahLst/>
              <a:cxnLst/>
              <a:rect l="l" t="t" r="r" b="b"/>
              <a:pathLst>
                <a:path w="1730" h="1853" extrusionOk="0">
                  <a:moveTo>
                    <a:pt x="1665" y="0"/>
                  </a:moveTo>
                  <a:cubicBezTo>
                    <a:pt x="1171" y="553"/>
                    <a:pt x="618" y="1112"/>
                    <a:pt x="60" y="1606"/>
                  </a:cubicBezTo>
                  <a:lnTo>
                    <a:pt x="60" y="1665"/>
                  </a:lnTo>
                  <a:lnTo>
                    <a:pt x="1" y="1729"/>
                  </a:lnTo>
                  <a:cubicBezTo>
                    <a:pt x="1" y="1788"/>
                    <a:pt x="60" y="1788"/>
                    <a:pt x="60" y="1788"/>
                  </a:cubicBezTo>
                  <a:cubicBezTo>
                    <a:pt x="60" y="1788"/>
                    <a:pt x="60" y="1853"/>
                    <a:pt x="124" y="1853"/>
                  </a:cubicBezTo>
                  <a:lnTo>
                    <a:pt x="124" y="1788"/>
                  </a:lnTo>
                  <a:lnTo>
                    <a:pt x="184" y="1788"/>
                  </a:lnTo>
                  <a:lnTo>
                    <a:pt x="184" y="1729"/>
                  </a:lnTo>
                  <a:lnTo>
                    <a:pt x="124" y="1665"/>
                  </a:lnTo>
                  <a:cubicBezTo>
                    <a:pt x="677" y="1171"/>
                    <a:pt x="1236" y="618"/>
                    <a:pt x="1730" y="60"/>
                  </a:cubicBezTo>
                  <a:lnTo>
                    <a:pt x="1730" y="0"/>
                  </a:lnTo>
                  <a:close/>
                </a:path>
              </a:pathLst>
            </a:custGeom>
            <a:solidFill>
              <a:srgbClr val="B62C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64"/>
            <p:cNvSpPr/>
            <p:nvPr/>
          </p:nvSpPr>
          <p:spPr>
            <a:xfrm>
              <a:off x="3766825" y="3982800"/>
              <a:ext cx="49400" cy="27825"/>
            </a:xfrm>
            <a:custGeom>
              <a:avLst/>
              <a:gdLst/>
              <a:ahLst/>
              <a:cxnLst/>
              <a:rect l="l" t="t" r="r" b="b"/>
              <a:pathLst>
                <a:path w="1976" h="1113" extrusionOk="0">
                  <a:moveTo>
                    <a:pt x="1912" y="1"/>
                  </a:moveTo>
                  <a:cubicBezTo>
                    <a:pt x="1235" y="248"/>
                    <a:pt x="618" y="618"/>
                    <a:pt x="0" y="1053"/>
                  </a:cubicBezTo>
                  <a:lnTo>
                    <a:pt x="0" y="1112"/>
                  </a:lnTo>
                  <a:lnTo>
                    <a:pt x="59" y="1112"/>
                  </a:lnTo>
                  <a:cubicBezTo>
                    <a:pt x="618" y="683"/>
                    <a:pt x="1294" y="312"/>
                    <a:pt x="1976" y="65"/>
                  </a:cubicBezTo>
                  <a:cubicBezTo>
                    <a:pt x="1976" y="1"/>
                    <a:pt x="1976" y="1"/>
                    <a:pt x="1912" y="1"/>
                  </a:cubicBezTo>
                  <a:close/>
                </a:path>
              </a:pathLst>
            </a:custGeom>
            <a:solidFill>
              <a:srgbClr val="B62C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64"/>
            <p:cNvSpPr/>
            <p:nvPr/>
          </p:nvSpPr>
          <p:spPr>
            <a:xfrm>
              <a:off x="3567625" y="4231400"/>
              <a:ext cx="14000" cy="38550"/>
            </a:xfrm>
            <a:custGeom>
              <a:avLst/>
              <a:gdLst/>
              <a:ahLst/>
              <a:cxnLst/>
              <a:rect l="l" t="t" r="r" b="b"/>
              <a:pathLst>
                <a:path w="560" h="1542" extrusionOk="0">
                  <a:moveTo>
                    <a:pt x="436" y="0"/>
                  </a:moveTo>
                  <a:lnTo>
                    <a:pt x="436" y="59"/>
                  </a:lnTo>
                  <a:lnTo>
                    <a:pt x="371" y="59"/>
                  </a:lnTo>
                  <a:lnTo>
                    <a:pt x="371" y="123"/>
                  </a:lnTo>
                  <a:lnTo>
                    <a:pt x="398" y="148"/>
                  </a:lnTo>
                  <a:lnTo>
                    <a:pt x="398" y="148"/>
                  </a:lnTo>
                  <a:cubicBezTo>
                    <a:pt x="224" y="560"/>
                    <a:pt x="61" y="1021"/>
                    <a:pt x="1" y="1482"/>
                  </a:cubicBezTo>
                  <a:lnTo>
                    <a:pt x="65" y="1541"/>
                  </a:lnTo>
                  <a:lnTo>
                    <a:pt x="65" y="1482"/>
                  </a:lnTo>
                  <a:cubicBezTo>
                    <a:pt x="122" y="1012"/>
                    <a:pt x="294" y="542"/>
                    <a:pt x="468" y="123"/>
                  </a:cubicBezTo>
                  <a:lnTo>
                    <a:pt x="495" y="123"/>
                  </a:lnTo>
                  <a:lnTo>
                    <a:pt x="495" y="59"/>
                  </a:lnTo>
                  <a:lnTo>
                    <a:pt x="559" y="59"/>
                  </a:lnTo>
                  <a:lnTo>
                    <a:pt x="559" y="0"/>
                  </a:lnTo>
                  <a:close/>
                </a:path>
              </a:pathLst>
            </a:custGeom>
            <a:solidFill>
              <a:srgbClr val="B62C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64"/>
            <p:cNvSpPr/>
            <p:nvPr/>
          </p:nvSpPr>
          <p:spPr>
            <a:xfrm>
              <a:off x="3647900" y="3862425"/>
              <a:ext cx="101900" cy="40150"/>
            </a:xfrm>
            <a:custGeom>
              <a:avLst/>
              <a:gdLst/>
              <a:ahLst/>
              <a:cxnLst/>
              <a:rect l="l" t="t" r="r" b="b"/>
              <a:pathLst>
                <a:path w="4076" h="1606" extrusionOk="0">
                  <a:moveTo>
                    <a:pt x="1" y="0"/>
                  </a:moveTo>
                  <a:lnTo>
                    <a:pt x="1" y="64"/>
                  </a:lnTo>
                  <a:cubicBezTo>
                    <a:pt x="1" y="64"/>
                    <a:pt x="1" y="124"/>
                    <a:pt x="65" y="124"/>
                  </a:cubicBezTo>
                  <a:cubicBezTo>
                    <a:pt x="124" y="64"/>
                    <a:pt x="248" y="64"/>
                    <a:pt x="371" y="64"/>
                  </a:cubicBezTo>
                  <a:cubicBezTo>
                    <a:pt x="1359" y="64"/>
                    <a:pt x="2347" y="617"/>
                    <a:pt x="3211" y="1111"/>
                  </a:cubicBezTo>
                  <a:cubicBezTo>
                    <a:pt x="3458" y="1299"/>
                    <a:pt x="3769" y="1482"/>
                    <a:pt x="4016" y="1605"/>
                  </a:cubicBezTo>
                  <a:lnTo>
                    <a:pt x="4076" y="1605"/>
                  </a:lnTo>
                  <a:lnTo>
                    <a:pt x="4076" y="1546"/>
                  </a:lnTo>
                  <a:cubicBezTo>
                    <a:pt x="3769" y="1358"/>
                    <a:pt x="3522" y="1235"/>
                    <a:pt x="3275" y="1052"/>
                  </a:cubicBezTo>
                  <a:cubicBezTo>
                    <a:pt x="2347" y="558"/>
                    <a:pt x="1423" y="0"/>
                    <a:pt x="371" y="0"/>
                  </a:cubicBezTo>
                  <a:close/>
                </a:path>
              </a:pathLst>
            </a:custGeom>
            <a:solidFill>
              <a:srgbClr val="B62C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64"/>
            <p:cNvSpPr/>
            <p:nvPr/>
          </p:nvSpPr>
          <p:spPr>
            <a:xfrm>
              <a:off x="4379550" y="3789925"/>
              <a:ext cx="49425" cy="66350"/>
            </a:xfrm>
            <a:custGeom>
              <a:avLst/>
              <a:gdLst/>
              <a:ahLst/>
              <a:cxnLst/>
              <a:rect l="l" t="t" r="r" b="b"/>
              <a:pathLst>
                <a:path w="1977" h="2654" extrusionOk="0">
                  <a:moveTo>
                    <a:pt x="0" y="1"/>
                  </a:moveTo>
                  <a:lnTo>
                    <a:pt x="0" y="60"/>
                  </a:lnTo>
                  <a:cubicBezTo>
                    <a:pt x="865" y="741"/>
                    <a:pt x="1546" y="1606"/>
                    <a:pt x="1917" y="2653"/>
                  </a:cubicBezTo>
                  <a:lnTo>
                    <a:pt x="1976" y="2653"/>
                  </a:lnTo>
                  <a:lnTo>
                    <a:pt x="1976" y="2594"/>
                  </a:lnTo>
                  <a:cubicBezTo>
                    <a:pt x="1606" y="1606"/>
                    <a:pt x="929" y="677"/>
                    <a:pt x="65" y="1"/>
                  </a:cubicBezTo>
                  <a:close/>
                </a:path>
              </a:pathLst>
            </a:custGeom>
            <a:solidFill>
              <a:srgbClr val="93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54" name="Google Shape;2854;p64"/>
          <p:cNvSpPr/>
          <p:nvPr/>
        </p:nvSpPr>
        <p:spPr>
          <a:xfrm>
            <a:off x="3921900" y="4700807"/>
            <a:ext cx="1300200" cy="300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55" name="Google Shape;2855;p64"/>
          <p:cNvSpPr txBox="1">
            <a:spLocks noGrp="1"/>
          </p:cNvSpPr>
          <p:nvPr>
            <p:ph type="ctrTitle" idx="4294967295"/>
          </p:nvPr>
        </p:nvSpPr>
        <p:spPr>
          <a:xfrm>
            <a:off x="4570291" y="4730057"/>
            <a:ext cx="629400" cy="24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hlink"/>
                </a:solidFill>
                <a:uFill>
                  <a:noFill/>
                </a:uFill>
                <a:hlinkClick r:id="" action="ppaction://hlinkshowjump?jump=nextslide"/>
              </a:rPr>
              <a:t>NEXT</a:t>
            </a:r>
            <a:endParaRPr sz="1400"/>
          </a:p>
        </p:txBody>
      </p:sp>
      <p:sp>
        <p:nvSpPr>
          <p:cNvPr id="2856" name="Google Shape;2856;p64"/>
          <p:cNvSpPr txBox="1">
            <a:spLocks noGrp="1"/>
          </p:cNvSpPr>
          <p:nvPr>
            <p:ph type="ctrTitle" idx="4294967295"/>
          </p:nvPr>
        </p:nvSpPr>
        <p:spPr>
          <a:xfrm>
            <a:off x="3943606" y="4730057"/>
            <a:ext cx="629400" cy="242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400">
                <a:solidFill>
                  <a:schemeClr val="hlink"/>
                </a:solidFill>
                <a:uFill>
                  <a:noFill/>
                </a:uFill>
                <a:hlinkClick r:id="" action="ppaction://hlinkshowjump?jump=previousslide"/>
              </a:rPr>
              <a:t>PREV</a:t>
            </a:r>
            <a:endParaRPr sz="1400"/>
          </a:p>
        </p:txBody>
      </p:sp>
      <p:grpSp>
        <p:nvGrpSpPr>
          <p:cNvPr id="107" name="Google Shape;6942;p119">
            <a:extLst>
              <a:ext uri="{FF2B5EF4-FFF2-40B4-BE49-F238E27FC236}">
                <a16:creationId xmlns:a16="http://schemas.microsoft.com/office/drawing/2014/main" id="{A09824E3-FB7E-4932-A8CB-CC8D1B8449D4}"/>
              </a:ext>
            </a:extLst>
          </p:cNvPr>
          <p:cNvGrpSpPr/>
          <p:nvPr/>
        </p:nvGrpSpPr>
        <p:grpSpPr>
          <a:xfrm>
            <a:off x="8240386" y="254280"/>
            <a:ext cx="800215" cy="1046542"/>
            <a:chOff x="3148389" y="3357000"/>
            <a:chExt cx="380878" cy="423121"/>
          </a:xfrm>
        </p:grpSpPr>
        <p:sp>
          <p:nvSpPr>
            <p:cNvPr id="108" name="Google Shape;6943;p119">
              <a:extLst>
                <a:ext uri="{FF2B5EF4-FFF2-40B4-BE49-F238E27FC236}">
                  <a16:creationId xmlns:a16="http://schemas.microsoft.com/office/drawing/2014/main" id="{70FE1378-FDAC-479F-80B5-19274FE33D84}"/>
                </a:ext>
              </a:extLst>
            </p:cNvPr>
            <p:cNvSpPr/>
            <p:nvPr/>
          </p:nvSpPr>
          <p:spPr>
            <a:xfrm>
              <a:off x="3148389" y="3449352"/>
              <a:ext cx="380878" cy="330769"/>
            </a:xfrm>
            <a:custGeom>
              <a:avLst/>
              <a:gdLst/>
              <a:ahLst/>
              <a:cxnLst/>
              <a:rect l="l" t="t" r="r" b="b"/>
              <a:pathLst>
                <a:path w="14138" h="12278" extrusionOk="0">
                  <a:moveTo>
                    <a:pt x="1" y="0"/>
                  </a:moveTo>
                  <a:lnTo>
                    <a:pt x="1" y="11586"/>
                  </a:lnTo>
                  <a:lnTo>
                    <a:pt x="27" y="11719"/>
                  </a:lnTo>
                  <a:lnTo>
                    <a:pt x="54" y="11852"/>
                  </a:lnTo>
                  <a:lnTo>
                    <a:pt x="134" y="11958"/>
                  </a:lnTo>
                  <a:lnTo>
                    <a:pt x="213" y="12065"/>
                  </a:lnTo>
                  <a:lnTo>
                    <a:pt x="320" y="12144"/>
                  </a:lnTo>
                  <a:lnTo>
                    <a:pt x="426" y="12224"/>
                  </a:lnTo>
                  <a:lnTo>
                    <a:pt x="559" y="12251"/>
                  </a:lnTo>
                  <a:lnTo>
                    <a:pt x="692" y="12277"/>
                  </a:lnTo>
                  <a:lnTo>
                    <a:pt x="13447" y="12277"/>
                  </a:lnTo>
                  <a:lnTo>
                    <a:pt x="13580" y="12251"/>
                  </a:lnTo>
                  <a:lnTo>
                    <a:pt x="13713" y="12224"/>
                  </a:lnTo>
                  <a:lnTo>
                    <a:pt x="13819" y="12144"/>
                  </a:lnTo>
                  <a:lnTo>
                    <a:pt x="13925" y="12065"/>
                  </a:lnTo>
                  <a:lnTo>
                    <a:pt x="14032" y="11958"/>
                  </a:lnTo>
                  <a:lnTo>
                    <a:pt x="14085" y="11852"/>
                  </a:lnTo>
                  <a:lnTo>
                    <a:pt x="14138" y="11719"/>
                  </a:lnTo>
                  <a:lnTo>
                    <a:pt x="14138" y="11586"/>
                  </a:lnTo>
                  <a:lnTo>
                    <a:pt x="141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6944;p119">
              <a:extLst>
                <a:ext uri="{FF2B5EF4-FFF2-40B4-BE49-F238E27FC236}">
                  <a16:creationId xmlns:a16="http://schemas.microsoft.com/office/drawing/2014/main" id="{1F11CB3F-884D-4273-9D3C-76BE934FBF26}"/>
                </a:ext>
              </a:extLst>
            </p:cNvPr>
            <p:cNvSpPr/>
            <p:nvPr/>
          </p:nvSpPr>
          <p:spPr>
            <a:xfrm>
              <a:off x="3148389" y="3387066"/>
              <a:ext cx="380878" cy="76617"/>
            </a:xfrm>
            <a:custGeom>
              <a:avLst/>
              <a:gdLst/>
              <a:ahLst/>
              <a:cxnLst/>
              <a:rect l="l" t="t" r="r" b="b"/>
              <a:pathLst>
                <a:path w="14138" h="2844" extrusionOk="0">
                  <a:moveTo>
                    <a:pt x="559" y="0"/>
                  </a:moveTo>
                  <a:lnTo>
                    <a:pt x="426" y="53"/>
                  </a:lnTo>
                  <a:lnTo>
                    <a:pt x="320" y="107"/>
                  </a:lnTo>
                  <a:lnTo>
                    <a:pt x="213" y="186"/>
                  </a:lnTo>
                  <a:lnTo>
                    <a:pt x="134" y="293"/>
                  </a:lnTo>
                  <a:lnTo>
                    <a:pt x="54" y="425"/>
                  </a:lnTo>
                  <a:lnTo>
                    <a:pt x="27" y="558"/>
                  </a:lnTo>
                  <a:lnTo>
                    <a:pt x="1" y="691"/>
                  </a:lnTo>
                  <a:lnTo>
                    <a:pt x="1" y="2844"/>
                  </a:lnTo>
                  <a:lnTo>
                    <a:pt x="14138" y="2844"/>
                  </a:lnTo>
                  <a:lnTo>
                    <a:pt x="14138" y="691"/>
                  </a:lnTo>
                  <a:lnTo>
                    <a:pt x="14138" y="558"/>
                  </a:lnTo>
                  <a:lnTo>
                    <a:pt x="14085" y="425"/>
                  </a:lnTo>
                  <a:lnTo>
                    <a:pt x="14032" y="293"/>
                  </a:lnTo>
                  <a:lnTo>
                    <a:pt x="13925" y="186"/>
                  </a:lnTo>
                  <a:lnTo>
                    <a:pt x="13819" y="107"/>
                  </a:lnTo>
                  <a:lnTo>
                    <a:pt x="13713" y="53"/>
                  </a:lnTo>
                  <a:lnTo>
                    <a:pt x="1358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6945;p119">
              <a:extLst>
                <a:ext uri="{FF2B5EF4-FFF2-40B4-BE49-F238E27FC236}">
                  <a16:creationId xmlns:a16="http://schemas.microsoft.com/office/drawing/2014/main" id="{E9E24BF5-3759-48E0-9BAB-58F7A7B25689}"/>
                </a:ext>
              </a:extLst>
            </p:cNvPr>
            <p:cNvSpPr/>
            <p:nvPr/>
          </p:nvSpPr>
          <p:spPr>
            <a:xfrm>
              <a:off x="3219269" y="3357000"/>
              <a:ext cx="35830" cy="106682"/>
            </a:xfrm>
            <a:custGeom>
              <a:avLst/>
              <a:gdLst/>
              <a:ahLst/>
              <a:cxnLst/>
              <a:rect l="l" t="t" r="r" b="b"/>
              <a:pathLst>
                <a:path w="1330" h="3960" extrusionOk="0">
                  <a:moveTo>
                    <a:pt x="665" y="0"/>
                  </a:moveTo>
                  <a:lnTo>
                    <a:pt x="532" y="27"/>
                  </a:lnTo>
                  <a:lnTo>
                    <a:pt x="399" y="53"/>
                  </a:lnTo>
                  <a:lnTo>
                    <a:pt x="293" y="107"/>
                  </a:lnTo>
                  <a:lnTo>
                    <a:pt x="186" y="213"/>
                  </a:lnTo>
                  <a:lnTo>
                    <a:pt x="107" y="293"/>
                  </a:lnTo>
                  <a:lnTo>
                    <a:pt x="54" y="425"/>
                  </a:lnTo>
                  <a:lnTo>
                    <a:pt x="0" y="532"/>
                  </a:lnTo>
                  <a:lnTo>
                    <a:pt x="0" y="691"/>
                  </a:lnTo>
                  <a:lnTo>
                    <a:pt x="0" y="3960"/>
                  </a:lnTo>
                  <a:lnTo>
                    <a:pt x="1329" y="3960"/>
                  </a:lnTo>
                  <a:lnTo>
                    <a:pt x="1329" y="691"/>
                  </a:lnTo>
                  <a:lnTo>
                    <a:pt x="1329" y="532"/>
                  </a:lnTo>
                  <a:lnTo>
                    <a:pt x="1276" y="425"/>
                  </a:lnTo>
                  <a:lnTo>
                    <a:pt x="1223" y="293"/>
                  </a:lnTo>
                  <a:lnTo>
                    <a:pt x="1143" y="213"/>
                  </a:lnTo>
                  <a:lnTo>
                    <a:pt x="1037" y="107"/>
                  </a:lnTo>
                  <a:lnTo>
                    <a:pt x="931" y="53"/>
                  </a:lnTo>
                  <a:lnTo>
                    <a:pt x="798" y="27"/>
                  </a:lnTo>
                  <a:lnTo>
                    <a:pt x="6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6946;p119">
              <a:extLst>
                <a:ext uri="{FF2B5EF4-FFF2-40B4-BE49-F238E27FC236}">
                  <a16:creationId xmlns:a16="http://schemas.microsoft.com/office/drawing/2014/main" id="{A1CF67FE-0279-47DE-A294-6D0BB3CD9949}"/>
                </a:ext>
              </a:extLst>
            </p:cNvPr>
            <p:cNvSpPr/>
            <p:nvPr/>
          </p:nvSpPr>
          <p:spPr>
            <a:xfrm>
              <a:off x="3422588" y="3357000"/>
              <a:ext cx="36531" cy="106682"/>
            </a:xfrm>
            <a:custGeom>
              <a:avLst/>
              <a:gdLst/>
              <a:ahLst/>
              <a:cxnLst/>
              <a:rect l="l" t="t" r="r" b="b"/>
              <a:pathLst>
                <a:path w="1356" h="3960" extrusionOk="0">
                  <a:moveTo>
                    <a:pt x="665" y="0"/>
                  </a:moveTo>
                  <a:lnTo>
                    <a:pt x="532" y="27"/>
                  </a:lnTo>
                  <a:lnTo>
                    <a:pt x="399" y="53"/>
                  </a:lnTo>
                  <a:lnTo>
                    <a:pt x="293" y="107"/>
                  </a:lnTo>
                  <a:lnTo>
                    <a:pt x="186" y="213"/>
                  </a:lnTo>
                  <a:lnTo>
                    <a:pt x="107" y="293"/>
                  </a:lnTo>
                  <a:lnTo>
                    <a:pt x="54" y="425"/>
                  </a:lnTo>
                  <a:lnTo>
                    <a:pt x="0" y="532"/>
                  </a:lnTo>
                  <a:lnTo>
                    <a:pt x="0" y="691"/>
                  </a:lnTo>
                  <a:lnTo>
                    <a:pt x="0" y="3960"/>
                  </a:lnTo>
                  <a:lnTo>
                    <a:pt x="1356" y="3960"/>
                  </a:lnTo>
                  <a:lnTo>
                    <a:pt x="1356" y="691"/>
                  </a:lnTo>
                  <a:lnTo>
                    <a:pt x="1329" y="532"/>
                  </a:lnTo>
                  <a:lnTo>
                    <a:pt x="1303" y="425"/>
                  </a:lnTo>
                  <a:lnTo>
                    <a:pt x="1223" y="293"/>
                  </a:lnTo>
                  <a:lnTo>
                    <a:pt x="1143" y="213"/>
                  </a:lnTo>
                  <a:lnTo>
                    <a:pt x="1037" y="107"/>
                  </a:lnTo>
                  <a:lnTo>
                    <a:pt x="931" y="53"/>
                  </a:lnTo>
                  <a:lnTo>
                    <a:pt x="798" y="27"/>
                  </a:lnTo>
                  <a:lnTo>
                    <a:pt x="6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6947;p119">
              <a:extLst>
                <a:ext uri="{FF2B5EF4-FFF2-40B4-BE49-F238E27FC236}">
                  <a16:creationId xmlns:a16="http://schemas.microsoft.com/office/drawing/2014/main" id="{EC5EE887-0793-471A-86EC-F1E4C00C130A}"/>
                </a:ext>
              </a:extLst>
            </p:cNvPr>
            <p:cNvSpPr/>
            <p:nvPr/>
          </p:nvSpPr>
          <p:spPr>
            <a:xfrm>
              <a:off x="3188476" y="3500162"/>
              <a:ext cx="90249" cy="90949"/>
            </a:xfrm>
            <a:custGeom>
              <a:avLst/>
              <a:gdLst/>
              <a:ahLst/>
              <a:cxnLst/>
              <a:rect l="l" t="t" r="r" b="b"/>
              <a:pathLst>
                <a:path w="3350" h="3376" extrusionOk="0">
                  <a:moveTo>
                    <a:pt x="1170" y="1"/>
                  </a:moveTo>
                  <a:lnTo>
                    <a:pt x="1090" y="28"/>
                  </a:lnTo>
                  <a:lnTo>
                    <a:pt x="1011" y="81"/>
                  </a:lnTo>
                  <a:lnTo>
                    <a:pt x="957" y="160"/>
                  </a:lnTo>
                  <a:lnTo>
                    <a:pt x="931" y="240"/>
                  </a:lnTo>
                  <a:lnTo>
                    <a:pt x="931" y="958"/>
                  </a:lnTo>
                  <a:lnTo>
                    <a:pt x="134" y="958"/>
                  </a:lnTo>
                  <a:lnTo>
                    <a:pt x="54" y="1011"/>
                  </a:lnTo>
                  <a:lnTo>
                    <a:pt x="1" y="1091"/>
                  </a:lnTo>
                  <a:lnTo>
                    <a:pt x="1" y="1197"/>
                  </a:lnTo>
                  <a:lnTo>
                    <a:pt x="1" y="2180"/>
                  </a:lnTo>
                  <a:lnTo>
                    <a:pt x="1" y="2286"/>
                  </a:lnTo>
                  <a:lnTo>
                    <a:pt x="54" y="2339"/>
                  </a:lnTo>
                  <a:lnTo>
                    <a:pt x="134" y="2393"/>
                  </a:lnTo>
                  <a:lnTo>
                    <a:pt x="240" y="2419"/>
                  </a:lnTo>
                  <a:lnTo>
                    <a:pt x="931" y="2419"/>
                  </a:lnTo>
                  <a:lnTo>
                    <a:pt x="931" y="3110"/>
                  </a:lnTo>
                  <a:lnTo>
                    <a:pt x="957" y="3216"/>
                  </a:lnTo>
                  <a:lnTo>
                    <a:pt x="1011" y="3296"/>
                  </a:lnTo>
                  <a:lnTo>
                    <a:pt x="1090" y="3349"/>
                  </a:lnTo>
                  <a:lnTo>
                    <a:pt x="1170" y="3376"/>
                  </a:lnTo>
                  <a:lnTo>
                    <a:pt x="2153" y="3376"/>
                  </a:lnTo>
                  <a:lnTo>
                    <a:pt x="2260" y="3349"/>
                  </a:lnTo>
                  <a:lnTo>
                    <a:pt x="2339" y="3296"/>
                  </a:lnTo>
                  <a:lnTo>
                    <a:pt x="2392" y="3216"/>
                  </a:lnTo>
                  <a:lnTo>
                    <a:pt x="2419" y="3110"/>
                  </a:lnTo>
                  <a:lnTo>
                    <a:pt x="2419" y="2419"/>
                  </a:lnTo>
                  <a:lnTo>
                    <a:pt x="3110" y="2419"/>
                  </a:lnTo>
                  <a:lnTo>
                    <a:pt x="3190" y="2393"/>
                  </a:lnTo>
                  <a:lnTo>
                    <a:pt x="3269" y="2339"/>
                  </a:lnTo>
                  <a:lnTo>
                    <a:pt x="3323" y="2286"/>
                  </a:lnTo>
                  <a:lnTo>
                    <a:pt x="3349" y="2180"/>
                  </a:lnTo>
                  <a:lnTo>
                    <a:pt x="3349" y="1197"/>
                  </a:lnTo>
                  <a:lnTo>
                    <a:pt x="3323" y="1091"/>
                  </a:lnTo>
                  <a:lnTo>
                    <a:pt x="3269" y="1011"/>
                  </a:lnTo>
                  <a:lnTo>
                    <a:pt x="3190" y="958"/>
                  </a:lnTo>
                  <a:lnTo>
                    <a:pt x="2419" y="958"/>
                  </a:lnTo>
                  <a:lnTo>
                    <a:pt x="2419" y="240"/>
                  </a:lnTo>
                  <a:lnTo>
                    <a:pt x="2392" y="160"/>
                  </a:lnTo>
                  <a:lnTo>
                    <a:pt x="2339" y="81"/>
                  </a:lnTo>
                  <a:lnTo>
                    <a:pt x="2260" y="28"/>
                  </a:lnTo>
                  <a:lnTo>
                    <a:pt x="21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6948;p119">
              <a:extLst>
                <a:ext uri="{FF2B5EF4-FFF2-40B4-BE49-F238E27FC236}">
                  <a16:creationId xmlns:a16="http://schemas.microsoft.com/office/drawing/2014/main" id="{49561D15-DFEB-4ED4-98E8-2377504AB4EE}"/>
                </a:ext>
              </a:extLst>
            </p:cNvPr>
            <p:cNvSpPr/>
            <p:nvPr/>
          </p:nvSpPr>
          <p:spPr>
            <a:xfrm>
              <a:off x="3319487" y="3500162"/>
              <a:ext cx="37985" cy="29392"/>
            </a:xfrm>
            <a:custGeom>
              <a:avLst/>
              <a:gdLst/>
              <a:ahLst/>
              <a:cxnLst/>
              <a:rect l="l" t="t" r="r" b="b"/>
              <a:pathLst>
                <a:path w="1410" h="1091" extrusionOk="0">
                  <a:moveTo>
                    <a:pt x="559" y="1"/>
                  </a:moveTo>
                  <a:lnTo>
                    <a:pt x="426" y="28"/>
                  </a:lnTo>
                  <a:lnTo>
                    <a:pt x="346" y="54"/>
                  </a:lnTo>
                  <a:lnTo>
                    <a:pt x="240" y="107"/>
                  </a:lnTo>
                  <a:lnTo>
                    <a:pt x="160" y="160"/>
                  </a:lnTo>
                  <a:lnTo>
                    <a:pt x="81" y="240"/>
                  </a:lnTo>
                  <a:lnTo>
                    <a:pt x="54" y="346"/>
                  </a:lnTo>
                  <a:lnTo>
                    <a:pt x="1" y="453"/>
                  </a:lnTo>
                  <a:lnTo>
                    <a:pt x="1" y="559"/>
                  </a:lnTo>
                  <a:lnTo>
                    <a:pt x="1" y="665"/>
                  </a:lnTo>
                  <a:lnTo>
                    <a:pt x="54" y="772"/>
                  </a:lnTo>
                  <a:lnTo>
                    <a:pt x="81" y="851"/>
                  </a:lnTo>
                  <a:lnTo>
                    <a:pt x="160" y="931"/>
                  </a:lnTo>
                  <a:lnTo>
                    <a:pt x="240" y="1011"/>
                  </a:lnTo>
                  <a:lnTo>
                    <a:pt x="346" y="1064"/>
                  </a:lnTo>
                  <a:lnTo>
                    <a:pt x="426" y="1091"/>
                  </a:lnTo>
                  <a:lnTo>
                    <a:pt x="984" y="1091"/>
                  </a:lnTo>
                  <a:lnTo>
                    <a:pt x="1090" y="1064"/>
                  </a:lnTo>
                  <a:lnTo>
                    <a:pt x="1170" y="1011"/>
                  </a:lnTo>
                  <a:lnTo>
                    <a:pt x="1250" y="931"/>
                  </a:lnTo>
                  <a:lnTo>
                    <a:pt x="1330" y="851"/>
                  </a:lnTo>
                  <a:lnTo>
                    <a:pt x="1383" y="772"/>
                  </a:lnTo>
                  <a:lnTo>
                    <a:pt x="1409" y="665"/>
                  </a:lnTo>
                  <a:lnTo>
                    <a:pt x="1409" y="559"/>
                  </a:lnTo>
                  <a:lnTo>
                    <a:pt x="1409" y="453"/>
                  </a:lnTo>
                  <a:lnTo>
                    <a:pt x="1383" y="346"/>
                  </a:lnTo>
                  <a:lnTo>
                    <a:pt x="1330" y="240"/>
                  </a:lnTo>
                  <a:lnTo>
                    <a:pt x="1250" y="160"/>
                  </a:lnTo>
                  <a:lnTo>
                    <a:pt x="1170" y="107"/>
                  </a:lnTo>
                  <a:lnTo>
                    <a:pt x="1090" y="54"/>
                  </a:lnTo>
                  <a:lnTo>
                    <a:pt x="984" y="28"/>
                  </a:lnTo>
                  <a:lnTo>
                    <a:pt x="8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6949;p119">
              <a:extLst>
                <a:ext uri="{FF2B5EF4-FFF2-40B4-BE49-F238E27FC236}">
                  <a16:creationId xmlns:a16="http://schemas.microsoft.com/office/drawing/2014/main" id="{02716C86-73FA-487B-A5F5-4070C47D2555}"/>
                </a:ext>
              </a:extLst>
            </p:cNvPr>
            <p:cNvSpPr/>
            <p:nvPr/>
          </p:nvSpPr>
          <p:spPr>
            <a:xfrm>
              <a:off x="3319487" y="3553881"/>
              <a:ext cx="37985" cy="29365"/>
            </a:xfrm>
            <a:custGeom>
              <a:avLst/>
              <a:gdLst/>
              <a:ahLst/>
              <a:cxnLst/>
              <a:rect l="l" t="t" r="r" b="b"/>
              <a:pathLst>
                <a:path w="1410" h="1090" extrusionOk="0">
                  <a:moveTo>
                    <a:pt x="426" y="0"/>
                  </a:moveTo>
                  <a:lnTo>
                    <a:pt x="346" y="27"/>
                  </a:lnTo>
                  <a:lnTo>
                    <a:pt x="240" y="80"/>
                  </a:lnTo>
                  <a:lnTo>
                    <a:pt x="160" y="159"/>
                  </a:lnTo>
                  <a:lnTo>
                    <a:pt x="81" y="239"/>
                  </a:lnTo>
                  <a:lnTo>
                    <a:pt x="54" y="319"/>
                  </a:lnTo>
                  <a:lnTo>
                    <a:pt x="1" y="425"/>
                  </a:lnTo>
                  <a:lnTo>
                    <a:pt x="1" y="531"/>
                  </a:lnTo>
                  <a:lnTo>
                    <a:pt x="1" y="664"/>
                  </a:lnTo>
                  <a:lnTo>
                    <a:pt x="54" y="744"/>
                  </a:lnTo>
                  <a:lnTo>
                    <a:pt x="81" y="850"/>
                  </a:lnTo>
                  <a:lnTo>
                    <a:pt x="160" y="930"/>
                  </a:lnTo>
                  <a:lnTo>
                    <a:pt x="240" y="983"/>
                  </a:lnTo>
                  <a:lnTo>
                    <a:pt x="346" y="1036"/>
                  </a:lnTo>
                  <a:lnTo>
                    <a:pt x="426" y="1090"/>
                  </a:lnTo>
                  <a:lnTo>
                    <a:pt x="984" y="1090"/>
                  </a:lnTo>
                  <a:lnTo>
                    <a:pt x="1090" y="1036"/>
                  </a:lnTo>
                  <a:lnTo>
                    <a:pt x="1170" y="983"/>
                  </a:lnTo>
                  <a:lnTo>
                    <a:pt x="1250" y="930"/>
                  </a:lnTo>
                  <a:lnTo>
                    <a:pt x="1330" y="850"/>
                  </a:lnTo>
                  <a:lnTo>
                    <a:pt x="1383" y="744"/>
                  </a:lnTo>
                  <a:lnTo>
                    <a:pt x="1409" y="664"/>
                  </a:lnTo>
                  <a:lnTo>
                    <a:pt x="1409" y="531"/>
                  </a:lnTo>
                  <a:lnTo>
                    <a:pt x="1409" y="425"/>
                  </a:lnTo>
                  <a:lnTo>
                    <a:pt x="1383" y="319"/>
                  </a:lnTo>
                  <a:lnTo>
                    <a:pt x="1330" y="239"/>
                  </a:lnTo>
                  <a:lnTo>
                    <a:pt x="1250" y="159"/>
                  </a:lnTo>
                  <a:lnTo>
                    <a:pt x="1170" y="80"/>
                  </a:lnTo>
                  <a:lnTo>
                    <a:pt x="1090" y="27"/>
                  </a:lnTo>
                  <a:lnTo>
                    <a:pt x="9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6950;p119">
              <a:extLst>
                <a:ext uri="{FF2B5EF4-FFF2-40B4-BE49-F238E27FC236}">
                  <a16:creationId xmlns:a16="http://schemas.microsoft.com/office/drawing/2014/main" id="{1E2E93C2-60AC-4104-A686-14D0C933C0E2}"/>
                </a:ext>
              </a:extLst>
            </p:cNvPr>
            <p:cNvSpPr/>
            <p:nvPr/>
          </p:nvSpPr>
          <p:spPr>
            <a:xfrm>
              <a:off x="3319487" y="3606846"/>
              <a:ext cx="37985" cy="30092"/>
            </a:xfrm>
            <a:custGeom>
              <a:avLst/>
              <a:gdLst/>
              <a:ahLst/>
              <a:cxnLst/>
              <a:rect l="l" t="t" r="r" b="b"/>
              <a:pathLst>
                <a:path w="1410" h="1117" extrusionOk="0">
                  <a:moveTo>
                    <a:pt x="559" y="0"/>
                  </a:moveTo>
                  <a:lnTo>
                    <a:pt x="426" y="27"/>
                  </a:lnTo>
                  <a:lnTo>
                    <a:pt x="346" y="54"/>
                  </a:lnTo>
                  <a:lnTo>
                    <a:pt x="240" y="107"/>
                  </a:lnTo>
                  <a:lnTo>
                    <a:pt x="160" y="160"/>
                  </a:lnTo>
                  <a:lnTo>
                    <a:pt x="81" y="240"/>
                  </a:lnTo>
                  <a:lnTo>
                    <a:pt x="54" y="346"/>
                  </a:lnTo>
                  <a:lnTo>
                    <a:pt x="1" y="452"/>
                  </a:lnTo>
                  <a:lnTo>
                    <a:pt x="1" y="559"/>
                  </a:lnTo>
                  <a:lnTo>
                    <a:pt x="1" y="665"/>
                  </a:lnTo>
                  <a:lnTo>
                    <a:pt x="54" y="771"/>
                  </a:lnTo>
                  <a:lnTo>
                    <a:pt x="81" y="877"/>
                  </a:lnTo>
                  <a:lnTo>
                    <a:pt x="160" y="957"/>
                  </a:lnTo>
                  <a:lnTo>
                    <a:pt x="240" y="1010"/>
                  </a:lnTo>
                  <a:lnTo>
                    <a:pt x="346" y="1063"/>
                  </a:lnTo>
                  <a:lnTo>
                    <a:pt x="426" y="1090"/>
                  </a:lnTo>
                  <a:lnTo>
                    <a:pt x="559" y="1117"/>
                  </a:lnTo>
                  <a:lnTo>
                    <a:pt x="878" y="1117"/>
                  </a:lnTo>
                  <a:lnTo>
                    <a:pt x="984" y="1090"/>
                  </a:lnTo>
                  <a:lnTo>
                    <a:pt x="1090" y="1063"/>
                  </a:lnTo>
                  <a:lnTo>
                    <a:pt x="1170" y="1010"/>
                  </a:lnTo>
                  <a:lnTo>
                    <a:pt x="1250" y="957"/>
                  </a:lnTo>
                  <a:lnTo>
                    <a:pt x="1330" y="877"/>
                  </a:lnTo>
                  <a:lnTo>
                    <a:pt x="1383" y="771"/>
                  </a:lnTo>
                  <a:lnTo>
                    <a:pt x="1409" y="665"/>
                  </a:lnTo>
                  <a:lnTo>
                    <a:pt x="1409" y="559"/>
                  </a:lnTo>
                  <a:lnTo>
                    <a:pt x="1409" y="452"/>
                  </a:lnTo>
                  <a:lnTo>
                    <a:pt x="1383" y="346"/>
                  </a:lnTo>
                  <a:lnTo>
                    <a:pt x="1330" y="240"/>
                  </a:lnTo>
                  <a:lnTo>
                    <a:pt x="1250" y="160"/>
                  </a:lnTo>
                  <a:lnTo>
                    <a:pt x="1170" y="107"/>
                  </a:lnTo>
                  <a:lnTo>
                    <a:pt x="1090" y="54"/>
                  </a:lnTo>
                  <a:lnTo>
                    <a:pt x="984" y="27"/>
                  </a:lnTo>
                  <a:lnTo>
                    <a:pt x="8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6951;p119">
              <a:extLst>
                <a:ext uri="{FF2B5EF4-FFF2-40B4-BE49-F238E27FC236}">
                  <a16:creationId xmlns:a16="http://schemas.microsoft.com/office/drawing/2014/main" id="{228F5CF7-44C5-4284-B886-77D99B2A3E6F}"/>
                </a:ext>
              </a:extLst>
            </p:cNvPr>
            <p:cNvSpPr/>
            <p:nvPr/>
          </p:nvSpPr>
          <p:spPr>
            <a:xfrm>
              <a:off x="3319487" y="3660538"/>
              <a:ext cx="37985" cy="29392"/>
            </a:xfrm>
            <a:custGeom>
              <a:avLst/>
              <a:gdLst/>
              <a:ahLst/>
              <a:cxnLst/>
              <a:rect l="l" t="t" r="r" b="b"/>
              <a:pathLst>
                <a:path w="1410" h="1091" extrusionOk="0">
                  <a:moveTo>
                    <a:pt x="426" y="1"/>
                  </a:moveTo>
                  <a:lnTo>
                    <a:pt x="346" y="54"/>
                  </a:lnTo>
                  <a:lnTo>
                    <a:pt x="240" y="107"/>
                  </a:lnTo>
                  <a:lnTo>
                    <a:pt x="160" y="160"/>
                  </a:lnTo>
                  <a:lnTo>
                    <a:pt x="81" y="240"/>
                  </a:lnTo>
                  <a:lnTo>
                    <a:pt x="54" y="346"/>
                  </a:lnTo>
                  <a:lnTo>
                    <a:pt x="1" y="426"/>
                  </a:lnTo>
                  <a:lnTo>
                    <a:pt x="1" y="559"/>
                  </a:lnTo>
                  <a:lnTo>
                    <a:pt x="1" y="665"/>
                  </a:lnTo>
                  <a:lnTo>
                    <a:pt x="54" y="771"/>
                  </a:lnTo>
                  <a:lnTo>
                    <a:pt x="81" y="851"/>
                  </a:lnTo>
                  <a:lnTo>
                    <a:pt x="160" y="931"/>
                  </a:lnTo>
                  <a:lnTo>
                    <a:pt x="240" y="1010"/>
                  </a:lnTo>
                  <a:lnTo>
                    <a:pt x="346" y="1063"/>
                  </a:lnTo>
                  <a:lnTo>
                    <a:pt x="426" y="1090"/>
                  </a:lnTo>
                  <a:lnTo>
                    <a:pt x="984" y="1090"/>
                  </a:lnTo>
                  <a:lnTo>
                    <a:pt x="1090" y="1063"/>
                  </a:lnTo>
                  <a:lnTo>
                    <a:pt x="1170" y="1010"/>
                  </a:lnTo>
                  <a:lnTo>
                    <a:pt x="1250" y="931"/>
                  </a:lnTo>
                  <a:lnTo>
                    <a:pt x="1330" y="851"/>
                  </a:lnTo>
                  <a:lnTo>
                    <a:pt x="1383" y="771"/>
                  </a:lnTo>
                  <a:lnTo>
                    <a:pt x="1409" y="665"/>
                  </a:lnTo>
                  <a:lnTo>
                    <a:pt x="1409" y="559"/>
                  </a:lnTo>
                  <a:lnTo>
                    <a:pt x="1409" y="426"/>
                  </a:lnTo>
                  <a:lnTo>
                    <a:pt x="1383" y="346"/>
                  </a:lnTo>
                  <a:lnTo>
                    <a:pt x="1330" y="240"/>
                  </a:lnTo>
                  <a:lnTo>
                    <a:pt x="1250" y="160"/>
                  </a:lnTo>
                  <a:lnTo>
                    <a:pt x="1170" y="107"/>
                  </a:lnTo>
                  <a:lnTo>
                    <a:pt x="1090" y="54"/>
                  </a:lnTo>
                  <a:lnTo>
                    <a:pt x="9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6952;p119">
              <a:extLst>
                <a:ext uri="{FF2B5EF4-FFF2-40B4-BE49-F238E27FC236}">
                  <a16:creationId xmlns:a16="http://schemas.microsoft.com/office/drawing/2014/main" id="{AB07D7B5-5EB8-48A2-96C5-1D7C3F60B75B}"/>
                </a:ext>
              </a:extLst>
            </p:cNvPr>
            <p:cNvSpPr/>
            <p:nvPr/>
          </p:nvSpPr>
          <p:spPr>
            <a:xfrm>
              <a:off x="3319487" y="3714231"/>
              <a:ext cx="37985" cy="29392"/>
            </a:xfrm>
            <a:custGeom>
              <a:avLst/>
              <a:gdLst/>
              <a:ahLst/>
              <a:cxnLst/>
              <a:rect l="l" t="t" r="r" b="b"/>
              <a:pathLst>
                <a:path w="1410" h="1091" extrusionOk="0">
                  <a:moveTo>
                    <a:pt x="426" y="1"/>
                  </a:moveTo>
                  <a:lnTo>
                    <a:pt x="346" y="27"/>
                  </a:lnTo>
                  <a:lnTo>
                    <a:pt x="240" y="80"/>
                  </a:lnTo>
                  <a:lnTo>
                    <a:pt x="160" y="160"/>
                  </a:lnTo>
                  <a:lnTo>
                    <a:pt x="81" y="240"/>
                  </a:lnTo>
                  <a:lnTo>
                    <a:pt x="54" y="319"/>
                  </a:lnTo>
                  <a:lnTo>
                    <a:pt x="1" y="426"/>
                  </a:lnTo>
                  <a:lnTo>
                    <a:pt x="1" y="532"/>
                  </a:lnTo>
                  <a:lnTo>
                    <a:pt x="1" y="638"/>
                  </a:lnTo>
                  <a:lnTo>
                    <a:pt x="54" y="745"/>
                  </a:lnTo>
                  <a:lnTo>
                    <a:pt x="81" y="851"/>
                  </a:lnTo>
                  <a:lnTo>
                    <a:pt x="160" y="931"/>
                  </a:lnTo>
                  <a:lnTo>
                    <a:pt x="240" y="984"/>
                  </a:lnTo>
                  <a:lnTo>
                    <a:pt x="346" y="1037"/>
                  </a:lnTo>
                  <a:lnTo>
                    <a:pt x="426" y="1064"/>
                  </a:lnTo>
                  <a:lnTo>
                    <a:pt x="559" y="1090"/>
                  </a:lnTo>
                  <a:lnTo>
                    <a:pt x="878" y="1090"/>
                  </a:lnTo>
                  <a:lnTo>
                    <a:pt x="984" y="1064"/>
                  </a:lnTo>
                  <a:lnTo>
                    <a:pt x="1090" y="1037"/>
                  </a:lnTo>
                  <a:lnTo>
                    <a:pt x="1170" y="984"/>
                  </a:lnTo>
                  <a:lnTo>
                    <a:pt x="1250" y="931"/>
                  </a:lnTo>
                  <a:lnTo>
                    <a:pt x="1330" y="851"/>
                  </a:lnTo>
                  <a:lnTo>
                    <a:pt x="1383" y="745"/>
                  </a:lnTo>
                  <a:lnTo>
                    <a:pt x="1409" y="638"/>
                  </a:lnTo>
                  <a:lnTo>
                    <a:pt x="1409" y="532"/>
                  </a:lnTo>
                  <a:lnTo>
                    <a:pt x="1409" y="426"/>
                  </a:lnTo>
                  <a:lnTo>
                    <a:pt x="1383" y="319"/>
                  </a:lnTo>
                  <a:lnTo>
                    <a:pt x="1330" y="240"/>
                  </a:lnTo>
                  <a:lnTo>
                    <a:pt x="1250" y="160"/>
                  </a:lnTo>
                  <a:lnTo>
                    <a:pt x="1170" y="80"/>
                  </a:lnTo>
                  <a:lnTo>
                    <a:pt x="1090" y="27"/>
                  </a:lnTo>
                  <a:lnTo>
                    <a:pt x="9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6953;p119">
              <a:extLst>
                <a:ext uri="{FF2B5EF4-FFF2-40B4-BE49-F238E27FC236}">
                  <a16:creationId xmlns:a16="http://schemas.microsoft.com/office/drawing/2014/main" id="{8E6751E6-CDCB-4E69-B2B1-6280868B9166}"/>
                </a:ext>
              </a:extLst>
            </p:cNvPr>
            <p:cNvSpPr/>
            <p:nvPr/>
          </p:nvSpPr>
          <p:spPr>
            <a:xfrm>
              <a:off x="3385357" y="3500162"/>
              <a:ext cx="37985" cy="29392"/>
            </a:xfrm>
            <a:custGeom>
              <a:avLst/>
              <a:gdLst/>
              <a:ahLst/>
              <a:cxnLst/>
              <a:rect l="l" t="t" r="r" b="b"/>
              <a:pathLst>
                <a:path w="1410" h="1091" extrusionOk="0">
                  <a:moveTo>
                    <a:pt x="559" y="1"/>
                  </a:moveTo>
                  <a:lnTo>
                    <a:pt x="426" y="28"/>
                  </a:lnTo>
                  <a:lnTo>
                    <a:pt x="346" y="54"/>
                  </a:lnTo>
                  <a:lnTo>
                    <a:pt x="240" y="107"/>
                  </a:lnTo>
                  <a:lnTo>
                    <a:pt x="160" y="160"/>
                  </a:lnTo>
                  <a:lnTo>
                    <a:pt x="107" y="240"/>
                  </a:lnTo>
                  <a:lnTo>
                    <a:pt x="54" y="346"/>
                  </a:lnTo>
                  <a:lnTo>
                    <a:pt x="1" y="453"/>
                  </a:lnTo>
                  <a:lnTo>
                    <a:pt x="1" y="559"/>
                  </a:lnTo>
                  <a:lnTo>
                    <a:pt x="1" y="665"/>
                  </a:lnTo>
                  <a:lnTo>
                    <a:pt x="54" y="772"/>
                  </a:lnTo>
                  <a:lnTo>
                    <a:pt x="107" y="851"/>
                  </a:lnTo>
                  <a:lnTo>
                    <a:pt x="160" y="931"/>
                  </a:lnTo>
                  <a:lnTo>
                    <a:pt x="240" y="1011"/>
                  </a:lnTo>
                  <a:lnTo>
                    <a:pt x="346" y="1064"/>
                  </a:lnTo>
                  <a:lnTo>
                    <a:pt x="426" y="1091"/>
                  </a:lnTo>
                  <a:lnTo>
                    <a:pt x="984" y="1091"/>
                  </a:lnTo>
                  <a:lnTo>
                    <a:pt x="1090" y="1064"/>
                  </a:lnTo>
                  <a:lnTo>
                    <a:pt x="1170" y="1011"/>
                  </a:lnTo>
                  <a:lnTo>
                    <a:pt x="1250" y="931"/>
                  </a:lnTo>
                  <a:lnTo>
                    <a:pt x="1329" y="851"/>
                  </a:lnTo>
                  <a:lnTo>
                    <a:pt x="1382" y="772"/>
                  </a:lnTo>
                  <a:lnTo>
                    <a:pt x="1409" y="665"/>
                  </a:lnTo>
                  <a:lnTo>
                    <a:pt x="1409" y="559"/>
                  </a:lnTo>
                  <a:lnTo>
                    <a:pt x="1409" y="453"/>
                  </a:lnTo>
                  <a:lnTo>
                    <a:pt x="1382" y="346"/>
                  </a:lnTo>
                  <a:lnTo>
                    <a:pt x="1329" y="240"/>
                  </a:lnTo>
                  <a:lnTo>
                    <a:pt x="1250" y="160"/>
                  </a:lnTo>
                  <a:lnTo>
                    <a:pt x="1170" y="107"/>
                  </a:lnTo>
                  <a:lnTo>
                    <a:pt x="1090" y="54"/>
                  </a:lnTo>
                  <a:lnTo>
                    <a:pt x="984" y="28"/>
                  </a:lnTo>
                  <a:lnTo>
                    <a:pt x="8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6954;p119">
              <a:extLst>
                <a:ext uri="{FF2B5EF4-FFF2-40B4-BE49-F238E27FC236}">
                  <a16:creationId xmlns:a16="http://schemas.microsoft.com/office/drawing/2014/main" id="{27D42756-A4FA-4819-B985-6D0FD9236654}"/>
                </a:ext>
              </a:extLst>
            </p:cNvPr>
            <p:cNvSpPr/>
            <p:nvPr/>
          </p:nvSpPr>
          <p:spPr>
            <a:xfrm>
              <a:off x="3385357" y="3553881"/>
              <a:ext cx="37985" cy="29365"/>
            </a:xfrm>
            <a:custGeom>
              <a:avLst/>
              <a:gdLst/>
              <a:ahLst/>
              <a:cxnLst/>
              <a:rect l="l" t="t" r="r" b="b"/>
              <a:pathLst>
                <a:path w="1410" h="1090" extrusionOk="0">
                  <a:moveTo>
                    <a:pt x="426" y="0"/>
                  </a:moveTo>
                  <a:lnTo>
                    <a:pt x="346" y="27"/>
                  </a:lnTo>
                  <a:lnTo>
                    <a:pt x="240" y="80"/>
                  </a:lnTo>
                  <a:lnTo>
                    <a:pt x="160" y="159"/>
                  </a:lnTo>
                  <a:lnTo>
                    <a:pt x="107" y="239"/>
                  </a:lnTo>
                  <a:lnTo>
                    <a:pt x="54" y="319"/>
                  </a:lnTo>
                  <a:lnTo>
                    <a:pt x="1" y="425"/>
                  </a:lnTo>
                  <a:lnTo>
                    <a:pt x="1" y="531"/>
                  </a:lnTo>
                  <a:lnTo>
                    <a:pt x="1" y="664"/>
                  </a:lnTo>
                  <a:lnTo>
                    <a:pt x="54" y="744"/>
                  </a:lnTo>
                  <a:lnTo>
                    <a:pt x="107" y="850"/>
                  </a:lnTo>
                  <a:lnTo>
                    <a:pt x="160" y="930"/>
                  </a:lnTo>
                  <a:lnTo>
                    <a:pt x="240" y="983"/>
                  </a:lnTo>
                  <a:lnTo>
                    <a:pt x="346" y="1036"/>
                  </a:lnTo>
                  <a:lnTo>
                    <a:pt x="426" y="1090"/>
                  </a:lnTo>
                  <a:lnTo>
                    <a:pt x="984" y="1090"/>
                  </a:lnTo>
                  <a:lnTo>
                    <a:pt x="1090" y="1036"/>
                  </a:lnTo>
                  <a:lnTo>
                    <a:pt x="1170" y="983"/>
                  </a:lnTo>
                  <a:lnTo>
                    <a:pt x="1250" y="930"/>
                  </a:lnTo>
                  <a:lnTo>
                    <a:pt x="1329" y="850"/>
                  </a:lnTo>
                  <a:lnTo>
                    <a:pt x="1382" y="744"/>
                  </a:lnTo>
                  <a:lnTo>
                    <a:pt x="1409" y="664"/>
                  </a:lnTo>
                  <a:lnTo>
                    <a:pt x="1409" y="531"/>
                  </a:lnTo>
                  <a:lnTo>
                    <a:pt x="1409" y="425"/>
                  </a:lnTo>
                  <a:lnTo>
                    <a:pt x="1382" y="319"/>
                  </a:lnTo>
                  <a:lnTo>
                    <a:pt x="1329" y="239"/>
                  </a:lnTo>
                  <a:lnTo>
                    <a:pt x="1250" y="159"/>
                  </a:lnTo>
                  <a:lnTo>
                    <a:pt x="1170" y="80"/>
                  </a:lnTo>
                  <a:lnTo>
                    <a:pt x="1090" y="27"/>
                  </a:lnTo>
                  <a:lnTo>
                    <a:pt x="9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6955;p119">
              <a:extLst>
                <a:ext uri="{FF2B5EF4-FFF2-40B4-BE49-F238E27FC236}">
                  <a16:creationId xmlns:a16="http://schemas.microsoft.com/office/drawing/2014/main" id="{45DA851B-08DC-4470-BDE1-DDC87B31FEA4}"/>
                </a:ext>
              </a:extLst>
            </p:cNvPr>
            <p:cNvSpPr/>
            <p:nvPr/>
          </p:nvSpPr>
          <p:spPr>
            <a:xfrm>
              <a:off x="3385357" y="3606846"/>
              <a:ext cx="37985" cy="30092"/>
            </a:xfrm>
            <a:custGeom>
              <a:avLst/>
              <a:gdLst/>
              <a:ahLst/>
              <a:cxnLst/>
              <a:rect l="l" t="t" r="r" b="b"/>
              <a:pathLst>
                <a:path w="1410" h="1117" extrusionOk="0">
                  <a:moveTo>
                    <a:pt x="559" y="0"/>
                  </a:moveTo>
                  <a:lnTo>
                    <a:pt x="426" y="27"/>
                  </a:lnTo>
                  <a:lnTo>
                    <a:pt x="346" y="54"/>
                  </a:lnTo>
                  <a:lnTo>
                    <a:pt x="240" y="107"/>
                  </a:lnTo>
                  <a:lnTo>
                    <a:pt x="160" y="160"/>
                  </a:lnTo>
                  <a:lnTo>
                    <a:pt x="107" y="240"/>
                  </a:lnTo>
                  <a:lnTo>
                    <a:pt x="54" y="346"/>
                  </a:lnTo>
                  <a:lnTo>
                    <a:pt x="1" y="452"/>
                  </a:lnTo>
                  <a:lnTo>
                    <a:pt x="1" y="559"/>
                  </a:lnTo>
                  <a:lnTo>
                    <a:pt x="1" y="665"/>
                  </a:lnTo>
                  <a:lnTo>
                    <a:pt x="54" y="771"/>
                  </a:lnTo>
                  <a:lnTo>
                    <a:pt x="107" y="877"/>
                  </a:lnTo>
                  <a:lnTo>
                    <a:pt x="160" y="957"/>
                  </a:lnTo>
                  <a:lnTo>
                    <a:pt x="240" y="1010"/>
                  </a:lnTo>
                  <a:lnTo>
                    <a:pt x="346" y="1063"/>
                  </a:lnTo>
                  <a:lnTo>
                    <a:pt x="426" y="1090"/>
                  </a:lnTo>
                  <a:lnTo>
                    <a:pt x="559" y="1117"/>
                  </a:lnTo>
                  <a:lnTo>
                    <a:pt x="878" y="1117"/>
                  </a:lnTo>
                  <a:lnTo>
                    <a:pt x="984" y="1090"/>
                  </a:lnTo>
                  <a:lnTo>
                    <a:pt x="1090" y="1063"/>
                  </a:lnTo>
                  <a:lnTo>
                    <a:pt x="1170" y="1010"/>
                  </a:lnTo>
                  <a:lnTo>
                    <a:pt x="1250" y="957"/>
                  </a:lnTo>
                  <a:lnTo>
                    <a:pt x="1329" y="877"/>
                  </a:lnTo>
                  <a:lnTo>
                    <a:pt x="1382" y="771"/>
                  </a:lnTo>
                  <a:lnTo>
                    <a:pt x="1409" y="665"/>
                  </a:lnTo>
                  <a:lnTo>
                    <a:pt x="1409" y="559"/>
                  </a:lnTo>
                  <a:lnTo>
                    <a:pt x="1409" y="452"/>
                  </a:lnTo>
                  <a:lnTo>
                    <a:pt x="1382" y="346"/>
                  </a:lnTo>
                  <a:lnTo>
                    <a:pt x="1329" y="240"/>
                  </a:lnTo>
                  <a:lnTo>
                    <a:pt x="1250" y="160"/>
                  </a:lnTo>
                  <a:lnTo>
                    <a:pt x="1170" y="107"/>
                  </a:lnTo>
                  <a:lnTo>
                    <a:pt x="1090" y="54"/>
                  </a:lnTo>
                  <a:lnTo>
                    <a:pt x="984" y="27"/>
                  </a:lnTo>
                  <a:lnTo>
                    <a:pt x="8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6956;p119">
              <a:extLst>
                <a:ext uri="{FF2B5EF4-FFF2-40B4-BE49-F238E27FC236}">
                  <a16:creationId xmlns:a16="http://schemas.microsoft.com/office/drawing/2014/main" id="{DE6F693C-DF07-4964-85D4-046E6F475472}"/>
                </a:ext>
              </a:extLst>
            </p:cNvPr>
            <p:cNvSpPr/>
            <p:nvPr/>
          </p:nvSpPr>
          <p:spPr>
            <a:xfrm>
              <a:off x="3385357" y="3660538"/>
              <a:ext cx="37985" cy="29392"/>
            </a:xfrm>
            <a:custGeom>
              <a:avLst/>
              <a:gdLst/>
              <a:ahLst/>
              <a:cxnLst/>
              <a:rect l="l" t="t" r="r" b="b"/>
              <a:pathLst>
                <a:path w="1410" h="1091" extrusionOk="0">
                  <a:moveTo>
                    <a:pt x="426" y="1"/>
                  </a:moveTo>
                  <a:lnTo>
                    <a:pt x="346" y="54"/>
                  </a:lnTo>
                  <a:lnTo>
                    <a:pt x="240" y="107"/>
                  </a:lnTo>
                  <a:lnTo>
                    <a:pt x="160" y="160"/>
                  </a:lnTo>
                  <a:lnTo>
                    <a:pt x="107" y="240"/>
                  </a:lnTo>
                  <a:lnTo>
                    <a:pt x="54" y="346"/>
                  </a:lnTo>
                  <a:lnTo>
                    <a:pt x="1" y="426"/>
                  </a:lnTo>
                  <a:lnTo>
                    <a:pt x="1" y="559"/>
                  </a:lnTo>
                  <a:lnTo>
                    <a:pt x="1" y="665"/>
                  </a:lnTo>
                  <a:lnTo>
                    <a:pt x="54" y="771"/>
                  </a:lnTo>
                  <a:lnTo>
                    <a:pt x="107" y="851"/>
                  </a:lnTo>
                  <a:lnTo>
                    <a:pt x="160" y="931"/>
                  </a:lnTo>
                  <a:lnTo>
                    <a:pt x="240" y="1010"/>
                  </a:lnTo>
                  <a:lnTo>
                    <a:pt x="346" y="1063"/>
                  </a:lnTo>
                  <a:lnTo>
                    <a:pt x="426" y="1090"/>
                  </a:lnTo>
                  <a:lnTo>
                    <a:pt x="984" y="1090"/>
                  </a:lnTo>
                  <a:lnTo>
                    <a:pt x="1090" y="1063"/>
                  </a:lnTo>
                  <a:lnTo>
                    <a:pt x="1170" y="1010"/>
                  </a:lnTo>
                  <a:lnTo>
                    <a:pt x="1250" y="931"/>
                  </a:lnTo>
                  <a:lnTo>
                    <a:pt x="1329" y="851"/>
                  </a:lnTo>
                  <a:lnTo>
                    <a:pt x="1382" y="771"/>
                  </a:lnTo>
                  <a:lnTo>
                    <a:pt x="1409" y="665"/>
                  </a:lnTo>
                  <a:lnTo>
                    <a:pt x="1409" y="559"/>
                  </a:lnTo>
                  <a:lnTo>
                    <a:pt x="1409" y="426"/>
                  </a:lnTo>
                  <a:lnTo>
                    <a:pt x="1382" y="346"/>
                  </a:lnTo>
                  <a:lnTo>
                    <a:pt x="1329" y="240"/>
                  </a:lnTo>
                  <a:lnTo>
                    <a:pt x="1250" y="160"/>
                  </a:lnTo>
                  <a:lnTo>
                    <a:pt x="1170" y="107"/>
                  </a:lnTo>
                  <a:lnTo>
                    <a:pt x="1090" y="54"/>
                  </a:lnTo>
                  <a:lnTo>
                    <a:pt x="9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6957;p119">
              <a:extLst>
                <a:ext uri="{FF2B5EF4-FFF2-40B4-BE49-F238E27FC236}">
                  <a16:creationId xmlns:a16="http://schemas.microsoft.com/office/drawing/2014/main" id="{8741E96D-EB6A-4205-AA1F-90BED0521E7E}"/>
                </a:ext>
              </a:extLst>
            </p:cNvPr>
            <p:cNvSpPr/>
            <p:nvPr/>
          </p:nvSpPr>
          <p:spPr>
            <a:xfrm>
              <a:off x="3385357" y="3714231"/>
              <a:ext cx="37985" cy="29392"/>
            </a:xfrm>
            <a:custGeom>
              <a:avLst/>
              <a:gdLst/>
              <a:ahLst/>
              <a:cxnLst/>
              <a:rect l="l" t="t" r="r" b="b"/>
              <a:pathLst>
                <a:path w="1410" h="1091" extrusionOk="0">
                  <a:moveTo>
                    <a:pt x="426" y="1"/>
                  </a:moveTo>
                  <a:lnTo>
                    <a:pt x="346" y="27"/>
                  </a:lnTo>
                  <a:lnTo>
                    <a:pt x="240" y="80"/>
                  </a:lnTo>
                  <a:lnTo>
                    <a:pt x="160" y="160"/>
                  </a:lnTo>
                  <a:lnTo>
                    <a:pt x="107" y="240"/>
                  </a:lnTo>
                  <a:lnTo>
                    <a:pt x="54" y="319"/>
                  </a:lnTo>
                  <a:lnTo>
                    <a:pt x="1" y="426"/>
                  </a:lnTo>
                  <a:lnTo>
                    <a:pt x="1" y="532"/>
                  </a:lnTo>
                  <a:lnTo>
                    <a:pt x="1" y="638"/>
                  </a:lnTo>
                  <a:lnTo>
                    <a:pt x="54" y="745"/>
                  </a:lnTo>
                  <a:lnTo>
                    <a:pt x="107" y="851"/>
                  </a:lnTo>
                  <a:lnTo>
                    <a:pt x="160" y="931"/>
                  </a:lnTo>
                  <a:lnTo>
                    <a:pt x="240" y="984"/>
                  </a:lnTo>
                  <a:lnTo>
                    <a:pt x="346" y="1037"/>
                  </a:lnTo>
                  <a:lnTo>
                    <a:pt x="426" y="1064"/>
                  </a:lnTo>
                  <a:lnTo>
                    <a:pt x="559" y="1090"/>
                  </a:lnTo>
                  <a:lnTo>
                    <a:pt x="878" y="1090"/>
                  </a:lnTo>
                  <a:lnTo>
                    <a:pt x="984" y="1064"/>
                  </a:lnTo>
                  <a:lnTo>
                    <a:pt x="1090" y="1037"/>
                  </a:lnTo>
                  <a:lnTo>
                    <a:pt x="1170" y="984"/>
                  </a:lnTo>
                  <a:lnTo>
                    <a:pt x="1250" y="931"/>
                  </a:lnTo>
                  <a:lnTo>
                    <a:pt x="1329" y="851"/>
                  </a:lnTo>
                  <a:lnTo>
                    <a:pt x="1382" y="745"/>
                  </a:lnTo>
                  <a:lnTo>
                    <a:pt x="1409" y="638"/>
                  </a:lnTo>
                  <a:lnTo>
                    <a:pt x="1409" y="532"/>
                  </a:lnTo>
                  <a:lnTo>
                    <a:pt x="1409" y="426"/>
                  </a:lnTo>
                  <a:lnTo>
                    <a:pt x="1382" y="319"/>
                  </a:lnTo>
                  <a:lnTo>
                    <a:pt x="1329" y="240"/>
                  </a:lnTo>
                  <a:lnTo>
                    <a:pt x="1250" y="160"/>
                  </a:lnTo>
                  <a:lnTo>
                    <a:pt x="1170" y="80"/>
                  </a:lnTo>
                  <a:lnTo>
                    <a:pt x="1090" y="27"/>
                  </a:lnTo>
                  <a:lnTo>
                    <a:pt x="9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6958;p119">
              <a:extLst>
                <a:ext uri="{FF2B5EF4-FFF2-40B4-BE49-F238E27FC236}">
                  <a16:creationId xmlns:a16="http://schemas.microsoft.com/office/drawing/2014/main" id="{4FAD1317-D3A2-4AD8-909A-EB3672DFA799}"/>
                </a:ext>
              </a:extLst>
            </p:cNvPr>
            <p:cNvSpPr/>
            <p:nvPr/>
          </p:nvSpPr>
          <p:spPr>
            <a:xfrm>
              <a:off x="3451226" y="3500162"/>
              <a:ext cx="38686" cy="29392"/>
            </a:xfrm>
            <a:custGeom>
              <a:avLst/>
              <a:gdLst/>
              <a:ahLst/>
              <a:cxnLst/>
              <a:rect l="l" t="t" r="r" b="b"/>
              <a:pathLst>
                <a:path w="1436" h="1091" extrusionOk="0">
                  <a:moveTo>
                    <a:pt x="558" y="1"/>
                  </a:moveTo>
                  <a:lnTo>
                    <a:pt x="452" y="28"/>
                  </a:lnTo>
                  <a:lnTo>
                    <a:pt x="346" y="54"/>
                  </a:lnTo>
                  <a:lnTo>
                    <a:pt x="240" y="107"/>
                  </a:lnTo>
                  <a:lnTo>
                    <a:pt x="160" y="160"/>
                  </a:lnTo>
                  <a:lnTo>
                    <a:pt x="107" y="240"/>
                  </a:lnTo>
                  <a:lnTo>
                    <a:pt x="54" y="346"/>
                  </a:lnTo>
                  <a:lnTo>
                    <a:pt x="0" y="453"/>
                  </a:lnTo>
                  <a:lnTo>
                    <a:pt x="0" y="559"/>
                  </a:lnTo>
                  <a:lnTo>
                    <a:pt x="0" y="665"/>
                  </a:lnTo>
                  <a:lnTo>
                    <a:pt x="54" y="772"/>
                  </a:lnTo>
                  <a:lnTo>
                    <a:pt x="107" y="851"/>
                  </a:lnTo>
                  <a:lnTo>
                    <a:pt x="160" y="931"/>
                  </a:lnTo>
                  <a:lnTo>
                    <a:pt x="240" y="1011"/>
                  </a:lnTo>
                  <a:lnTo>
                    <a:pt x="346" y="1064"/>
                  </a:lnTo>
                  <a:lnTo>
                    <a:pt x="452" y="1091"/>
                  </a:lnTo>
                  <a:lnTo>
                    <a:pt x="984" y="1091"/>
                  </a:lnTo>
                  <a:lnTo>
                    <a:pt x="1090" y="1064"/>
                  </a:lnTo>
                  <a:lnTo>
                    <a:pt x="1170" y="1011"/>
                  </a:lnTo>
                  <a:lnTo>
                    <a:pt x="1249" y="931"/>
                  </a:lnTo>
                  <a:lnTo>
                    <a:pt x="1329" y="851"/>
                  </a:lnTo>
                  <a:lnTo>
                    <a:pt x="1382" y="772"/>
                  </a:lnTo>
                  <a:lnTo>
                    <a:pt x="1409" y="665"/>
                  </a:lnTo>
                  <a:lnTo>
                    <a:pt x="1435" y="559"/>
                  </a:lnTo>
                  <a:lnTo>
                    <a:pt x="1409" y="453"/>
                  </a:lnTo>
                  <a:lnTo>
                    <a:pt x="1382" y="346"/>
                  </a:lnTo>
                  <a:lnTo>
                    <a:pt x="1329" y="240"/>
                  </a:lnTo>
                  <a:lnTo>
                    <a:pt x="1249" y="160"/>
                  </a:lnTo>
                  <a:lnTo>
                    <a:pt x="1170" y="107"/>
                  </a:lnTo>
                  <a:lnTo>
                    <a:pt x="1090" y="54"/>
                  </a:lnTo>
                  <a:lnTo>
                    <a:pt x="984" y="28"/>
                  </a:lnTo>
                  <a:lnTo>
                    <a:pt x="8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6959;p119">
              <a:extLst>
                <a:ext uri="{FF2B5EF4-FFF2-40B4-BE49-F238E27FC236}">
                  <a16:creationId xmlns:a16="http://schemas.microsoft.com/office/drawing/2014/main" id="{82FDFC1C-6B5B-44FD-B0EC-FE8B8B38CC35}"/>
                </a:ext>
              </a:extLst>
            </p:cNvPr>
            <p:cNvSpPr/>
            <p:nvPr/>
          </p:nvSpPr>
          <p:spPr>
            <a:xfrm>
              <a:off x="3451226" y="3553881"/>
              <a:ext cx="38686" cy="29365"/>
            </a:xfrm>
            <a:custGeom>
              <a:avLst/>
              <a:gdLst/>
              <a:ahLst/>
              <a:cxnLst/>
              <a:rect l="l" t="t" r="r" b="b"/>
              <a:pathLst>
                <a:path w="1436" h="1090" extrusionOk="0">
                  <a:moveTo>
                    <a:pt x="452" y="0"/>
                  </a:moveTo>
                  <a:lnTo>
                    <a:pt x="346" y="27"/>
                  </a:lnTo>
                  <a:lnTo>
                    <a:pt x="240" y="80"/>
                  </a:lnTo>
                  <a:lnTo>
                    <a:pt x="160" y="159"/>
                  </a:lnTo>
                  <a:lnTo>
                    <a:pt x="107" y="239"/>
                  </a:lnTo>
                  <a:lnTo>
                    <a:pt x="54" y="319"/>
                  </a:lnTo>
                  <a:lnTo>
                    <a:pt x="0" y="425"/>
                  </a:lnTo>
                  <a:lnTo>
                    <a:pt x="0" y="531"/>
                  </a:lnTo>
                  <a:lnTo>
                    <a:pt x="0" y="664"/>
                  </a:lnTo>
                  <a:lnTo>
                    <a:pt x="54" y="744"/>
                  </a:lnTo>
                  <a:lnTo>
                    <a:pt x="107" y="850"/>
                  </a:lnTo>
                  <a:lnTo>
                    <a:pt x="160" y="930"/>
                  </a:lnTo>
                  <a:lnTo>
                    <a:pt x="240" y="983"/>
                  </a:lnTo>
                  <a:lnTo>
                    <a:pt x="346" y="1036"/>
                  </a:lnTo>
                  <a:lnTo>
                    <a:pt x="452" y="1090"/>
                  </a:lnTo>
                  <a:lnTo>
                    <a:pt x="984" y="1090"/>
                  </a:lnTo>
                  <a:lnTo>
                    <a:pt x="1090" y="1036"/>
                  </a:lnTo>
                  <a:lnTo>
                    <a:pt x="1170" y="983"/>
                  </a:lnTo>
                  <a:lnTo>
                    <a:pt x="1249" y="930"/>
                  </a:lnTo>
                  <a:lnTo>
                    <a:pt x="1329" y="850"/>
                  </a:lnTo>
                  <a:lnTo>
                    <a:pt x="1382" y="744"/>
                  </a:lnTo>
                  <a:lnTo>
                    <a:pt x="1409" y="664"/>
                  </a:lnTo>
                  <a:lnTo>
                    <a:pt x="1435" y="531"/>
                  </a:lnTo>
                  <a:lnTo>
                    <a:pt x="1409" y="425"/>
                  </a:lnTo>
                  <a:lnTo>
                    <a:pt x="1382" y="319"/>
                  </a:lnTo>
                  <a:lnTo>
                    <a:pt x="1329" y="239"/>
                  </a:lnTo>
                  <a:lnTo>
                    <a:pt x="1249" y="159"/>
                  </a:lnTo>
                  <a:lnTo>
                    <a:pt x="1170" y="80"/>
                  </a:lnTo>
                  <a:lnTo>
                    <a:pt x="1090" y="27"/>
                  </a:lnTo>
                  <a:lnTo>
                    <a:pt x="9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6960;p119">
              <a:extLst>
                <a:ext uri="{FF2B5EF4-FFF2-40B4-BE49-F238E27FC236}">
                  <a16:creationId xmlns:a16="http://schemas.microsoft.com/office/drawing/2014/main" id="{1F3D0E36-13F3-43A6-8E46-397084F0A463}"/>
                </a:ext>
              </a:extLst>
            </p:cNvPr>
            <p:cNvSpPr/>
            <p:nvPr/>
          </p:nvSpPr>
          <p:spPr>
            <a:xfrm>
              <a:off x="3451226" y="3606846"/>
              <a:ext cx="38686" cy="30092"/>
            </a:xfrm>
            <a:custGeom>
              <a:avLst/>
              <a:gdLst/>
              <a:ahLst/>
              <a:cxnLst/>
              <a:rect l="l" t="t" r="r" b="b"/>
              <a:pathLst>
                <a:path w="1436" h="1117" extrusionOk="0">
                  <a:moveTo>
                    <a:pt x="558" y="0"/>
                  </a:moveTo>
                  <a:lnTo>
                    <a:pt x="452" y="27"/>
                  </a:lnTo>
                  <a:lnTo>
                    <a:pt x="346" y="54"/>
                  </a:lnTo>
                  <a:lnTo>
                    <a:pt x="240" y="107"/>
                  </a:lnTo>
                  <a:lnTo>
                    <a:pt x="160" y="160"/>
                  </a:lnTo>
                  <a:lnTo>
                    <a:pt x="107" y="240"/>
                  </a:lnTo>
                  <a:lnTo>
                    <a:pt x="54" y="346"/>
                  </a:lnTo>
                  <a:lnTo>
                    <a:pt x="0" y="452"/>
                  </a:lnTo>
                  <a:lnTo>
                    <a:pt x="0" y="559"/>
                  </a:lnTo>
                  <a:lnTo>
                    <a:pt x="0" y="665"/>
                  </a:lnTo>
                  <a:lnTo>
                    <a:pt x="54" y="771"/>
                  </a:lnTo>
                  <a:lnTo>
                    <a:pt x="107" y="877"/>
                  </a:lnTo>
                  <a:lnTo>
                    <a:pt x="160" y="957"/>
                  </a:lnTo>
                  <a:lnTo>
                    <a:pt x="240" y="1010"/>
                  </a:lnTo>
                  <a:lnTo>
                    <a:pt x="346" y="1063"/>
                  </a:lnTo>
                  <a:lnTo>
                    <a:pt x="452" y="1090"/>
                  </a:lnTo>
                  <a:lnTo>
                    <a:pt x="558" y="1117"/>
                  </a:lnTo>
                  <a:lnTo>
                    <a:pt x="877" y="1117"/>
                  </a:lnTo>
                  <a:lnTo>
                    <a:pt x="984" y="1090"/>
                  </a:lnTo>
                  <a:lnTo>
                    <a:pt x="1090" y="1063"/>
                  </a:lnTo>
                  <a:lnTo>
                    <a:pt x="1170" y="1010"/>
                  </a:lnTo>
                  <a:lnTo>
                    <a:pt x="1249" y="957"/>
                  </a:lnTo>
                  <a:lnTo>
                    <a:pt x="1329" y="877"/>
                  </a:lnTo>
                  <a:lnTo>
                    <a:pt x="1382" y="771"/>
                  </a:lnTo>
                  <a:lnTo>
                    <a:pt x="1409" y="665"/>
                  </a:lnTo>
                  <a:lnTo>
                    <a:pt x="1435" y="559"/>
                  </a:lnTo>
                  <a:lnTo>
                    <a:pt x="1409" y="452"/>
                  </a:lnTo>
                  <a:lnTo>
                    <a:pt x="1382" y="346"/>
                  </a:lnTo>
                  <a:lnTo>
                    <a:pt x="1329" y="240"/>
                  </a:lnTo>
                  <a:lnTo>
                    <a:pt x="1249" y="160"/>
                  </a:lnTo>
                  <a:lnTo>
                    <a:pt x="1170" y="107"/>
                  </a:lnTo>
                  <a:lnTo>
                    <a:pt x="1090" y="54"/>
                  </a:lnTo>
                  <a:lnTo>
                    <a:pt x="984" y="27"/>
                  </a:lnTo>
                  <a:lnTo>
                    <a:pt x="8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6961;p119">
              <a:extLst>
                <a:ext uri="{FF2B5EF4-FFF2-40B4-BE49-F238E27FC236}">
                  <a16:creationId xmlns:a16="http://schemas.microsoft.com/office/drawing/2014/main" id="{AEF74C81-047E-4246-B7ED-0255A248376E}"/>
                </a:ext>
              </a:extLst>
            </p:cNvPr>
            <p:cNvSpPr/>
            <p:nvPr/>
          </p:nvSpPr>
          <p:spPr>
            <a:xfrm>
              <a:off x="3451226" y="3660538"/>
              <a:ext cx="38686" cy="29392"/>
            </a:xfrm>
            <a:custGeom>
              <a:avLst/>
              <a:gdLst/>
              <a:ahLst/>
              <a:cxnLst/>
              <a:rect l="l" t="t" r="r" b="b"/>
              <a:pathLst>
                <a:path w="1436" h="1091" extrusionOk="0">
                  <a:moveTo>
                    <a:pt x="452" y="1"/>
                  </a:moveTo>
                  <a:lnTo>
                    <a:pt x="346" y="54"/>
                  </a:lnTo>
                  <a:lnTo>
                    <a:pt x="240" y="107"/>
                  </a:lnTo>
                  <a:lnTo>
                    <a:pt x="160" y="160"/>
                  </a:lnTo>
                  <a:lnTo>
                    <a:pt x="107" y="240"/>
                  </a:lnTo>
                  <a:lnTo>
                    <a:pt x="54" y="346"/>
                  </a:lnTo>
                  <a:lnTo>
                    <a:pt x="0" y="426"/>
                  </a:lnTo>
                  <a:lnTo>
                    <a:pt x="0" y="559"/>
                  </a:lnTo>
                  <a:lnTo>
                    <a:pt x="0" y="665"/>
                  </a:lnTo>
                  <a:lnTo>
                    <a:pt x="54" y="771"/>
                  </a:lnTo>
                  <a:lnTo>
                    <a:pt x="107" y="851"/>
                  </a:lnTo>
                  <a:lnTo>
                    <a:pt x="160" y="931"/>
                  </a:lnTo>
                  <a:lnTo>
                    <a:pt x="240" y="1010"/>
                  </a:lnTo>
                  <a:lnTo>
                    <a:pt x="346" y="1063"/>
                  </a:lnTo>
                  <a:lnTo>
                    <a:pt x="452" y="1090"/>
                  </a:lnTo>
                  <a:lnTo>
                    <a:pt x="984" y="1090"/>
                  </a:lnTo>
                  <a:lnTo>
                    <a:pt x="1090" y="1063"/>
                  </a:lnTo>
                  <a:lnTo>
                    <a:pt x="1170" y="1010"/>
                  </a:lnTo>
                  <a:lnTo>
                    <a:pt x="1249" y="931"/>
                  </a:lnTo>
                  <a:lnTo>
                    <a:pt x="1329" y="851"/>
                  </a:lnTo>
                  <a:lnTo>
                    <a:pt x="1382" y="771"/>
                  </a:lnTo>
                  <a:lnTo>
                    <a:pt x="1409" y="665"/>
                  </a:lnTo>
                  <a:lnTo>
                    <a:pt x="1435" y="559"/>
                  </a:lnTo>
                  <a:lnTo>
                    <a:pt x="1409" y="426"/>
                  </a:lnTo>
                  <a:lnTo>
                    <a:pt x="1382" y="346"/>
                  </a:lnTo>
                  <a:lnTo>
                    <a:pt x="1329" y="240"/>
                  </a:lnTo>
                  <a:lnTo>
                    <a:pt x="1249" y="160"/>
                  </a:lnTo>
                  <a:lnTo>
                    <a:pt x="1170" y="107"/>
                  </a:lnTo>
                  <a:lnTo>
                    <a:pt x="1090" y="54"/>
                  </a:lnTo>
                  <a:lnTo>
                    <a:pt x="9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6962;p119">
              <a:extLst>
                <a:ext uri="{FF2B5EF4-FFF2-40B4-BE49-F238E27FC236}">
                  <a16:creationId xmlns:a16="http://schemas.microsoft.com/office/drawing/2014/main" id="{0A4D8813-452D-48A9-B44F-D098113207E0}"/>
                </a:ext>
              </a:extLst>
            </p:cNvPr>
            <p:cNvSpPr/>
            <p:nvPr/>
          </p:nvSpPr>
          <p:spPr>
            <a:xfrm>
              <a:off x="3182037" y="3714958"/>
              <a:ext cx="48007" cy="12904"/>
            </a:xfrm>
            <a:custGeom>
              <a:avLst/>
              <a:gdLst/>
              <a:ahLst/>
              <a:cxnLst/>
              <a:rect l="l" t="t" r="r" b="b"/>
              <a:pathLst>
                <a:path w="1782" h="479" extrusionOk="0">
                  <a:moveTo>
                    <a:pt x="240" y="0"/>
                  </a:moveTo>
                  <a:lnTo>
                    <a:pt x="133" y="27"/>
                  </a:lnTo>
                  <a:lnTo>
                    <a:pt x="54" y="80"/>
                  </a:lnTo>
                  <a:lnTo>
                    <a:pt x="1" y="160"/>
                  </a:lnTo>
                  <a:lnTo>
                    <a:pt x="1" y="239"/>
                  </a:lnTo>
                  <a:lnTo>
                    <a:pt x="1" y="346"/>
                  </a:lnTo>
                  <a:lnTo>
                    <a:pt x="54" y="399"/>
                  </a:lnTo>
                  <a:lnTo>
                    <a:pt x="133" y="452"/>
                  </a:lnTo>
                  <a:lnTo>
                    <a:pt x="240" y="478"/>
                  </a:lnTo>
                  <a:lnTo>
                    <a:pt x="1542" y="478"/>
                  </a:lnTo>
                  <a:lnTo>
                    <a:pt x="1648" y="452"/>
                  </a:lnTo>
                  <a:lnTo>
                    <a:pt x="1728" y="399"/>
                  </a:lnTo>
                  <a:lnTo>
                    <a:pt x="1755" y="346"/>
                  </a:lnTo>
                  <a:lnTo>
                    <a:pt x="1781" y="239"/>
                  </a:lnTo>
                  <a:lnTo>
                    <a:pt x="1755" y="160"/>
                  </a:lnTo>
                  <a:lnTo>
                    <a:pt x="1728" y="80"/>
                  </a:lnTo>
                  <a:lnTo>
                    <a:pt x="1648" y="27"/>
                  </a:lnTo>
                  <a:lnTo>
                    <a:pt x="154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6963;p119">
              <a:extLst>
                <a:ext uri="{FF2B5EF4-FFF2-40B4-BE49-F238E27FC236}">
                  <a16:creationId xmlns:a16="http://schemas.microsoft.com/office/drawing/2014/main" id="{B80A4B6E-E8B6-42C5-AB79-E7CDA6ABC002}"/>
                </a:ext>
              </a:extLst>
            </p:cNvPr>
            <p:cNvSpPr/>
            <p:nvPr/>
          </p:nvSpPr>
          <p:spPr>
            <a:xfrm>
              <a:off x="3182037" y="3692759"/>
              <a:ext cx="97388" cy="12904"/>
            </a:xfrm>
            <a:custGeom>
              <a:avLst/>
              <a:gdLst/>
              <a:ahLst/>
              <a:cxnLst/>
              <a:rect l="l" t="t" r="r" b="b"/>
              <a:pathLst>
                <a:path w="3615" h="479" extrusionOk="0">
                  <a:moveTo>
                    <a:pt x="240" y="0"/>
                  </a:moveTo>
                  <a:lnTo>
                    <a:pt x="133" y="27"/>
                  </a:lnTo>
                  <a:lnTo>
                    <a:pt x="54" y="80"/>
                  </a:lnTo>
                  <a:lnTo>
                    <a:pt x="1" y="133"/>
                  </a:lnTo>
                  <a:lnTo>
                    <a:pt x="1" y="240"/>
                  </a:lnTo>
                  <a:lnTo>
                    <a:pt x="1" y="319"/>
                  </a:lnTo>
                  <a:lnTo>
                    <a:pt x="54" y="399"/>
                  </a:lnTo>
                  <a:lnTo>
                    <a:pt x="133" y="452"/>
                  </a:lnTo>
                  <a:lnTo>
                    <a:pt x="240" y="479"/>
                  </a:lnTo>
                  <a:lnTo>
                    <a:pt x="3376" y="479"/>
                  </a:lnTo>
                  <a:lnTo>
                    <a:pt x="3455" y="452"/>
                  </a:lnTo>
                  <a:lnTo>
                    <a:pt x="3535" y="399"/>
                  </a:lnTo>
                  <a:lnTo>
                    <a:pt x="3588" y="319"/>
                  </a:lnTo>
                  <a:lnTo>
                    <a:pt x="3615" y="240"/>
                  </a:lnTo>
                  <a:lnTo>
                    <a:pt x="3588" y="133"/>
                  </a:lnTo>
                  <a:lnTo>
                    <a:pt x="3535" y="80"/>
                  </a:lnTo>
                  <a:lnTo>
                    <a:pt x="3455" y="27"/>
                  </a:lnTo>
                  <a:lnTo>
                    <a:pt x="33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6964;p119">
              <a:extLst>
                <a:ext uri="{FF2B5EF4-FFF2-40B4-BE49-F238E27FC236}">
                  <a16:creationId xmlns:a16="http://schemas.microsoft.com/office/drawing/2014/main" id="{50C578FD-EA41-4217-9259-C0B8B7F41AA3}"/>
                </a:ext>
              </a:extLst>
            </p:cNvPr>
            <p:cNvSpPr/>
            <p:nvPr/>
          </p:nvSpPr>
          <p:spPr>
            <a:xfrm>
              <a:off x="3182037" y="3659111"/>
              <a:ext cx="48007" cy="12904"/>
            </a:xfrm>
            <a:custGeom>
              <a:avLst/>
              <a:gdLst/>
              <a:ahLst/>
              <a:cxnLst/>
              <a:rect l="l" t="t" r="r" b="b"/>
              <a:pathLst>
                <a:path w="1782" h="479" extrusionOk="0">
                  <a:moveTo>
                    <a:pt x="240" y="0"/>
                  </a:moveTo>
                  <a:lnTo>
                    <a:pt x="133" y="27"/>
                  </a:lnTo>
                  <a:lnTo>
                    <a:pt x="54" y="80"/>
                  </a:lnTo>
                  <a:lnTo>
                    <a:pt x="1" y="160"/>
                  </a:lnTo>
                  <a:lnTo>
                    <a:pt x="1" y="240"/>
                  </a:lnTo>
                  <a:lnTo>
                    <a:pt x="1" y="346"/>
                  </a:lnTo>
                  <a:lnTo>
                    <a:pt x="54" y="426"/>
                  </a:lnTo>
                  <a:lnTo>
                    <a:pt x="133" y="479"/>
                  </a:lnTo>
                  <a:lnTo>
                    <a:pt x="1648" y="479"/>
                  </a:lnTo>
                  <a:lnTo>
                    <a:pt x="1728" y="426"/>
                  </a:lnTo>
                  <a:lnTo>
                    <a:pt x="1755" y="346"/>
                  </a:lnTo>
                  <a:lnTo>
                    <a:pt x="1781" y="240"/>
                  </a:lnTo>
                  <a:lnTo>
                    <a:pt x="1755" y="160"/>
                  </a:lnTo>
                  <a:lnTo>
                    <a:pt x="1728" y="80"/>
                  </a:lnTo>
                  <a:lnTo>
                    <a:pt x="1648" y="27"/>
                  </a:lnTo>
                  <a:lnTo>
                    <a:pt x="154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6965;p119">
              <a:extLst>
                <a:ext uri="{FF2B5EF4-FFF2-40B4-BE49-F238E27FC236}">
                  <a16:creationId xmlns:a16="http://schemas.microsoft.com/office/drawing/2014/main" id="{517800C8-F998-4519-B884-1B6AC670B172}"/>
                </a:ext>
              </a:extLst>
            </p:cNvPr>
            <p:cNvSpPr/>
            <p:nvPr/>
          </p:nvSpPr>
          <p:spPr>
            <a:xfrm>
              <a:off x="3182037" y="3638339"/>
              <a:ext cx="48007" cy="12204"/>
            </a:xfrm>
            <a:custGeom>
              <a:avLst/>
              <a:gdLst/>
              <a:ahLst/>
              <a:cxnLst/>
              <a:rect l="l" t="t" r="r" b="b"/>
              <a:pathLst>
                <a:path w="1782" h="453" extrusionOk="0">
                  <a:moveTo>
                    <a:pt x="133" y="1"/>
                  </a:moveTo>
                  <a:lnTo>
                    <a:pt x="54" y="54"/>
                  </a:lnTo>
                  <a:lnTo>
                    <a:pt x="1" y="134"/>
                  </a:lnTo>
                  <a:lnTo>
                    <a:pt x="1" y="213"/>
                  </a:lnTo>
                  <a:lnTo>
                    <a:pt x="1" y="320"/>
                  </a:lnTo>
                  <a:lnTo>
                    <a:pt x="54" y="399"/>
                  </a:lnTo>
                  <a:lnTo>
                    <a:pt x="133" y="452"/>
                  </a:lnTo>
                  <a:lnTo>
                    <a:pt x="1648" y="452"/>
                  </a:lnTo>
                  <a:lnTo>
                    <a:pt x="1728" y="399"/>
                  </a:lnTo>
                  <a:lnTo>
                    <a:pt x="1755" y="320"/>
                  </a:lnTo>
                  <a:lnTo>
                    <a:pt x="1781" y="213"/>
                  </a:lnTo>
                  <a:lnTo>
                    <a:pt x="1755" y="134"/>
                  </a:lnTo>
                  <a:lnTo>
                    <a:pt x="1728" y="54"/>
                  </a:lnTo>
                  <a:lnTo>
                    <a:pt x="16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0C8987FF-401A-4483-B5AD-E4F43A3A43D0}"/>
              </a:ext>
            </a:extLst>
          </p:cNvPr>
          <p:cNvSpPr txBox="1"/>
          <p:nvPr/>
        </p:nvSpPr>
        <p:spPr>
          <a:xfrm>
            <a:off x="1524037" y="115876"/>
            <a:ext cx="6653192" cy="954107"/>
          </a:xfrm>
          <a:prstGeom prst="rect">
            <a:avLst/>
          </a:prstGeom>
          <a:noFill/>
        </p:spPr>
        <p:txBody>
          <a:bodyPr wrap="square" rtlCol="0">
            <a:spAutoFit/>
          </a:bodyPr>
          <a:lstStyle/>
          <a:p>
            <a:pPr algn="ctr">
              <a:buClr>
                <a:schemeClr val="lt2"/>
              </a:buClr>
              <a:buSzPts val="3600"/>
            </a:pPr>
            <a:r>
              <a:rPr lang="en-US" sz="2800" dirty="0">
                <a:solidFill>
                  <a:schemeClr val="accent5">
                    <a:lumMod val="75000"/>
                  </a:schemeClr>
                </a:solidFill>
                <a:latin typeface="Lilita One"/>
                <a:sym typeface="Lilita One"/>
              </a:rPr>
              <a:t>Global burden of Cardiovascular</a:t>
            </a:r>
            <a:r>
              <a:rPr lang="en-US" sz="2800" b="0" i="0" dirty="0">
                <a:solidFill>
                  <a:schemeClr val="accent6">
                    <a:lumMod val="25000"/>
                  </a:schemeClr>
                </a:solidFill>
                <a:effectLst/>
                <a:latin typeface="Google Sans"/>
              </a:rPr>
              <a:t> </a:t>
            </a:r>
            <a:r>
              <a:rPr lang="en-US" sz="2800" dirty="0">
                <a:solidFill>
                  <a:schemeClr val="accent5">
                    <a:lumMod val="75000"/>
                  </a:schemeClr>
                </a:solidFill>
                <a:latin typeface="Lilita One"/>
              </a:rPr>
              <a:t>Disease</a:t>
            </a:r>
            <a:r>
              <a:rPr lang="en-US" sz="2800" dirty="0">
                <a:solidFill>
                  <a:schemeClr val="accent5">
                    <a:lumMod val="75000"/>
                  </a:schemeClr>
                </a:solidFill>
                <a:latin typeface="Lilita One"/>
                <a:sym typeface="Lilita One"/>
              </a:rPr>
              <a:t> </a:t>
            </a:r>
          </a:p>
          <a:p>
            <a:endParaRPr lang="en-US" sz="2800" dirty="0">
              <a:solidFill>
                <a:schemeClr val="accent5">
                  <a:lumMod val="75000"/>
                </a:schemeClr>
              </a:solidFill>
            </a:endParaRPr>
          </a:p>
        </p:txBody>
      </p:sp>
      <p:pic>
        <p:nvPicPr>
          <p:cNvPr id="132" name="Picture 131">
            <a:extLst>
              <a:ext uri="{FF2B5EF4-FFF2-40B4-BE49-F238E27FC236}">
                <a16:creationId xmlns:a16="http://schemas.microsoft.com/office/drawing/2014/main" id="{B35373E1-D271-4622-8B31-B4DA06DED8D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52811" y="4548987"/>
            <a:ext cx="1785976" cy="46294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754"/>
                                        </p:tgtEl>
                                        <p:attrNameLst>
                                          <p:attrName>style.visibility</p:attrName>
                                        </p:attrNameLst>
                                      </p:cBhvr>
                                      <p:to>
                                        <p:strVal val="visible"/>
                                      </p:to>
                                    </p:set>
                                    <p:animEffect transition="in" filter="fade">
                                      <p:cBhvr>
                                        <p:cTn id="7" dur="1000"/>
                                        <p:tgtEl>
                                          <p:spTgt spid="2754"/>
                                        </p:tgtEl>
                                      </p:cBhvr>
                                    </p:animEffect>
                                  </p:childTnLst>
                                </p:cTn>
                              </p:par>
                              <p:par>
                                <p:cTn id="8" presetID="10" presetClass="entr" presetSubtype="0" fill="hold" nodeType="withEffect">
                                  <p:stCondLst>
                                    <p:cond delay="0"/>
                                  </p:stCondLst>
                                  <p:childTnLst>
                                    <p:set>
                                      <p:cBhvr>
                                        <p:cTn id="9" dur="1" fill="hold">
                                          <p:stCondLst>
                                            <p:cond delay="0"/>
                                          </p:stCondLst>
                                        </p:cTn>
                                        <p:tgtEl>
                                          <p:spTgt spid="2755"/>
                                        </p:tgtEl>
                                        <p:attrNameLst>
                                          <p:attrName>style.visibility</p:attrName>
                                        </p:attrNameLst>
                                      </p:cBhvr>
                                      <p:to>
                                        <p:strVal val="visible"/>
                                      </p:to>
                                    </p:set>
                                    <p:animEffect transition="in" filter="fade">
                                      <p:cBhvr>
                                        <p:cTn id="10" dur="1000"/>
                                        <p:tgtEl>
                                          <p:spTgt spid="2755"/>
                                        </p:tgtEl>
                                      </p:cBhvr>
                                    </p:animEffect>
                                  </p:childTnLst>
                                </p:cTn>
                              </p:par>
                              <p:par>
                                <p:cTn id="11" presetID="10" presetClass="entr" presetSubtype="0" fill="hold" nodeType="withEffect">
                                  <p:stCondLst>
                                    <p:cond delay="0"/>
                                  </p:stCondLst>
                                  <p:childTnLst>
                                    <p:set>
                                      <p:cBhvr>
                                        <p:cTn id="12" dur="1" fill="hold">
                                          <p:stCondLst>
                                            <p:cond delay="0"/>
                                          </p:stCondLst>
                                        </p:cTn>
                                        <p:tgtEl>
                                          <p:spTgt spid="2775"/>
                                        </p:tgtEl>
                                        <p:attrNameLst>
                                          <p:attrName>style.visibility</p:attrName>
                                        </p:attrNameLst>
                                      </p:cBhvr>
                                      <p:to>
                                        <p:strVal val="visible"/>
                                      </p:to>
                                    </p:set>
                                    <p:animEffect transition="in" filter="fade">
                                      <p:cBhvr>
                                        <p:cTn id="13" dur="1000"/>
                                        <p:tgtEl>
                                          <p:spTgt spid="27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77"/>
        <p:cNvGrpSpPr/>
        <p:nvPr/>
      </p:nvGrpSpPr>
      <p:grpSpPr>
        <a:xfrm>
          <a:off x="0" y="0"/>
          <a:ext cx="0" cy="0"/>
          <a:chOff x="0" y="0"/>
          <a:chExt cx="0" cy="0"/>
        </a:xfrm>
      </p:grpSpPr>
      <p:sp>
        <p:nvSpPr>
          <p:cNvPr id="2678" name="Google Shape;2678;p60"/>
          <p:cNvSpPr txBox="1">
            <a:spLocks noGrp="1"/>
          </p:cNvSpPr>
          <p:nvPr>
            <p:ph type="title"/>
          </p:nvPr>
        </p:nvSpPr>
        <p:spPr>
          <a:xfrm>
            <a:off x="762885" y="142093"/>
            <a:ext cx="3159015" cy="181283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5">
                    <a:lumMod val="75000"/>
                  </a:schemeClr>
                </a:solidFill>
              </a:rPr>
              <a:t>Data Collection And Refinement</a:t>
            </a:r>
            <a:endParaRPr dirty="0">
              <a:solidFill>
                <a:schemeClr val="accent5">
                  <a:lumMod val="75000"/>
                </a:schemeClr>
              </a:solidFill>
            </a:endParaRPr>
          </a:p>
        </p:txBody>
      </p:sp>
      <p:sp>
        <p:nvSpPr>
          <p:cNvPr id="2680" name="Google Shape;2680;p60"/>
          <p:cNvSpPr/>
          <p:nvPr/>
        </p:nvSpPr>
        <p:spPr>
          <a:xfrm>
            <a:off x="3921900" y="4700807"/>
            <a:ext cx="1300200" cy="300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81" name="Google Shape;2681;p60"/>
          <p:cNvSpPr txBox="1">
            <a:spLocks noGrp="1"/>
          </p:cNvSpPr>
          <p:nvPr>
            <p:ph type="ctrTitle" idx="4294967295"/>
          </p:nvPr>
        </p:nvSpPr>
        <p:spPr>
          <a:xfrm>
            <a:off x="4570291" y="4730057"/>
            <a:ext cx="629400" cy="24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hlink"/>
                </a:solidFill>
                <a:uFill>
                  <a:noFill/>
                </a:uFill>
                <a:hlinkClick r:id="" action="ppaction://hlinkshowjump?jump=nextslide"/>
              </a:rPr>
              <a:t>NEXT</a:t>
            </a:r>
            <a:endParaRPr sz="1400"/>
          </a:p>
        </p:txBody>
      </p:sp>
      <p:sp>
        <p:nvSpPr>
          <p:cNvPr id="2682" name="Google Shape;2682;p60"/>
          <p:cNvSpPr txBox="1">
            <a:spLocks noGrp="1"/>
          </p:cNvSpPr>
          <p:nvPr>
            <p:ph type="ctrTitle" idx="4294967295"/>
          </p:nvPr>
        </p:nvSpPr>
        <p:spPr>
          <a:xfrm>
            <a:off x="3943606" y="4730057"/>
            <a:ext cx="629400" cy="242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400">
                <a:solidFill>
                  <a:schemeClr val="hlink"/>
                </a:solidFill>
                <a:uFill>
                  <a:noFill/>
                </a:uFill>
                <a:hlinkClick r:id="" action="ppaction://hlinkshowjump?jump=previousslide"/>
              </a:rPr>
              <a:t>PREV</a:t>
            </a:r>
            <a:endParaRPr sz="1400"/>
          </a:p>
        </p:txBody>
      </p:sp>
      <p:pic>
        <p:nvPicPr>
          <p:cNvPr id="5" name="Picture 4">
            <a:extLst>
              <a:ext uri="{FF2B5EF4-FFF2-40B4-BE49-F238E27FC236}">
                <a16:creationId xmlns:a16="http://schemas.microsoft.com/office/drawing/2014/main" id="{6F02D72B-561E-4F30-85CD-D62E3E39E0F3}"/>
              </a:ext>
            </a:extLst>
          </p:cNvPr>
          <p:cNvPicPr>
            <a:picLocks noChangeAspect="1"/>
          </p:cNvPicPr>
          <p:nvPr/>
        </p:nvPicPr>
        <p:blipFill>
          <a:blip r:embed="rId3"/>
          <a:stretch>
            <a:fillRect/>
          </a:stretch>
        </p:blipFill>
        <p:spPr>
          <a:xfrm>
            <a:off x="4216778" y="87008"/>
            <a:ext cx="4821422" cy="5001407"/>
          </a:xfrm>
          <a:prstGeom prst="rect">
            <a:avLst/>
          </a:prstGeom>
        </p:spPr>
      </p:pic>
      <p:grpSp>
        <p:nvGrpSpPr>
          <p:cNvPr id="11" name="Google Shape;3532;p76">
            <a:extLst>
              <a:ext uri="{FF2B5EF4-FFF2-40B4-BE49-F238E27FC236}">
                <a16:creationId xmlns:a16="http://schemas.microsoft.com/office/drawing/2014/main" id="{CD9FD8A4-E7CA-4B76-B93E-7796E0A376D3}"/>
              </a:ext>
            </a:extLst>
          </p:cNvPr>
          <p:cNvGrpSpPr/>
          <p:nvPr/>
        </p:nvGrpSpPr>
        <p:grpSpPr>
          <a:xfrm>
            <a:off x="645319" y="1528214"/>
            <a:ext cx="3150848" cy="3320710"/>
            <a:chOff x="5463815" y="1256500"/>
            <a:chExt cx="3150848" cy="3320710"/>
          </a:xfrm>
        </p:grpSpPr>
        <p:sp>
          <p:nvSpPr>
            <p:cNvPr id="12" name="Google Shape;3533;p76">
              <a:extLst>
                <a:ext uri="{FF2B5EF4-FFF2-40B4-BE49-F238E27FC236}">
                  <a16:creationId xmlns:a16="http://schemas.microsoft.com/office/drawing/2014/main" id="{1CD372C3-395A-45E8-8EC7-A9311502ED6F}"/>
                </a:ext>
              </a:extLst>
            </p:cNvPr>
            <p:cNvSpPr/>
            <p:nvPr/>
          </p:nvSpPr>
          <p:spPr>
            <a:xfrm rot="316603">
              <a:off x="5590150" y="1655569"/>
              <a:ext cx="1957493" cy="2837643"/>
            </a:xfrm>
            <a:custGeom>
              <a:avLst/>
              <a:gdLst/>
              <a:ahLst/>
              <a:cxnLst/>
              <a:rect l="l" t="t" r="r" b="b"/>
              <a:pathLst>
                <a:path w="67869" h="98385" extrusionOk="0">
                  <a:moveTo>
                    <a:pt x="4069" y="1"/>
                  </a:moveTo>
                  <a:lnTo>
                    <a:pt x="3613" y="71"/>
                  </a:lnTo>
                  <a:lnTo>
                    <a:pt x="3192" y="176"/>
                  </a:lnTo>
                  <a:lnTo>
                    <a:pt x="2771" y="352"/>
                  </a:lnTo>
                  <a:lnTo>
                    <a:pt x="2385" y="527"/>
                  </a:lnTo>
                  <a:lnTo>
                    <a:pt x="2000" y="772"/>
                  </a:lnTo>
                  <a:lnTo>
                    <a:pt x="1649" y="1018"/>
                  </a:lnTo>
                  <a:lnTo>
                    <a:pt x="1333" y="1299"/>
                  </a:lnTo>
                  <a:lnTo>
                    <a:pt x="1053" y="1614"/>
                  </a:lnTo>
                  <a:lnTo>
                    <a:pt x="772" y="1965"/>
                  </a:lnTo>
                  <a:lnTo>
                    <a:pt x="561" y="2351"/>
                  </a:lnTo>
                  <a:lnTo>
                    <a:pt x="386" y="2737"/>
                  </a:lnTo>
                  <a:lnTo>
                    <a:pt x="211" y="3158"/>
                  </a:lnTo>
                  <a:lnTo>
                    <a:pt x="106" y="3578"/>
                  </a:lnTo>
                  <a:lnTo>
                    <a:pt x="35" y="4034"/>
                  </a:lnTo>
                  <a:lnTo>
                    <a:pt x="0" y="4490"/>
                  </a:lnTo>
                  <a:lnTo>
                    <a:pt x="0" y="93895"/>
                  </a:lnTo>
                  <a:lnTo>
                    <a:pt x="35" y="94245"/>
                  </a:lnTo>
                  <a:lnTo>
                    <a:pt x="70" y="94596"/>
                  </a:lnTo>
                  <a:lnTo>
                    <a:pt x="141" y="94947"/>
                  </a:lnTo>
                  <a:lnTo>
                    <a:pt x="246" y="95262"/>
                  </a:lnTo>
                  <a:lnTo>
                    <a:pt x="351" y="95578"/>
                  </a:lnTo>
                  <a:lnTo>
                    <a:pt x="491" y="95894"/>
                  </a:lnTo>
                  <a:lnTo>
                    <a:pt x="667" y="96209"/>
                  </a:lnTo>
                  <a:lnTo>
                    <a:pt x="842" y="96490"/>
                  </a:lnTo>
                  <a:lnTo>
                    <a:pt x="1053" y="96736"/>
                  </a:lnTo>
                  <a:lnTo>
                    <a:pt x="1263" y="96981"/>
                  </a:lnTo>
                  <a:lnTo>
                    <a:pt x="1508" y="97227"/>
                  </a:lnTo>
                  <a:lnTo>
                    <a:pt x="1754" y="97437"/>
                  </a:lnTo>
                  <a:lnTo>
                    <a:pt x="2035" y="97648"/>
                  </a:lnTo>
                  <a:lnTo>
                    <a:pt x="2315" y="97823"/>
                  </a:lnTo>
                  <a:lnTo>
                    <a:pt x="2631" y="97963"/>
                  </a:lnTo>
                  <a:lnTo>
                    <a:pt x="2947" y="98104"/>
                  </a:lnTo>
                  <a:lnTo>
                    <a:pt x="3297" y="98209"/>
                  </a:lnTo>
                  <a:lnTo>
                    <a:pt x="3718" y="98314"/>
                  </a:lnTo>
                  <a:lnTo>
                    <a:pt x="4104" y="98384"/>
                  </a:lnTo>
                  <a:lnTo>
                    <a:pt x="63344" y="98384"/>
                  </a:lnTo>
                  <a:lnTo>
                    <a:pt x="63835" y="98349"/>
                  </a:lnTo>
                  <a:lnTo>
                    <a:pt x="64256" y="98314"/>
                  </a:lnTo>
                  <a:lnTo>
                    <a:pt x="64712" y="98174"/>
                  </a:lnTo>
                  <a:lnTo>
                    <a:pt x="65098" y="98033"/>
                  </a:lnTo>
                  <a:lnTo>
                    <a:pt x="65519" y="97858"/>
                  </a:lnTo>
                  <a:lnTo>
                    <a:pt x="65870" y="97612"/>
                  </a:lnTo>
                  <a:lnTo>
                    <a:pt x="66220" y="97367"/>
                  </a:lnTo>
                  <a:lnTo>
                    <a:pt x="66536" y="97086"/>
                  </a:lnTo>
                  <a:lnTo>
                    <a:pt x="66817" y="96736"/>
                  </a:lnTo>
                  <a:lnTo>
                    <a:pt x="67097" y="96420"/>
                  </a:lnTo>
                  <a:lnTo>
                    <a:pt x="67308" y="96034"/>
                  </a:lnTo>
                  <a:lnTo>
                    <a:pt x="67518" y="95648"/>
                  </a:lnTo>
                  <a:lnTo>
                    <a:pt x="67659" y="95227"/>
                  </a:lnTo>
                  <a:lnTo>
                    <a:pt x="67764" y="94807"/>
                  </a:lnTo>
                  <a:lnTo>
                    <a:pt x="67834" y="94351"/>
                  </a:lnTo>
                  <a:lnTo>
                    <a:pt x="67869" y="93895"/>
                  </a:lnTo>
                  <a:lnTo>
                    <a:pt x="67869" y="4490"/>
                  </a:lnTo>
                  <a:lnTo>
                    <a:pt x="67834" y="4069"/>
                  </a:lnTo>
                  <a:lnTo>
                    <a:pt x="67799" y="3684"/>
                  </a:lnTo>
                  <a:lnTo>
                    <a:pt x="67694" y="3298"/>
                  </a:lnTo>
                  <a:lnTo>
                    <a:pt x="67588" y="2947"/>
                  </a:lnTo>
                  <a:lnTo>
                    <a:pt x="67448" y="2596"/>
                  </a:lnTo>
                  <a:lnTo>
                    <a:pt x="67273" y="2246"/>
                  </a:lnTo>
                  <a:lnTo>
                    <a:pt x="67062" y="1930"/>
                  </a:lnTo>
                  <a:lnTo>
                    <a:pt x="66852" y="1649"/>
                  </a:lnTo>
                  <a:lnTo>
                    <a:pt x="66501" y="1263"/>
                  </a:lnTo>
                  <a:lnTo>
                    <a:pt x="66150" y="948"/>
                  </a:lnTo>
                  <a:lnTo>
                    <a:pt x="65765" y="667"/>
                  </a:lnTo>
                  <a:lnTo>
                    <a:pt x="65309" y="422"/>
                  </a:lnTo>
                  <a:lnTo>
                    <a:pt x="64853" y="246"/>
                  </a:lnTo>
                  <a:lnTo>
                    <a:pt x="64397" y="106"/>
                  </a:lnTo>
                  <a:lnTo>
                    <a:pt x="638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534;p76">
              <a:extLst>
                <a:ext uri="{FF2B5EF4-FFF2-40B4-BE49-F238E27FC236}">
                  <a16:creationId xmlns:a16="http://schemas.microsoft.com/office/drawing/2014/main" id="{173BCE70-6005-45B1-A281-5E551C0ACCA0}"/>
                </a:ext>
              </a:extLst>
            </p:cNvPr>
            <p:cNvSpPr/>
            <p:nvPr/>
          </p:nvSpPr>
          <p:spPr>
            <a:xfrm rot="316603">
              <a:off x="5697376" y="1758773"/>
              <a:ext cx="1743051" cy="2631248"/>
            </a:xfrm>
            <a:custGeom>
              <a:avLst/>
              <a:gdLst/>
              <a:ahLst/>
              <a:cxnLst/>
              <a:rect l="l" t="t" r="r" b="b"/>
              <a:pathLst>
                <a:path w="60434" h="91229" extrusionOk="0">
                  <a:moveTo>
                    <a:pt x="2666" y="0"/>
                  </a:moveTo>
                  <a:lnTo>
                    <a:pt x="2350" y="71"/>
                  </a:lnTo>
                  <a:lnTo>
                    <a:pt x="2070" y="141"/>
                  </a:lnTo>
                  <a:lnTo>
                    <a:pt x="1789" y="246"/>
                  </a:lnTo>
                  <a:lnTo>
                    <a:pt x="1543" y="351"/>
                  </a:lnTo>
                  <a:lnTo>
                    <a:pt x="1298" y="491"/>
                  </a:lnTo>
                  <a:lnTo>
                    <a:pt x="1087" y="667"/>
                  </a:lnTo>
                  <a:lnTo>
                    <a:pt x="877" y="877"/>
                  </a:lnTo>
                  <a:lnTo>
                    <a:pt x="667" y="1088"/>
                  </a:lnTo>
                  <a:lnTo>
                    <a:pt x="491" y="1298"/>
                  </a:lnTo>
                  <a:lnTo>
                    <a:pt x="351" y="1544"/>
                  </a:lnTo>
                  <a:lnTo>
                    <a:pt x="211" y="1824"/>
                  </a:lnTo>
                  <a:lnTo>
                    <a:pt x="140" y="2070"/>
                  </a:lnTo>
                  <a:lnTo>
                    <a:pt x="70" y="2350"/>
                  </a:lnTo>
                  <a:lnTo>
                    <a:pt x="0" y="2666"/>
                  </a:lnTo>
                  <a:lnTo>
                    <a:pt x="0" y="2947"/>
                  </a:lnTo>
                  <a:lnTo>
                    <a:pt x="0" y="88247"/>
                  </a:lnTo>
                  <a:lnTo>
                    <a:pt x="0" y="88563"/>
                  </a:lnTo>
                  <a:lnTo>
                    <a:pt x="70" y="88843"/>
                  </a:lnTo>
                  <a:lnTo>
                    <a:pt x="140" y="89124"/>
                  </a:lnTo>
                  <a:lnTo>
                    <a:pt x="211" y="89405"/>
                  </a:lnTo>
                  <a:lnTo>
                    <a:pt x="351" y="89685"/>
                  </a:lnTo>
                  <a:lnTo>
                    <a:pt x="491" y="89896"/>
                  </a:lnTo>
                  <a:lnTo>
                    <a:pt x="667" y="90141"/>
                  </a:lnTo>
                  <a:lnTo>
                    <a:pt x="877" y="90352"/>
                  </a:lnTo>
                  <a:lnTo>
                    <a:pt x="1087" y="90527"/>
                  </a:lnTo>
                  <a:lnTo>
                    <a:pt x="1298" y="90702"/>
                  </a:lnTo>
                  <a:lnTo>
                    <a:pt x="1543" y="90878"/>
                  </a:lnTo>
                  <a:lnTo>
                    <a:pt x="1789" y="90983"/>
                  </a:lnTo>
                  <a:lnTo>
                    <a:pt x="2070" y="91088"/>
                  </a:lnTo>
                  <a:lnTo>
                    <a:pt x="2350" y="91158"/>
                  </a:lnTo>
                  <a:lnTo>
                    <a:pt x="2666" y="91193"/>
                  </a:lnTo>
                  <a:lnTo>
                    <a:pt x="2946" y="91229"/>
                  </a:lnTo>
                  <a:lnTo>
                    <a:pt x="57487" y="91229"/>
                  </a:lnTo>
                  <a:lnTo>
                    <a:pt x="57803" y="91193"/>
                  </a:lnTo>
                  <a:lnTo>
                    <a:pt x="58083" y="91158"/>
                  </a:lnTo>
                  <a:lnTo>
                    <a:pt x="58364" y="91088"/>
                  </a:lnTo>
                  <a:lnTo>
                    <a:pt x="58644" y="90983"/>
                  </a:lnTo>
                  <a:lnTo>
                    <a:pt x="58890" y="90878"/>
                  </a:lnTo>
                  <a:lnTo>
                    <a:pt x="59135" y="90702"/>
                  </a:lnTo>
                  <a:lnTo>
                    <a:pt x="59381" y="90527"/>
                  </a:lnTo>
                  <a:lnTo>
                    <a:pt x="59591" y="90352"/>
                  </a:lnTo>
                  <a:lnTo>
                    <a:pt x="59767" y="90141"/>
                  </a:lnTo>
                  <a:lnTo>
                    <a:pt x="59942" y="89896"/>
                  </a:lnTo>
                  <a:lnTo>
                    <a:pt x="60082" y="89685"/>
                  </a:lnTo>
                  <a:lnTo>
                    <a:pt x="60223" y="89405"/>
                  </a:lnTo>
                  <a:lnTo>
                    <a:pt x="60328" y="89124"/>
                  </a:lnTo>
                  <a:lnTo>
                    <a:pt x="60398" y="88843"/>
                  </a:lnTo>
                  <a:lnTo>
                    <a:pt x="60433" y="88563"/>
                  </a:lnTo>
                  <a:lnTo>
                    <a:pt x="60433" y="88247"/>
                  </a:lnTo>
                  <a:lnTo>
                    <a:pt x="60433" y="2947"/>
                  </a:lnTo>
                  <a:lnTo>
                    <a:pt x="60433" y="2666"/>
                  </a:lnTo>
                  <a:lnTo>
                    <a:pt x="60398" y="2350"/>
                  </a:lnTo>
                  <a:lnTo>
                    <a:pt x="60328" y="2070"/>
                  </a:lnTo>
                  <a:lnTo>
                    <a:pt x="60223" y="1824"/>
                  </a:lnTo>
                  <a:lnTo>
                    <a:pt x="60082" y="1544"/>
                  </a:lnTo>
                  <a:lnTo>
                    <a:pt x="59942" y="1298"/>
                  </a:lnTo>
                  <a:lnTo>
                    <a:pt x="59767" y="1088"/>
                  </a:lnTo>
                  <a:lnTo>
                    <a:pt x="59591" y="877"/>
                  </a:lnTo>
                  <a:lnTo>
                    <a:pt x="59381" y="667"/>
                  </a:lnTo>
                  <a:lnTo>
                    <a:pt x="59135" y="491"/>
                  </a:lnTo>
                  <a:lnTo>
                    <a:pt x="58890" y="351"/>
                  </a:lnTo>
                  <a:lnTo>
                    <a:pt x="58644" y="246"/>
                  </a:lnTo>
                  <a:lnTo>
                    <a:pt x="58364" y="141"/>
                  </a:lnTo>
                  <a:lnTo>
                    <a:pt x="58083" y="71"/>
                  </a:lnTo>
                  <a:lnTo>
                    <a:pt x="578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535;p76">
              <a:extLst>
                <a:ext uri="{FF2B5EF4-FFF2-40B4-BE49-F238E27FC236}">
                  <a16:creationId xmlns:a16="http://schemas.microsoft.com/office/drawing/2014/main" id="{0D2F0A90-6558-4DEF-914E-3C5A04D5BD5B}"/>
                </a:ext>
              </a:extLst>
            </p:cNvPr>
            <p:cNvSpPr/>
            <p:nvPr/>
          </p:nvSpPr>
          <p:spPr>
            <a:xfrm rot="316603">
              <a:off x="5697376" y="1758773"/>
              <a:ext cx="1743051" cy="2631248"/>
            </a:xfrm>
            <a:custGeom>
              <a:avLst/>
              <a:gdLst/>
              <a:ahLst/>
              <a:cxnLst/>
              <a:rect l="l" t="t" r="r" b="b"/>
              <a:pathLst>
                <a:path w="60434" h="91229" extrusionOk="0">
                  <a:moveTo>
                    <a:pt x="2666" y="0"/>
                  </a:moveTo>
                  <a:lnTo>
                    <a:pt x="2350" y="71"/>
                  </a:lnTo>
                  <a:lnTo>
                    <a:pt x="2070" y="141"/>
                  </a:lnTo>
                  <a:lnTo>
                    <a:pt x="1789" y="246"/>
                  </a:lnTo>
                  <a:lnTo>
                    <a:pt x="1543" y="351"/>
                  </a:lnTo>
                  <a:lnTo>
                    <a:pt x="1298" y="491"/>
                  </a:lnTo>
                  <a:lnTo>
                    <a:pt x="1087" y="667"/>
                  </a:lnTo>
                  <a:lnTo>
                    <a:pt x="877" y="877"/>
                  </a:lnTo>
                  <a:lnTo>
                    <a:pt x="667" y="1088"/>
                  </a:lnTo>
                  <a:lnTo>
                    <a:pt x="491" y="1298"/>
                  </a:lnTo>
                  <a:lnTo>
                    <a:pt x="351" y="1544"/>
                  </a:lnTo>
                  <a:lnTo>
                    <a:pt x="211" y="1824"/>
                  </a:lnTo>
                  <a:lnTo>
                    <a:pt x="140" y="2070"/>
                  </a:lnTo>
                  <a:lnTo>
                    <a:pt x="70" y="2350"/>
                  </a:lnTo>
                  <a:lnTo>
                    <a:pt x="0" y="2666"/>
                  </a:lnTo>
                  <a:lnTo>
                    <a:pt x="0" y="2947"/>
                  </a:lnTo>
                  <a:lnTo>
                    <a:pt x="0" y="88247"/>
                  </a:lnTo>
                  <a:lnTo>
                    <a:pt x="0" y="88563"/>
                  </a:lnTo>
                  <a:lnTo>
                    <a:pt x="70" y="88843"/>
                  </a:lnTo>
                  <a:lnTo>
                    <a:pt x="140" y="89124"/>
                  </a:lnTo>
                  <a:lnTo>
                    <a:pt x="211" y="89405"/>
                  </a:lnTo>
                  <a:lnTo>
                    <a:pt x="351" y="89685"/>
                  </a:lnTo>
                  <a:lnTo>
                    <a:pt x="491" y="89896"/>
                  </a:lnTo>
                  <a:lnTo>
                    <a:pt x="667" y="90141"/>
                  </a:lnTo>
                  <a:lnTo>
                    <a:pt x="877" y="90352"/>
                  </a:lnTo>
                  <a:lnTo>
                    <a:pt x="1087" y="90527"/>
                  </a:lnTo>
                  <a:lnTo>
                    <a:pt x="1298" y="90702"/>
                  </a:lnTo>
                  <a:lnTo>
                    <a:pt x="1543" y="90878"/>
                  </a:lnTo>
                  <a:lnTo>
                    <a:pt x="1789" y="90983"/>
                  </a:lnTo>
                  <a:lnTo>
                    <a:pt x="2070" y="91088"/>
                  </a:lnTo>
                  <a:lnTo>
                    <a:pt x="2350" y="91158"/>
                  </a:lnTo>
                  <a:lnTo>
                    <a:pt x="2666" y="91193"/>
                  </a:lnTo>
                  <a:lnTo>
                    <a:pt x="2946" y="91229"/>
                  </a:lnTo>
                  <a:lnTo>
                    <a:pt x="49490" y="91229"/>
                  </a:lnTo>
                  <a:lnTo>
                    <a:pt x="60433" y="79864"/>
                  </a:lnTo>
                  <a:lnTo>
                    <a:pt x="60433" y="2947"/>
                  </a:lnTo>
                  <a:lnTo>
                    <a:pt x="60433" y="2666"/>
                  </a:lnTo>
                  <a:lnTo>
                    <a:pt x="60398" y="2350"/>
                  </a:lnTo>
                  <a:lnTo>
                    <a:pt x="60328" y="2070"/>
                  </a:lnTo>
                  <a:lnTo>
                    <a:pt x="60223" y="1824"/>
                  </a:lnTo>
                  <a:lnTo>
                    <a:pt x="60082" y="1544"/>
                  </a:lnTo>
                  <a:lnTo>
                    <a:pt x="59942" y="1298"/>
                  </a:lnTo>
                  <a:lnTo>
                    <a:pt x="59767" y="1088"/>
                  </a:lnTo>
                  <a:lnTo>
                    <a:pt x="59591" y="877"/>
                  </a:lnTo>
                  <a:lnTo>
                    <a:pt x="59381" y="667"/>
                  </a:lnTo>
                  <a:lnTo>
                    <a:pt x="59135" y="491"/>
                  </a:lnTo>
                  <a:lnTo>
                    <a:pt x="58890" y="351"/>
                  </a:lnTo>
                  <a:lnTo>
                    <a:pt x="58644" y="246"/>
                  </a:lnTo>
                  <a:lnTo>
                    <a:pt x="58364" y="141"/>
                  </a:lnTo>
                  <a:lnTo>
                    <a:pt x="58083" y="71"/>
                  </a:lnTo>
                  <a:lnTo>
                    <a:pt x="578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536;p76">
              <a:extLst>
                <a:ext uri="{FF2B5EF4-FFF2-40B4-BE49-F238E27FC236}">
                  <a16:creationId xmlns:a16="http://schemas.microsoft.com/office/drawing/2014/main" id="{074A9090-74E3-4D5C-9E75-D77F793CBC0D}"/>
                </a:ext>
              </a:extLst>
            </p:cNvPr>
            <p:cNvSpPr/>
            <p:nvPr/>
          </p:nvSpPr>
          <p:spPr>
            <a:xfrm rot="316603">
              <a:off x="7015610" y="4123020"/>
              <a:ext cx="315678" cy="327792"/>
            </a:xfrm>
            <a:custGeom>
              <a:avLst/>
              <a:gdLst/>
              <a:ahLst/>
              <a:cxnLst/>
              <a:rect l="l" t="t" r="r" b="b"/>
              <a:pathLst>
                <a:path w="10945" h="11365" extrusionOk="0">
                  <a:moveTo>
                    <a:pt x="2667" y="0"/>
                  </a:moveTo>
                  <a:lnTo>
                    <a:pt x="2386" y="71"/>
                  </a:lnTo>
                  <a:lnTo>
                    <a:pt x="2105" y="141"/>
                  </a:lnTo>
                  <a:lnTo>
                    <a:pt x="1825" y="211"/>
                  </a:lnTo>
                  <a:lnTo>
                    <a:pt x="1579" y="351"/>
                  </a:lnTo>
                  <a:lnTo>
                    <a:pt x="1334" y="492"/>
                  </a:lnTo>
                  <a:lnTo>
                    <a:pt x="1088" y="667"/>
                  </a:lnTo>
                  <a:lnTo>
                    <a:pt x="878" y="877"/>
                  </a:lnTo>
                  <a:lnTo>
                    <a:pt x="702" y="1088"/>
                  </a:lnTo>
                  <a:lnTo>
                    <a:pt x="527" y="1298"/>
                  </a:lnTo>
                  <a:lnTo>
                    <a:pt x="387" y="1544"/>
                  </a:lnTo>
                  <a:lnTo>
                    <a:pt x="246" y="1789"/>
                  </a:lnTo>
                  <a:lnTo>
                    <a:pt x="141" y="2070"/>
                  </a:lnTo>
                  <a:lnTo>
                    <a:pt x="71" y="2350"/>
                  </a:lnTo>
                  <a:lnTo>
                    <a:pt x="36" y="2666"/>
                  </a:lnTo>
                  <a:lnTo>
                    <a:pt x="1" y="2947"/>
                  </a:lnTo>
                  <a:lnTo>
                    <a:pt x="1" y="11365"/>
                  </a:lnTo>
                  <a:lnTo>
                    <a:pt x="109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537;p76">
              <a:extLst>
                <a:ext uri="{FF2B5EF4-FFF2-40B4-BE49-F238E27FC236}">
                  <a16:creationId xmlns:a16="http://schemas.microsoft.com/office/drawing/2014/main" id="{26924EBE-89F2-4392-AEA0-5111F33A4762}"/>
                </a:ext>
              </a:extLst>
            </p:cNvPr>
            <p:cNvSpPr/>
            <p:nvPr/>
          </p:nvSpPr>
          <p:spPr>
            <a:xfrm rot="316603">
              <a:off x="6295846" y="1668282"/>
              <a:ext cx="788085" cy="192233"/>
            </a:xfrm>
            <a:custGeom>
              <a:avLst/>
              <a:gdLst/>
              <a:ahLst/>
              <a:cxnLst/>
              <a:rect l="l" t="t" r="r" b="b"/>
              <a:pathLst>
                <a:path w="27324" h="6665" extrusionOk="0">
                  <a:moveTo>
                    <a:pt x="0" y="0"/>
                  </a:moveTo>
                  <a:lnTo>
                    <a:pt x="0" y="6664"/>
                  </a:lnTo>
                  <a:lnTo>
                    <a:pt x="27323" y="6664"/>
                  </a:lnTo>
                  <a:lnTo>
                    <a:pt x="27323"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538;p76">
              <a:extLst>
                <a:ext uri="{FF2B5EF4-FFF2-40B4-BE49-F238E27FC236}">
                  <a16:creationId xmlns:a16="http://schemas.microsoft.com/office/drawing/2014/main" id="{121C8392-64A0-4B6D-8149-ACD097D1E6A2}"/>
                </a:ext>
              </a:extLst>
            </p:cNvPr>
            <p:cNvSpPr/>
            <p:nvPr/>
          </p:nvSpPr>
          <p:spPr>
            <a:xfrm rot="316603">
              <a:off x="6320152" y="1333542"/>
              <a:ext cx="788085" cy="335897"/>
            </a:xfrm>
            <a:custGeom>
              <a:avLst/>
              <a:gdLst/>
              <a:ahLst/>
              <a:cxnLst/>
              <a:rect l="l" t="t" r="r" b="b"/>
              <a:pathLst>
                <a:path w="27324" h="11646" extrusionOk="0">
                  <a:moveTo>
                    <a:pt x="13679" y="2842"/>
                  </a:moveTo>
                  <a:lnTo>
                    <a:pt x="13925" y="2877"/>
                  </a:lnTo>
                  <a:lnTo>
                    <a:pt x="14170" y="2912"/>
                  </a:lnTo>
                  <a:lnTo>
                    <a:pt x="14416" y="2982"/>
                  </a:lnTo>
                  <a:lnTo>
                    <a:pt x="14661" y="3052"/>
                  </a:lnTo>
                  <a:lnTo>
                    <a:pt x="14872" y="3157"/>
                  </a:lnTo>
                  <a:lnTo>
                    <a:pt x="15082" y="3298"/>
                  </a:lnTo>
                  <a:lnTo>
                    <a:pt x="15293" y="3438"/>
                  </a:lnTo>
                  <a:lnTo>
                    <a:pt x="15468" y="3613"/>
                  </a:lnTo>
                  <a:lnTo>
                    <a:pt x="15643" y="3789"/>
                  </a:lnTo>
                  <a:lnTo>
                    <a:pt x="15784" y="3964"/>
                  </a:lnTo>
                  <a:lnTo>
                    <a:pt x="15889" y="4175"/>
                  </a:lnTo>
                  <a:lnTo>
                    <a:pt x="16029" y="4420"/>
                  </a:lnTo>
                  <a:lnTo>
                    <a:pt x="16099" y="4630"/>
                  </a:lnTo>
                  <a:lnTo>
                    <a:pt x="16169" y="4876"/>
                  </a:lnTo>
                  <a:lnTo>
                    <a:pt x="16205" y="5157"/>
                  </a:lnTo>
                  <a:lnTo>
                    <a:pt x="16205" y="5402"/>
                  </a:lnTo>
                  <a:lnTo>
                    <a:pt x="16205" y="5648"/>
                  </a:lnTo>
                  <a:lnTo>
                    <a:pt x="16169" y="5928"/>
                  </a:lnTo>
                  <a:lnTo>
                    <a:pt x="16099" y="6174"/>
                  </a:lnTo>
                  <a:lnTo>
                    <a:pt x="16029" y="6384"/>
                  </a:lnTo>
                  <a:lnTo>
                    <a:pt x="15889" y="6630"/>
                  </a:lnTo>
                  <a:lnTo>
                    <a:pt x="15784" y="6840"/>
                  </a:lnTo>
                  <a:lnTo>
                    <a:pt x="15643" y="7016"/>
                  </a:lnTo>
                  <a:lnTo>
                    <a:pt x="15468" y="7191"/>
                  </a:lnTo>
                  <a:lnTo>
                    <a:pt x="15293" y="7366"/>
                  </a:lnTo>
                  <a:lnTo>
                    <a:pt x="15082" y="7507"/>
                  </a:lnTo>
                  <a:lnTo>
                    <a:pt x="14872" y="7647"/>
                  </a:lnTo>
                  <a:lnTo>
                    <a:pt x="14661" y="7752"/>
                  </a:lnTo>
                  <a:lnTo>
                    <a:pt x="14416" y="7822"/>
                  </a:lnTo>
                  <a:lnTo>
                    <a:pt x="14170" y="7892"/>
                  </a:lnTo>
                  <a:lnTo>
                    <a:pt x="13925" y="7927"/>
                  </a:lnTo>
                  <a:lnTo>
                    <a:pt x="13679" y="7963"/>
                  </a:lnTo>
                  <a:lnTo>
                    <a:pt x="13399" y="7927"/>
                  </a:lnTo>
                  <a:lnTo>
                    <a:pt x="13153" y="7892"/>
                  </a:lnTo>
                  <a:lnTo>
                    <a:pt x="12908" y="7822"/>
                  </a:lnTo>
                  <a:lnTo>
                    <a:pt x="12662" y="7752"/>
                  </a:lnTo>
                  <a:lnTo>
                    <a:pt x="12452" y="7647"/>
                  </a:lnTo>
                  <a:lnTo>
                    <a:pt x="12241" y="7507"/>
                  </a:lnTo>
                  <a:lnTo>
                    <a:pt x="12031" y="7366"/>
                  </a:lnTo>
                  <a:lnTo>
                    <a:pt x="11855" y="7191"/>
                  </a:lnTo>
                  <a:lnTo>
                    <a:pt x="11680" y="7016"/>
                  </a:lnTo>
                  <a:lnTo>
                    <a:pt x="11540" y="6840"/>
                  </a:lnTo>
                  <a:lnTo>
                    <a:pt x="11434" y="6630"/>
                  </a:lnTo>
                  <a:lnTo>
                    <a:pt x="11329" y="6384"/>
                  </a:lnTo>
                  <a:lnTo>
                    <a:pt x="11224" y="6174"/>
                  </a:lnTo>
                  <a:lnTo>
                    <a:pt x="11154" y="5928"/>
                  </a:lnTo>
                  <a:lnTo>
                    <a:pt x="11119" y="5648"/>
                  </a:lnTo>
                  <a:lnTo>
                    <a:pt x="11119" y="5402"/>
                  </a:lnTo>
                  <a:lnTo>
                    <a:pt x="11119" y="5157"/>
                  </a:lnTo>
                  <a:lnTo>
                    <a:pt x="11154" y="4876"/>
                  </a:lnTo>
                  <a:lnTo>
                    <a:pt x="11224" y="4630"/>
                  </a:lnTo>
                  <a:lnTo>
                    <a:pt x="11329" y="4420"/>
                  </a:lnTo>
                  <a:lnTo>
                    <a:pt x="11434" y="4175"/>
                  </a:lnTo>
                  <a:lnTo>
                    <a:pt x="11540" y="3964"/>
                  </a:lnTo>
                  <a:lnTo>
                    <a:pt x="11680" y="3789"/>
                  </a:lnTo>
                  <a:lnTo>
                    <a:pt x="11855" y="3613"/>
                  </a:lnTo>
                  <a:lnTo>
                    <a:pt x="12031" y="3438"/>
                  </a:lnTo>
                  <a:lnTo>
                    <a:pt x="12241" y="3298"/>
                  </a:lnTo>
                  <a:lnTo>
                    <a:pt x="12452" y="3157"/>
                  </a:lnTo>
                  <a:lnTo>
                    <a:pt x="12662" y="3052"/>
                  </a:lnTo>
                  <a:lnTo>
                    <a:pt x="12908" y="2982"/>
                  </a:lnTo>
                  <a:lnTo>
                    <a:pt x="13153" y="2912"/>
                  </a:lnTo>
                  <a:lnTo>
                    <a:pt x="13399" y="2877"/>
                  </a:lnTo>
                  <a:lnTo>
                    <a:pt x="13679" y="2842"/>
                  </a:lnTo>
                  <a:close/>
                  <a:moveTo>
                    <a:pt x="13399" y="1"/>
                  </a:moveTo>
                  <a:lnTo>
                    <a:pt x="12732" y="71"/>
                  </a:lnTo>
                  <a:lnTo>
                    <a:pt x="12136" y="211"/>
                  </a:lnTo>
                  <a:lnTo>
                    <a:pt x="11505" y="387"/>
                  </a:lnTo>
                  <a:lnTo>
                    <a:pt x="10943" y="632"/>
                  </a:lnTo>
                  <a:lnTo>
                    <a:pt x="10382" y="948"/>
                  </a:lnTo>
                  <a:lnTo>
                    <a:pt x="9891" y="1298"/>
                  </a:lnTo>
                  <a:lnTo>
                    <a:pt x="9435" y="1684"/>
                  </a:lnTo>
                  <a:lnTo>
                    <a:pt x="8979" y="2140"/>
                  </a:lnTo>
                  <a:lnTo>
                    <a:pt x="8593" y="2631"/>
                  </a:lnTo>
                  <a:lnTo>
                    <a:pt x="8278" y="3157"/>
                  </a:lnTo>
                  <a:lnTo>
                    <a:pt x="7997" y="3719"/>
                  </a:lnTo>
                  <a:lnTo>
                    <a:pt x="7787" y="4280"/>
                  </a:lnTo>
                  <a:lnTo>
                    <a:pt x="7611" y="4911"/>
                  </a:lnTo>
                  <a:lnTo>
                    <a:pt x="7506" y="5542"/>
                  </a:lnTo>
                  <a:lnTo>
                    <a:pt x="7471" y="6209"/>
                  </a:lnTo>
                  <a:lnTo>
                    <a:pt x="7436" y="6630"/>
                  </a:lnTo>
                  <a:lnTo>
                    <a:pt x="7331" y="7016"/>
                  </a:lnTo>
                  <a:lnTo>
                    <a:pt x="7155" y="7366"/>
                  </a:lnTo>
                  <a:lnTo>
                    <a:pt x="6910" y="7647"/>
                  </a:lnTo>
                  <a:lnTo>
                    <a:pt x="6594" y="7892"/>
                  </a:lnTo>
                  <a:lnTo>
                    <a:pt x="6279" y="8103"/>
                  </a:lnTo>
                  <a:lnTo>
                    <a:pt x="5893" y="8208"/>
                  </a:lnTo>
                  <a:lnTo>
                    <a:pt x="5682" y="8243"/>
                  </a:lnTo>
                  <a:lnTo>
                    <a:pt x="2982" y="8243"/>
                  </a:lnTo>
                  <a:lnTo>
                    <a:pt x="2666" y="8278"/>
                  </a:lnTo>
                  <a:lnTo>
                    <a:pt x="2385" y="8313"/>
                  </a:lnTo>
                  <a:lnTo>
                    <a:pt x="2105" y="8383"/>
                  </a:lnTo>
                  <a:lnTo>
                    <a:pt x="1824" y="8489"/>
                  </a:lnTo>
                  <a:lnTo>
                    <a:pt x="1579" y="8629"/>
                  </a:lnTo>
                  <a:lnTo>
                    <a:pt x="1333" y="8769"/>
                  </a:lnTo>
                  <a:lnTo>
                    <a:pt x="1088" y="8945"/>
                  </a:lnTo>
                  <a:lnTo>
                    <a:pt x="877" y="9120"/>
                  </a:lnTo>
                  <a:lnTo>
                    <a:pt x="702" y="9330"/>
                  </a:lnTo>
                  <a:lnTo>
                    <a:pt x="526" y="9576"/>
                  </a:lnTo>
                  <a:lnTo>
                    <a:pt x="386" y="9821"/>
                  </a:lnTo>
                  <a:lnTo>
                    <a:pt x="246" y="10067"/>
                  </a:lnTo>
                  <a:lnTo>
                    <a:pt x="141" y="10348"/>
                  </a:lnTo>
                  <a:lnTo>
                    <a:pt x="70" y="10628"/>
                  </a:lnTo>
                  <a:lnTo>
                    <a:pt x="35" y="10909"/>
                  </a:lnTo>
                  <a:lnTo>
                    <a:pt x="0" y="11224"/>
                  </a:lnTo>
                  <a:lnTo>
                    <a:pt x="0" y="11645"/>
                  </a:lnTo>
                  <a:lnTo>
                    <a:pt x="27323" y="11645"/>
                  </a:lnTo>
                  <a:lnTo>
                    <a:pt x="27323" y="11224"/>
                  </a:lnTo>
                  <a:lnTo>
                    <a:pt x="27288" y="10909"/>
                  </a:lnTo>
                  <a:lnTo>
                    <a:pt x="27253" y="10628"/>
                  </a:lnTo>
                  <a:lnTo>
                    <a:pt x="27183" y="10348"/>
                  </a:lnTo>
                  <a:lnTo>
                    <a:pt x="27078" y="10067"/>
                  </a:lnTo>
                  <a:lnTo>
                    <a:pt x="26972" y="9821"/>
                  </a:lnTo>
                  <a:lnTo>
                    <a:pt x="26797" y="9576"/>
                  </a:lnTo>
                  <a:lnTo>
                    <a:pt x="26622" y="9330"/>
                  </a:lnTo>
                  <a:lnTo>
                    <a:pt x="26446" y="9120"/>
                  </a:lnTo>
                  <a:lnTo>
                    <a:pt x="26236" y="8945"/>
                  </a:lnTo>
                  <a:lnTo>
                    <a:pt x="25990" y="8769"/>
                  </a:lnTo>
                  <a:lnTo>
                    <a:pt x="25745" y="8629"/>
                  </a:lnTo>
                  <a:lnTo>
                    <a:pt x="25499" y="8489"/>
                  </a:lnTo>
                  <a:lnTo>
                    <a:pt x="25219" y="8383"/>
                  </a:lnTo>
                  <a:lnTo>
                    <a:pt x="24938" y="8313"/>
                  </a:lnTo>
                  <a:lnTo>
                    <a:pt x="24657" y="8278"/>
                  </a:lnTo>
                  <a:lnTo>
                    <a:pt x="24342" y="8243"/>
                  </a:lnTo>
                  <a:lnTo>
                    <a:pt x="21641" y="8243"/>
                  </a:lnTo>
                  <a:lnTo>
                    <a:pt x="21431" y="8208"/>
                  </a:lnTo>
                  <a:lnTo>
                    <a:pt x="21045" y="8103"/>
                  </a:lnTo>
                  <a:lnTo>
                    <a:pt x="20729" y="7927"/>
                  </a:lnTo>
                  <a:lnTo>
                    <a:pt x="20413" y="7647"/>
                  </a:lnTo>
                  <a:lnTo>
                    <a:pt x="20203" y="7366"/>
                  </a:lnTo>
                  <a:lnTo>
                    <a:pt x="19993" y="7016"/>
                  </a:lnTo>
                  <a:lnTo>
                    <a:pt x="19887" y="6630"/>
                  </a:lnTo>
                  <a:lnTo>
                    <a:pt x="19852" y="6209"/>
                  </a:lnTo>
                  <a:lnTo>
                    <a:pt x="19852" y="5928"/>
                  </a:lnTo>
                  <a:lnTo>
                    <a:pt x="19782" y="5332"/>
                  </a:lnTo>
                  <a:lnTo>
                    <a:pt x="19677" y="4771"/>
                  </a:lnTo>
                  <a:lnTo>
                    <a:pt x="19537" y="4245"/>
                  </a:lnTo>
                  <a:lnTo>
                    <a:pt x="19326" y="3719"/>
                  </a:lnTo>
                  <a:lnTo>
                    <a:pt x="19081" y="3192"/>
                  </a:lnTo>
                  <a:lnTo>
                    <a:pt x="18800" y="2736"/>
                  </a:lnTo>
                  <a:lnTo>
                    <a:pt x="18449" y="2281"/>
                  </a:lnTo>
                  <a:lnTo>
                    <a:pt x="18063" y="1860"/>
                  </a:lnTo>
                  <a:lnTo>
                    <a:pt x="17678" y="1509"/>
                  </a:lnTo>
                  <a:lnTo>
                    <a:pt x="17222" y="1158"/>
                  </a:lnTo>
                  <a:lnTo>
                    <a:pt x="16766" y="842"/>
                  </a:lnTo>
                  <a:lnTo>
                    <a:pt x="16275" y="597"/>
                  </a:lnTo>
                  <a:lnTo>
                    <a:pt x="15749" y="387"/>
                  </a:lnTo>
                  <a:lnTo>
                    <a:pt x="15222" y="211"/>
                  </a:lnTo>
                  <a:lnTo>
                    <a:pt x="14661" y="71"/>
                  </a:lnTo>
                  <a:lnTo>
                    <a:pt x="14065" y="36"/>
                  </a:lnTo>
                  <a:lnTo>
                    <a:pt x="1339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539;p76">
              <a:extLst>
                <a:ext uri="{FF2B5EF4-FFF2-40B4-BE49-F238E27FC236}">
                  <a16:creationId xmlns:a16="http://schemas.microsoft.com/office/drawing/2014/main" id="{66FD4B8F-B1DA-4A79-B256-29091141E0B5}"/>
                </a:ext>
              </a:extLst>
            </p:cNvPr>
            <p:cNvSpPr/>
            <p:nvPr/>
          </p:nvSpPr>
          <p:spPr>
            <a:xfrm rot="316603">
              <a:off x="6608556" y="1382181"/>
              <a:ext cx="213461" cy="214471"/>
            </a:xfrm>
            <a:custGeom>
              <a:avLst/>
              <a:gdLst/>
              <a:ahLst/>
              <a:cxnLst/>
              <a:rect l="l" t="t" r="r" b="b"/>
              <a:pathLst>
                <a:path w="7401" h="7436" extrusionOk="0">
                  <a:moveTo>
                    <a:pt x="3718" y="1158"/>
                  </a:moveTo>
                  <a:lnTo>
                    <a:pt x="3964" y="1193"/>
                  </a:lnTo>
                  <a:lnTo>
                    <a:pt x="4209" y="1228"/>
                  </a:lnTo>
                  <a:lnTo>
                    <a:pt x="4455" y="1298"/>
                  </a:lnTo>
                  <a:lnTo>
                    <a:pt x="4700" y="1368"/>
                  </a:lnTo>
                  <a:lnTo>
                    <a:pt x="4911" y="1473"/>
                  </a:lnTo>
                  <a:lnTo>
                    <a:pt x="5121" y="1614"/>
                  </a:lnTo>
                  <a:lnTo>
                    <a:pt x="5332" y="1754"/>
                  </a:lnTo>
                  <a:lnTo>
                    <a:pt x="5507" y="1929"/>
                  </a:lnTo>
                  <a:lnTo>
                    <a:pt x="5682" y="2105"/>
                  </a:lnTo>
                  <a:lnTo>
                    <a:pt x="5823" y="2280"/>
                  </a:lnTo>
                  <a:lnTo>
                    <a:pt x="5928" y="2491"/>
                  </a:lnTo>
                  <a:lnTo>
                    <a:pt x="6068" y="2736"/>
                  </a:lnTo>
                  <a:lnTo>
                    <a:pt x="6138" y="2946"/>
                  </a:lnTo>
                  <a:lnTo>
                    <a:pt x="6208" y="3192"/>
                  </a:lnTo>
                  <a:lnTo>
                    <a:pt x="6244" y="3473"/>
                  </a:lnTo>
                  <a:lnTo>
                    <a:pt x="6244" y="3718"/>
                  </a:lnTo>
                  <a:lnTo>
                    <a:pt x="6244" y="3964"/>
                  </a:lnTo>
                  <a:lnTo>
                    <a:pt x="6208" y="4244"/>
                  </a:lnTo>
                  <a:lnTo>
                    <a:pt x="6138" y="4490"/>
                  </a:lnTo>
                  <a:lnTo>
                    <a:pt x="6068" y="4700"/>
                  </a:lnTo>
                  <a:lnTo>
                    <a:pt x="5928" y="4946"/>
                  </a:lnTo>
                  <a:lnTo>
                    <a:pt x="5823" y="5156"/>
                  </a:lnTo>
                  <a:lnTo>
                    <a:pt x="5682" y="5332"/>
                  </a:lnTo>
                  <a:lnTo>
                    <a:pt x="5507" y="5507"/>
                  </a:lnTo>
                  <a:lnTo>
                    <a:pt x="5332" y="5682"/>
                  </a:lnTo>
                  <a:lnTo>
                    <a:pt x="5121" y="5823"/>
                  </a:lnTo>
                  <a:lnTo>
                    <a:pt x="4911" y="5963"/>
                  </a:lnTo>
                  <a:lnTo>
                    <a:pt x="4700" y="6068"/>
                  </a:lnTo>
                  <a:lnTo>
                    <a:pt x="4455" y="6138"/>
                  </a:lnTo>
                  <a:lnTo>
                    <a:pt x="4209" y="6208"/>
                  </a:lnTo>
                  <a:lnTo>
                    <a:pt x="3964" y="6243"/>
                  </a:lnTo>
                  <a:lnTo>
                    <a:pt x="3718" y="6279"/>
                  </a:lnTo>
                  <a:lnTo>
                    <a:pt x="3438" y="6243"/>
                  </a:lnTo>
                  <a:lnTo>
                    <a:pt x="3192" y="6208"/>
                  </a:lnTo>
                  <a:lnTo>
                    <a:pt x="2947" y="6138"/>
                  </a:lnTo>
                  <a:lnTo>
                    <a:pt x="2701" y="6068"/>
                  </a:lnTo>
                  <a:lnTo>
                    <a:pt x="2491" y="5963"/>
                  </a:lnTo>
                  <a:lnTo>
                    <a:pt x="2280" y="5823"/>
                  </a:lnTo>
                  <a:lnTo>
                    <a:pt x="2070" y="5682"/>
                  </a:lnTo>
                  <a:lnTo>
                    <a:pt x="1894" y="5507"/>
                  </a:lnTo>
                  <a:lnTo>
                    <a:pt x="1719" y="5332"/>
                  </a:lnTo>
                  <a:lnTo>
                    <a:pt x="1579" y="5156"/>
                  </a:lnTo>
                  <a:lnTo>
                    <a:pt x="1473" y="4946"/>
                  </a:lnTo>
                  <a:lnTo>
                    <a:pt x="1368" y="4700"/>
                  </a:lnTo>
                  <a:lnTo>
                    <a:pt x="1263" y="4490"/>
                  </a:lnTo>
                  <a:lnTo>
                    <a:pt x="1193" y="4244"/>
                  </a:lnTo>
                  <a:lnTo>
                    <a:pt x="1158" y="3964"/>
                  </a:lnTo>
                  <a:lnTo>
                    <a:pt x="1158" y="3718"/>
                  </a:lnTo>
                  <a:lnTo>
                    <a:pt x="1158" y="3473"/>
                  </a:lnTo>
                  <a:lnTo>
                    <a:pt x="1193" y="3192"/>
                  </a:lnTo>
                  <a:lnTo>
                    <a:pt x="1263" y="2946"/>
                  </a:lnTo>
                  <a:lnTo>
                    <a:pt x="1368" y="2736"/>
                  </a:lnTo>
                  <a:lnTo>
                    <a:pt x="1473" y="2491"/>
                  </a:lnTo>
                  <a:lnTo>
                    <a:pt x="1579" y="2280"/>
                  </a:lnTo>
                  <a:lnTo>
                    <a:pt x="1719" y="2105"/>
                  </a:lnTo>
                  <a:lnTo>
                    <a:pt x="1894" y="1929"/>
                  </a:lnTo>
                  <a:lnTo>
                    <a:pt x="2070" y="1754"/>
                  </a:lnTo>
                  <a:lnTo>
                    <a:pt x="2280" y="1614"/>
                  </a:lnTo>
                  <a:lnTo>
                    <a:pt x="2491" y="1473"/>
                  </a:lnTo>
                  <a:lnTo>
                    <a:pt x="2701" y="1368"/>
                  </a:lnTo>
                  <a:lnTo>
                    <a:pt x="2947" y="1298"/>
                  </a:lnTo>
                  <a:lnTo>
                    <a:pt x="3192" y="1228"/>
                  </a:lnTo>
                  <a:lnTo>
                    <a:pt x="3438" y="1193"/>
                  </a:lnTo>
                  <a:lnTo>
                    <a:pt x="3718" y="1158"/>
                  </a:lnTo>
                  <a:close/>
                  <a:moveTo>
                    <a:pt x="3718" y="0"/>
                  </a:moveTo>
                  <a:lnTo>
                    <a:pt x="3332" y="35"/>
                  </a:lnTo>
                  <a:lnTo>
                    <a:pt x="2947" y="105"/>
                  </a:lnTo>
                  <a:lnTo>
                    <a:pt x="2596" y="176"/>
                  </a:lnTo>
                  <a:lnTo>
                    <a:pt x="2245" y="316"/>
                  </a:lnTo>
                  <a:lnTo>
                    <a:pt x="1929" y="456"/>
                  </a:lnTo>
                  <a:lnTo>
                    <a:pt x="1649" y="632"/>
                  </a:lnTo>
                  <a:lnTo>
                    <a:pt x="1333" y="877"/>
                  </a:lnTo>
                  <a:lnTo>
                    <a:pt x="1088" y="1088"/>
                  </a:lnTo>
                  <a:lnTo>
                    <a:pt x="842" y="1368"/>
                  </a:lnTo>
                  <a:lnTo>
                    <a:pt x="632" y="1649"/>
                  </a:lnTo>
                  <a:lnTo>
                    <a:pt x="456" y="1964"/>
                  </a:lnTo>
                  <a:lnTo>
                    <a:pt x="281" y="2280"/>
                  </a:lnTo>
                  <a:lnTo>
                    <a:pt x="176" y="2631"/>
                  </a:lnTo>
                  <a:lnTo>
                    <a:pt x="70" y="2982"/>
                  </a:lnTo>
                  <a:lnTo>
                    <a:pt x="35" y="3332"/>
                  </a:lnTo>
                  <a:lnTo>
                    <a:pt x="0" y="3718"/>
                  </a:lnTo>
                  <a:lnTo>
                    <a:pt x="35" y="4139"/>
                  </a:lnTo>
                  <a:lnTo>
                    <a:pt x="106" y="4560"/>
                  </a:lnTo>
                  <a:lnTo>
                    <a:pt x="211" y="4946"/>
                  </a:lnTo>
                  <a:lnTo>
                    <a:pt x="351" y="5332"/>
                  </a:lnTo>
                  <a:lnTo>
                    <a:pt x="561" y="5682"/>
                  </a:lnTo>
                  <a:lnTo>
                    <a:pt x="807" y="5998"/>
                  </a:lnTo>
                  <a:lnTo>
                    <a:pt x="1053" y="6314"/>
                  </a:lnTo>
                  <a:lnTo>
                    <a:pt x="1333" y="6559"/>
                  </a:lnTo>
                  <a:lnTo>
                    <a:pt x="1579" y="6770"/>
                  </a:lnTo>
                  <a:lnTo>
                    <a:pt x="1859" y="6945"/>
                  </a:lnTo>
                  <a:lnTo>
                    <a:pt x="2140" y="7085"/>
                  </a:lnTo>
                  <a:lnTo>
                    <a:pt x="2420" y="7190"/>
                  </a:lnTo>
                  <a:lnTo>
                    <a:pt x="2736" y="7296"/>
                  </a:lnTo>
                  <a:lnTo>
                    <a:pt x="3052" y="7366"/>
                  </a:lnTo>
                  <a:lnTo>
                    <a:pt x="3367" y="7401"/>
                  </a:lnTo>
                  <a:lnTo>
                    <a:pt x="3718" y="7436"/>
                  </a:lnTo>
                  <a:lnTo>
                    <a:pt x="4034" y="7401"/>
                  </a:lnTo>
                  <a:lnTo>
                    <a:pt x="4350" y="7366"/>
                  </a:lnTo>
                  <a:lnTo>
                    <a:pt x="4665" y="7296"/>
                  </a:lnTo>
                  <a:lnTo>
                    <a:pt x="4981" y="7190"/>
                  </a:lnTo>
                  <a:lnTo>
                    <a:pt x="5261" y="7085"/>
                  </a:lnTo>
                  <a:lnTo>
                    <a:pt x="5542" y="6945"/>
                  </a:lnTo>
                  <a:lnTo>
                    <a:pt x="5823" y="6770"/>
                  </a:lnTo>
                  <a:lnTo>
                    <a:pt x="6068" y="6559"/>
                  </a:lnTo>
                  <a:lnTo>
                    <a:pt x="6349" y="6314"/>
                  </a:lnTo>
                  <a:lnTo>
                    <a:pt x="6629" y="5998"/>
                  </a:lnTo>
                  <a:lnTo>
                    <a:pt x="6840" y="5682"/>
                  </a:lnTo>
                  <a:lnTo>
                    <a:pt x="7050" y="5332"/>
                  </a:lnTo>
                  <a:lnTo>
                    <a:pt x="7191" y="4946"/>
                  </a:lnTo>
                  <a:lnTo>
                    <a:pt x="7296" y="4560"/>
                  </a:lnTo>
                  <a:lnTo>
                    <a:pt x="7366" y="4139"/>
                  </a:lnTo>
                  <a:lnTo>
                    <a:pt x="7401" y="3718"/>
                  </a:lnTo>
                  <a:lnTo>
                    <a:pt x="7401" y="3332"/>
                  </a:lnTo>
                  <a:lnTo>
                    <a:pt x="7331" y="2982"/>
                  </a:lnTo>
                  <a:lnTo>
                    <a:pt x="7226" y="2631"/>
                  </a:lnTo>
                  <a:lnTo>
                    <a:pt x="7120" y="2280"/>
                  </a:lnTo>
                  <a:lnTo>
                    <a:pt x="6945" y="1964"/>
                  </a:lnTo>
                  <a:lnTo>
                    <a:pt x="6770" y="1649"/>
                  </a:lnTo>
                  <a:lnTo>
                    <a:pt x="6559" y="1368"/>
                  </a:lnTo>
                  <a:lnTo>
                    <a:pt x="6314" y="1088"/>
                  </a:lnTo>
                  <a:lnTo>
                    <a:pt x="6068" y="877"/>
                  </a:lnTo>
                  <a:lnTo>
                    <a:pt x="5788" y="632"/>
                  </a:lnTo>
                  <a:lnTo>
                    <a:pt x="5472" y="456"/>
                  </a:lnTo>
                  <a:lnTo>
                    <a:pt x="5156" y="316"/>
                  </a:lnTo>
                  <a:lnTo>
                    <a:pt x="4805" y="176"/>
                  </a:lnTo>
                  <a:lnTo>
                    <a:pt x="4455" y="105"/>
                  </a:lnTo>
                  <a:lnTo>
                    <a:pt x="4069" y="35"/>
                  </a:lnTo>
                  <a:lnTo>
                    <a:pt x="37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540;p76">
              <a:extLst>
                <a:ext uri="{FF2B5EF4-FFF2-40B4-BE49-F238E27FC236}">
                  <a16:creationId xmlns:a16="http://schemas.microsoft.com/office/drawing/2014/main" id="{F6467FC8-F457-45B1-A049-E5AA6E4CE4EA}"/>
                </a:ext>
              </a:extLst>
            </p:cNvPr>
            <p:cNvSpPr/>
            <p:nvPr/>
          </p:nvSpPr>
          <p:spPr>
            <a:xfrm rot="316603">
              <a:off x="6298181" y="2050089"/>
              <a:ext cx="669717" cy="669717"/>
            </a:xfrm>
            <a:custGeom>
              <a:avLst/>
              <a:gdLst/>
              <a:ahLst/>
              <a:cxnLst/>
              <a:rect l="l" t="t" r="r" b="b"/>
              <a:pathLst>
                <a:path w="23220" h="23220" extrusionOk="0">
                  <a:moveTo>
                    <a:pt x="11014" y="1"/>
                  </a:moveTo>
                  <a:lnTo>
                    <a:pt x="10418" y="36"/>
                  </a:lnTo>
                  <a:lnTo>
                    <a:pt x="9821" y="141"/>
                  </a:lnTo>
                  <a:lnTo>
                    <a:pt x="9260" y="211"/>
                  </a:lnTo>
                  <a:lnTo>
                    <a:pt x="8699" y="351"/>
                  </a:lnTo>
                  <a:lnTo>
                    <a:pt x="8138" y="527"/>
                  </a:lnTo>
                  <a:lnTo>
                    <a:pt x="7612" y="702"/>
                  </a:lnTo>
                  <a:lnTo>
                    <a:pt x="7086" y="912"/>
                  </a:lnTo>
                  <a:lnTo>
                    <a:pt x="6559" y="1123"/>
                  </a:lnTo>
                  <a:lnTo>
                    <a:pt x="6068" y="1404"/>
                  </a:lnTo>
                  <a:lnTo>
                    <a:pt x="5577" y="1684"/>
                  </a:lnTo>
                  <a:lnTo>
                    <a:pt x="5121" y="1965"/>
                  </a:lnTo>
                  <a:lnTo>
                    <a:pt x="4665" y="2280"/>
                  </a:lnTo>
                  <a:lnTo>
                    <a:pt x="4210" y="2631"/>
                  </a:lnTo>
                  <a:lnTo>
                    <a:pt x="3789" y="3017"/>
                  </a:lnTo>
                  <a:lnTo>
                    <a:pt x="3403" y="3403"/>
                  </a:lnTo>
                  <a:lnTo>
                    <a:pt x="3017" y="3789"/>
                  </a:lnTo>
                  <a:lnTo>
                    <a:pt x="2631" y="4209"/>
                  </a:lnTo>
                  <a:lnTo>
                    <a:pt x="2280" y="4665"/>
                  </a:lnTo>
                  <a:lnTo>
                    <a:pt x="1965" y="5121"/>
                  </a:lnTo>
                  <a:lnTo>
                    <a:pt x="1684" y="5577"/>
                  </a:lnTo>
                  <a:lnTo>
                    <a:pt x="1404" y="6068"/>
                  </a:lnTo>
                  <a:lnTo>
                    <a:pt x="1123" y="6559"/>
                  </a:lnTo>
                  <a:lnTo>
                    <a:pt x="913" y="7086"/>
                  </a:lnTo>
                  <a:lnTo>
                    <a:pt x="702" y="7612"/>
                  </a:lnTo>
                  <a:lnTo>
                    <a:pt x="492" y="8138"/>
                  </a:lnTo>
                  <a:lnTo>
                    <a:pt x="351" y="8699"/>
                  </a:lnTo>
                  <a:lnTo>
                    <a:pt x="211" y="9260"/>
                  </a:lnTo>
                  <a:lnTo>
                    <a:pt x="106" y="9821"/>
                  </a:lnTo>
                  <a:lnTo>
                    <a:pt x="36" y="10418"/>
                  </a:lnTo>
                  <a:lnTo>
                    <a:pt x="1" y="11014"/>
                  </a:lnTo>
                  <a:lnTo>
                    <a:pt x="1" y="11610"/>
                  </a:lnTo>
                  <a:lnTo>
                    <a:pt x="1" y="12206"/>
                  </a:lnTo>
                  <a:lnTo>
                    <a:pt x="36" y="12803"/>
                  </a:lnTo>
                  <a:lnTo>
                    <a:pt x="106" y="13364"/>
                  </a:lnTo>
                  <a:lnTo>
                    <a:pt x="211" y="13925"/>
                  </a:lnTo>
                  <a:lnTo>
                    <a:pt x="351" y="14486"/>
                  </a:lnTo>
                  <a:lnTo>
                    <a:pt x="492" y="15047"/>
                  </a:lnTo>
                  <a:lnTo>
                    <a:pt x="702" y="15574"/>
                  </a:lnTo>
                  <a:lnTo>
                    <a:pt x="913" y="16135"/>
                  </a:lnTo>
                  <a:lnTo>
                    <a:pt x="1123" y="16626"/>
                  </a:lnTo>
                  <a:lnTo>
                    <a:pt x="1404" y="17117"/>
                  </a:lnTo>
                  <a:lnTo>
                    <a:pt x="1684" y="17608"/>
                  </a:lnTo>
                  <a:lnTo>
                    <a:pt x="1965" y="18099"/>
                  </a:lnTo>
                  <a:lnTo>
                    <a:pt x="2280" y="18555"/>
                  </a:lnTo>
                  <a:lnTo>
                    <a:pt x="2631" y="18976"/>
                  </a:lnTo>
                  <a:lnTo>
                    <a:pt x="3017" y="19397"/>
                  </a:lnTo>
                  <a:lnTo>
                    <a:pt x="3403" y="19818"/>
                  </a:lnTo>
                  <a:lnTo>
                    <a:pt x="3789" y="20203"/>
                  </a:lnTo>
                  <a:lnTo>
                    <a:pt x="4210" y="20554"/>
                  </a:lnTo>
                  <a:lnTo>
                    <a:pt x="4665" y="20905"/>
                  </a:lnTo>
                  <a:lnTo>
                    <a:pt x="5121" y="21220"/>
                  </a:lnTo>
                  <a:lnTo>
                    <a:pt x="5577" y="21536"/>
                  </a:lnTo>
                  <a:lnTo>
                    <a:pt x="6068" y="21817"/>
                  </a:lnTo>
                  <a:lnTo>
                    <a:pt x="6559" y="22062"/>
                  </a:lnTo>
                  <a:lnTo>
                    <a:pt x="7086" y="22308"/>
                  </a:lnTo>
                  <a:lnTo>
                    <a:pt x="7612" y="22518"/>
                  </a:lnTo>
                  <a:lnTo>
                    <a:pt x="8138" y="22694"/>
                  </a:lnTo>
                  <a:lnTo>
                    <a:pt x="8699" y="22834"/>
                  </a:lnTo>
                  <a:lnTo>
                    <a:pt x="9260" y="22974"/>
                  </a:lnTo>
                  <a:lnTo>
                    <a:pt x="9821" y="23079"/>
                  </a:lnTo>
                  <a:lnTo>
                    <a:pt x="10418" y="23150"/>
                  </a:lnTo>
                  <a:lnTo>
                    <a:pt x="11014" y="23185"/>
                  </a:lnTo>
                  <a:lnTo>
                    <a:pt x="11610" y="23220"/>
                  </a:lnTo>
                  <a:lnTo>
                    <a:pt x="12206" y="23185"/>
                  </a:lnTo>
                  <a:lnTo>
                    <a:pt x="12768" y="23150"/>
                  </a:lnTo>
                  <a:lnTo>
                    <a:pt x="13364" y="23079"/>
                  </a:lnTo>
                  <a:lnTo>
                    <a:pt x="13925" y="22974"/>
                  </a:lnTo>
                  <a:lnTo>
                    <a:pt x="14486" y="22834"/>
                  </a:lnTo>
                  <a:lnTo>
                    <a:pt x="15047" y="22694"/>
                  </a:lnTo>
                  <a:lnTo>
                    <a:pt x="15574" y="22518"/>
                  </a:lnTo>
                  <a:lnTo>
                    <a:pt x="16100" y="22308"/>
                  </a:lnTo>
                  <a:lnTo>
                    <a:pt x="16626" y="22062"/>
                  </a:lnTo>
                  <a:lnTo>
                    <a:pt x="17117" y="21817"/>
                  </a:lnTo>
                  <a:lnTo>
                    <a:pt x="17608" y="21536"/>
                  </a:lnTo>
                  <a:lnTo>
                    <a:pt x="18099" y="21220"/>
                  </a:lnTo>
                  <a:lnTo>
                    <a:pt x="18555" y="20905"/>
                  </a:lnTo>
                  <a:lnTo>
                    <a:pt x="18976" y="20554"/>
                  </a:lnTo>
                  <a:lnTo>
                    <a:pt x="19397" y="20203"/>
                  </a:lnTo>
                  <a:lnTo>
                    <a:pt x="19818" y="19818"/>
                  </a:lnTo>
                  <a:lnTo>
                    <a:pt x="20203" y="19397"/>
                  </a:lnTo>
                  <a:lnTo>
                    <a:pt x="20554" y="18976"/>
                  </a:lnTo>
                  <a:lnTo>
                    <a:pt x="20905" y="18555"/>
                  </a:lnTo>
                  <a:lnTo>
                    <a:pt x="21221" y="18099"/>
                  </a:lnTo>
                  <a:lnTo>
                    <a:pt x="21536" y="17608"/>
                  </a:lnTo>
                  <a:lnTo>
                    <a:pt x="21817" y="17117"/>
                  </a:lnTo>
                  <a:lnTo>
                    <a:pt x="22062" y="16626"/>
                  </a:lnTo>
                  <a:lnTo>
                    <a:pt x="22308" y="16135"/>
                  </a:lnTo>
                  <a:lnTo>
                    <a:pt x="22483" y="15574"/>
                  </a:lnTo>
                  <a:lnTo>
                    <a:pt x="22694" y="15047"/>
                  </a:lnTo>
                  <a:lnTo>
                    <a:pt x="22834" y="14486"/>
                  </a:lnTo>
                  <a:lnTo>
                    <a:pt x="22974" y="13925"/>
                  </a:lnTo>
                  <a:lnTo>
                    <a:pt x="23079" y="13364"/>
                  </a:lnTo>
                  <a:lnTo>
                    <a:pt x="23150" y="12803"/>
                  </a:lnTo>
                  <a:lnTo>
                    <a:pt x="23185" y="12206"/>
                  </a:lnTo>
                  <a:lnTo>
                    <a:pt x="23220" y="11610"/>
                  </a:lnTo>
                  <a:lnTo>
                    <a:pt x="23185" y="11014"/>
                  </a:lnTo>
                  <a:lnTo>
                    <a:pt x="23150" y="10418"/>
                  </a:lnTo>
                  <a:lnTo>
                    <a:pt x="23079" y="9821"/>
                  </a:lnTo>
                  <a:lnTo>
                    <a:pt x="22974" y="9260"/>
                  </a:lnTo>
                  <a:lnTo>
                    <a:pt x="22834" y="8699"/>
                  </a:lnTo>
                  <a:lnTo>
                    <a:pt x="22694" y="8138"/>
                  </a:lnTo>
                  <a:lnTo>
                    <a:pt x="22483" y="7612"/>
                  </a:lnTo>
                  <a:lnTo>
                    <a:pt x="22308" y="7086"/>
                  </a:lnTo>
                  <a:lnTo>
                    <a:pt x="22062" y="6559"/>
                  </a:lnTo>
                  <a:lnTo>
                    <a:pt x="21817" y="6068"/>
                  </a:lnTo>
                  <a:lnTo>
                    <a:pt x="21536" y="5577"/>
                  </a:lnTo>
                  <a:lnTo>
                    <a:pt x="21221" y="5121"/>
                  </a:lnTo>
                  <a:lnTo>
                    <a:pt x="20905" y="4665"/>
                  </a:lnTo>
                  <a:lnTo>
                    <a:pt x="20554" y="4209"/>
                  </a:lnTo>
                  <a:lnTo>
                    <a:pt x="20203" y="3789"/>
                  </a:lnTo>
                  <a:lnTo>
                    <a:pt x="19818" y="3403"/>
                  </a:lnTo>
                  <a:lnTo>
                    <a:pt x="19397" y="3017"/>
                  </a:lnTo>
                  <a:lnTo>
                    <a:pt x="18976" y="2631"/>
                  </a:lnTo>
                  <a:lnTo>
                    <a:pt x="18555" y="2280"/>
                  </a:lnTo>
                  <a:lnTo>
                    <a:pt x="18099" y="1965"/>
                  </a:lnTo>
                  <a:lnTo>
                    <a:pt x="17608" y="1684"/>
                  </a:lnTo>
                  <a:lnTo>
                    <a:pt x="17117" y="1404"/>
                  </a:lnTo>
                  <a:lnTo>
                    <a:pt x="16626" y="1123"/>
                  </a:lnTo>
                  <a:lnTo>
                    <a:pt x="16100" y="912"/>
                  </a:lnTo>
                  <a:lnTo>
                    <a:pt x="15574" y="702"/>
                  </a:lnTo>
                  <a:lnTo>
                    <a:pt x="15047" y="527"/>
                  </a:lnTo>
                  <a:lnTo>
                    <a:pt x="14486" y="351"/>
                  </a:lnTo>
                  <a:lnTo>
                    <a:pt x="13925" y="211"/>
                  </a:lnTo>
                  <a:lnTo>
                    <a:pt x="13364" y="141"/>
                  </a:lnTo>
                  <a:lnTo>
                    <a:pt x="12768" y="36"/>
                  </a:lnTo>
                  <a:lnTo>
                    <a:pt x="1220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541;p76">
              <a:extLst>
                <a:ext uri="{FF2B5EF4-FFF2-40B4-BE49-F238E27FC236}">
                  <a16:creationId xmlns:a16="http://schemas.microsoft.com/office/drawing/2014/main" id="{1F10491B-106D-4B39-AFE7-BBB2197E2348}"/>
                </a:ext>
              </a:extLst>
            </p:cNvPr>
            <p:cNvSpPr/>
            <p:nvPr/>
          </p:nvSpPr>
          <p:spPr>
            <a:xfrm rot="316603">
              <a:off x="6430701" y="2182578"/>
              <a:ext cx="403647" cy="404656"/>
            </a:xfrm>
            <a:custGeom>
              <a:avLst/>
              <a:gdLst/>
              <a:ahLst/>
              <a:cxnLst/>
              <a:rect l="l" t="t" r="r" b="b"/>
              <a:pathLst>
                <a:path w="13995" h="14030" extrusionOk="0">
                  <a:moveTo>
                    <a:pt x="5261" y="0"/>
                  </a:moveTo>
                  <a:lnTo>
                    <a:pt x="5261" y="5261"/>
                  </a:lnTo>
                  <a:lnTo>
                    <a:pt x="0" y="5261"/>
                  </a:lnTo>
                  <a:lnTo>
                    <a:pt x="0" y="8734"/>
                  </a:lnTo>
                  <a:lnTo>
                    <a:pt x="5261" y="8734"/>
                  </a:lnTo>
                  <a:lnTo>
                    <a:pt x="5261" y="14030"/>
                  </a:lnTo>
                  <a:lnTo>
                    <a:pt x="8734" y="14030"/>
                  </a:lnTo>
                  <a:lnTo>
                    <a:pt x="8734" y="8734"/>
                  </a:lnTo>
                  <a:lnTo>
                    <a:pt x="13995" y="8734"/>
                  </a:lnTo>
                  <a:lnTo>
                    <a:pt x="13995" y="5261"/>
                  </a:lnTo>
                  <a:lnTo>
                    <a:pt x="8734" y="5261"/>
                  </a:lnTo>
                  <a:lnTo>
                    <a:pt x="87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542;p76">
              <a:extLst>
                <a:ext uri="{FF2B5EF4-FFF2-40B4-BE49-F238E27FC236}">
                  <a16:creationId xmlns:a16="http://schemas.microsoft.com/office/drawing/2014/main" id="{DC1C9985-510E-427E-8FDB-D671FB328719}"/>
                </a:ext>
              </a:extLst>
            </p:cNvPr>
            <p:cNvSpPr/>
            <p:nvPr/>
          </p:nvSpPr>
          <p:spPr>
            <a:xfrm rot="316603">
              <a:off x="6016233" y="3562346"/>
              <a:ext cx="1011641" cy="46580"/>
            </a:xfrm>
            <a:custGeom>
              <a:avLst/>
              <a:gdLst/>
              <a:ahLst/>
              <a:cxnLst/>
              <a:rect l="l" t="t" r="r" b="b"/>
              <a:pathLst>
                <a:path w="35075" h="1615" extrusionOk="0">
                  <a:moveTo>
                    <a:pt x="0" y="1"/>
                  </a:moveTo>
                  <a:lnTo>
                    <a:pt x="0" y="1614"/>
                  </a:lnTo>
                  <a:lnTo>
                    <a:pt x="35074" y="1614"/>
                  </a:lnTo>
                  <a:lnTo>
                    <a:pt x="350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543;p76">
              <a:extLst>
                <a:ext uri="{FF2B5EF4-FFF2-40B4-BE49-F238E27FC236}">
                  <a16:creationId xmlns:a16="http://schemas.microsoft.com/office/drawing/2014/main" id="{4F9ADAEA-39BD-4958-94E8-572317237E29}"/>
                </a:ext>
              </a:extLst>
            </p:cNvPr>
            <p:cNvSpPr/>
            <p:nvPr/>
          </p:nvSpPr>
          <p:spPr>
            <a:xfrm rot="316603">
              <a:off x="6004827" y="3686271"/>
              <a:ext cx="1011641" cy="45542"/>
            </a:xfrm>
            <a:custGeom>
              <a:avLst/>
              <a:gdLst/>
              <a:ahLst/>
              <a:cxnLst/>
              <a:rect l="l" t="t" r="r" b="b"/>
              <a:pathLst>
                <a:path w="35075" h="1579" extrusionOk="0">
                  <a:moveTo>
                    <a:pt x="0" y="0"/>
                  </a:moveTo>
                  <a:lnTo>
                    <a:pt x="0" y="1578"/>
                  </a:lnTo>
                  <a:lnTo>
                    <a:pt x="35074" y="1578"/>
                  </a:lnTo>
                  <a:lnTo>
                    <a:pt x="350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544;p76">
              <a:extLst>
                <a:ext uri="{FF2B5EF4-FFF2-40B4-BE49-F238E27FC236}">
                  <a16:creationId xmlns:a16="http://schemas.microsoft.com/office/drawing/2014/main" id="{FBFDCA7D-769E-4920-8585-8BDBBA2DBE68}"/>
                </a:ext>
              </a:extLst>
            </p:cNvPr>
            <p:cNvSpPr/>
            <p:nvPr/>
          </p:nvSpPr>
          <p:spPr>
            <a:xfrm rot="316603">
              <a:off x="5993422" y="3809159"/>
              <a:ext cx="1011641" cy="46551"/>
            </a:xfrm>
            <a:custGeom>
              <a:avLst/>
              <a:gdLst/>
              <a:ahLst/>
              <a:cxnLst/>
              <a:rect l="l" t="t" r="r" b="b"/>
              <a:pathLst>
                <a:path w="35075" h="1614" extrusionOk="0">
                  <a:moveTo>
                    <a:pt x="0" y="0"/>
                  </a:moveTo>
                  <a:lnTo>
                    <a:pt x="0" y="1614"/>
                  </a:lnTo>
                  <a:lnTo>
                    <a:pt x="35074" y="1614"/>
                  </a:lnTo>
                  <a:lnTo>
                    <a:pt x="350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545;p76">
              <a:extLst>
                <a:ext uri="{FF2B5EF4-FFF2-40B4-BE49-F238E27FC236}">
                  <a16:creationId xmlns:a16="http://schemas.microsoft.com/office/drawing/2014/main" id="{C828496A-991B-4D2F-9A73-B57406A456F8}"/>
                </a:ext>
              </a:extLst>
            </p:cNvPr>
            <p:cNvSpPr/>
            <p:nvPr/>
          </p:nvSpPr>
          <p:spPr>
            <a:xfrm rot="316603">
              <a:off x="5982063" y="3932048"/>
              <a:ext cx="1011641" cy="46551"/>
            </a:xfrm>
            <a:custGeom>
              <a:avLst/>
              <a:gdLst/>
              <a:ahLst/>
              <a:cxnLst/>
              <a:rect l="l" t="t" r="r" b="b"/>
              <a:pathLst>
                <a:path w="35075" h="1614" extrusionOk="0">
                  <a:moveTo>
                    <a:pt x="0" y="0"/>
                  </a:moveTo>
                  <a:lnTo>
                    <a:pt x="0" y="1614"/>
                  </a:lnTo>
                  <a:lnTo>
                    <a:pt x="35074" y="1614"/>
                  </a:lnTo>
                  <a:lnTo>
                    <a:pt x="350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3546;p76">
              <a:extLst>
                <a:ext uri="{FF2B5EF4-FFF2-40B4-BE49-F238E27FC236}">
                  <a16:creationId xmlns:a16="http://schemas.microsoft.com/office/drawing/2014/main" id="{A39BB92D-6F66-4191-AF33-094027BAB49A}"/>
                </a:ext>
              </a:extLst>
            </p:cNvPr>
            <p:cNvGrpSpPr/>
            <p:nvPr/>
          </p:nvGrpSpPr>
          <p:grpSpPr>
            <a:xfrm>
              <a:off x="5582416" y="1256500"/>
              <a:ext cx="228896" cy="228922"/>
              <a:chOff x="5751103" y="1099325"/>
              <a:chExt cx="228896" cy="228922"/>
            </a:xfrm>
          </p:grpSpPr>
          <p:sp>
            <p:nvSpPr>
              <p:cNvPr id="36" name="Google Shape;3547;p76">
                <a:extLst>
                  <a:ext uri="{FF2B5EF4-FFF2-40B4-BE49-F238E27FC236}">
                    <a16:creationId xmlns:a16="http://schemas.microsoft.com/office/drawing/2014/main" id="{F7DE39DD-88A2-43AC-8D32-D9346B8F66B6}"/>
                  </a:ext>
                </a:extLst>
              </p:cNvPr>
              <p:cNvSpPr/>
              <p:nvPr/>
            </p:nvSpPr>
            <p:spPr>
              <a:xfrm rot="316603">
                <a:off x="5760335" y="1108556"/>
                <a:ext cx="210433" cy="210462"/>
              </a:xfrm>
              <a:custGeom>
                <a:avLst/>
                <a:gdLst/>
                <a:ahLst/>
                <a:cxnLst/>
                <a:rect l="l" t="t" r="r" b="b"/>
                <a:pathLst>
                  <a:path w="7296" h="7297" extrusionOk="0">
                    <a:moveTo>
                      <a:pt x="3648" y="1"/>
                    </a:moveTo>
                    <a:lnTo>
                      <a:pt x="3262" y="36"/>
                    </a:lnTo>
                    <a:lnTo>
                      <a:pt x="2912" y="71"/>
                    </a:lnTo>
                    <a:lnTo>
                      <a:pt x="2561" y="176"/>
                    </a:lnTo>
                    <a:lnTo>
                      <a:pt x="2210" y="282"/>
                    </a:lnTo>
                    <a:lnTo>
                      <a:pt x="1894" y="457"/>
                    </a:lnTo>
                    <a:lnTo>
                      <a:pt x="1614" y="632"/>
                    </a:lnTo>
                    <a:lnTo>
                      <a:pt x="1333" y="843"/>
                    </a:lnTo>
                    <a:lnTo>
                      <a:pt x="1053" y="1088"/>
                    </a:lnTo>
                    <a:lnTo>
                      <a:pt x="842" y="1334"/>
                    </a:lnTo>
                    <a:lnTo>
                      <a:pt x="632" y="1614"/>
                    </a:lnTo>
                    <a:lnTo>
                      <a:pt x="456" y="1895"/>
                    </a:lnTo>
                    <a:lnTo>
                      <a:pt x="281" y="2211"/>
                    </a:lnTo>
                    <a:lnTo>
                      <a:pt x="176" y="2561"/>
                    </a:lnTo>
                    <a:lnTo>
                      <a:pt x="71" y="2912"/>
                    </a:lnTo>
                    <a:lnTo>
                      <a:pt x="36" y="3263"/>
                    </a:lnTo>
                    <a:lnTo>
                      <a:pt x="0" y="3649"/>
                    </a:lnTo>
                    <a:lnTo>
                      <a:pt x="36" y="3999"/>
                    </a:lnTo>
                    <a:lnTo>
                      <a:pt x="71" y="4385"/>
                    </a:lnTo>
                    <a:lnTo>
                      <a:pt x="176" y="4736"/>
                    </a:lnTo>
                    <a:lnTo>
                      <a:pt x="281" y="5052"/>
                    </a:lnTo>
                    <a:lnTo>
                      <a:pt x="456" y="5367"/>
                    </a:lnTo>
                    <a:lnTo>
                      <a:pt x="632" y="5683"/>
                    </a:lnTo>
                    <a:lnTo>
                      <a:pt x="842" y="5964"/>
                    </a:lnTo>
                    <a:lnTo>
                      <a:pt x="1053" y="6209"/>
                    </a:lnTo>
                    <a:lnTo>
                      <a:pt x="1333" y="6455"/>
                    </a:lnTo>
                    <a:lnTo>
                      <a:pt x="1614" y="6665"/>
                    </a:lnTo>
                    <a:lnTo>
                      <a:pt x="1894" y="6840"/>
                    </a:lnTo>
                    <a:lnTo>
                      <a:pt x="2210" y="6981"/>
                    </a:lnTo>
                    <a:lnTo>
                      <a:pt x="2561" y="7121"/>
                    </a:lnTo>
                    <a:lnTo>
                      <a:pt x="2912" y="7191"/>
                    </a:lnTo>
                    <a:lnTo>
                      <a:pt x="3262" y="7261"/>
                    </a:lnTo>
                    <a:lnTo>
                      <a:pt x="3648" y="7296"/>
                    </a:lnTo>
                    <a:lnTo>
                      <a:pt x="3999" y="7261"/>
                    </a:lnTo>
                    <a:lnTo>
                      <a:pt x="4385" y="7191"/>
                    </a:lnTo>
                    <a:lnTo>
                      <a:pt x="4735" y="7121"/>
                    </a:lnTo>
                    <a:lnTo>
                      <a:pt x="5051" y="6981"/>
                    </a:lnTo>
                    <a:lnTo>
                      <a:pt x="5367" y="6840"/>
                    </a:lnTo>
                    <a:lnTo>
                      <a:pt x="5682" y="6665"/>
                    </a:lnTo>
                    <a:lnTo>
                      <a:pt x="5963" y="6455"/>
                    </a:lnTo>
                    <a:lnTo>
                      <a:pt x="6209" y="6209"/>
                    </a:lnTo>
                    <a:lnTo>
                      <a:pt x="6454" y="5964"/>
                    </a:lnTo>
                    <a:lnTo>
                      <a:pt x="6665" y="5683"/>
                    </a:lnTo>
                    <a:lnTo>
                      <a:pt x="6840" y="5367"/>
                    </a:lnTo>
                    <a:lnTo>
                      <a:pt x="6980" y="5052"/>
                    </a:lnTo>
                    <a:lnTo>
                      <a:pt x="7121" y="4736"/>
                    </a:lnTo>
                    <a:lnTo>
                      <a:pt x="7191" y="4385"/>
                    </a:lnTo>
                    <a:lnTo>
                      <a:pt x="7261" y="3999"/>
                    </a:lnTo>
                    <a:lnTo>
                      <a:pt x="7296" y="3649"/>
                    </a:lnTo>
                    <a:lnTo>
                      <a:pt x="7261" y="3263"/>
                    </a:lnTo>
                    <a:lnTo>
                      <a:pt x="7191" y="2912"/>
                    </a:lnTo>
                    <a:lnTo>
                      <a:pt x="7121" y="2561"/>
                    </a:lnTo>
                    <a:lnTo>
                      <a:pt x="6980" y="2211"/>
                    </a:lnTo>
                    <a:lnTo>
                      <a:pt x="6840" y="1895"/>
                    </a:lnTo>
                    <a:lnTo>
                      <a:pt x="6665" y="1614"/>
                    </a:lnTo>
                    <a:lnTo>
                      <a:pt x="6454" y="1334"/>
                    </a:lnTo>
                    <a:lnTo>
                      <a:pt x="6209" y="1088"/>
                    </a:lnTo>
                    <a:lnTo>
                      <a:pt x="5963" y="843"/>
                    </a:lnTo>
                    <a:lnTo>
                      <a:pt x="5682" y="632"/>
                    </a:lnTo>
                    <a:lnTo>
                      <a:pt x="5367" y="457"/>
                    </a:lnTo>
                    <a:lnTo>
                      <a:pt x="5051" y="282"/>
                    </a:lnTo>
                    <a:lnTo>
                      <a:pt x="4735" y="176"/>
                    </a:lnTo>
                    <a:lnTo>
                      <a:pt x="4385" y="71"/>
                    </a:lnTo>
                    <a:lnTo>
                      <a:pt x="3999" y="36"/>
                    </a:lnTo>
                    <a:lnTo>
                      <a:pt x="36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548;p76">
                <a:extLst>
                  <a:ext uri="{FF2B5EF4-FFF2-40B4-BE49-F238E27FC236}">
                    <a16:creationId xmlns:a16="http://schemas.microsoft.com/office/drawing/2014/main" id="{06BF0807-C3A8-45F0-8F36-889302C8C3D7}"/>
                  </a:ext>
                </a:extLst>
              </p:cNvPr>
              <p:cNvSpPr/>
              <p:nvPr/>
            </p:nvSpPr>
            <p:spPr>
              <a:xfrm rot="316603">
                <a:off x="5785016" y="1208697"/>
                <a:ext cx="159872" cy="23305"/>
              </a:xfrm>
              <a:custGeom>
                <a:avLst/>
                <a:gdLst/>
                <a:ahLst/>
                <a:cxnLst/>
                <a:rect l="l" t="t" r="r" b="b"/>
                <a:pathLst>
                  <a:path w="5543" h="808" extrusionOk="0">
                    <a:moveTo>
                      <a:pt x="386" y="0"/>
                    </a:moveTo>
                    <a:lnTo>
                      <a:pt x="211" y="35"/>
                    </a:lnTo>
                    <a:lnTo>
                      <a:pt x="106" y="106"/>
                    </a:lnTo>
                    <a:lnTo>
                      <a:pt x="0" y="246"/>
                    </a:lnTo>
                    <a:lnTo>
                      <a:pt x="0" y="386"/>
                    </a:lnTo>
                    <a:lnTo>
                      <a:pt x="0" y="562"/>
                    </a:lnTo>
                    <a:lnTo>
                      <a:pt x="106" y="667"/>
                    </a:lnTo>
                    <a:lnTo>
                      <a:pt x="211" y="772"/>
                    </a:lnTo>
                    <a:lnTo>
                      <a:pt x="386" y="807"/>
                    </a:lnTo>
                    <a:lnTo>
                      <a:pt x="5156" y="807"/>
                    </a:lnTo>
                    <a:lnTo>
                      <a:pt x="5297" y="772"/>
                    </a:lnTo>
                    <a:lnTo>
                      <a:pt x="5437" y="667"/>
                    </a:lnTo>
                    <a:lnTo>
                      <a:pt x="5507" y="562"/>
                    </a:lnTo>
                    <a:lnTo>
                      <a:pt x="5542" y="386"/>
                    </a:lnTo>
                    <a:lnTo>
                      <a:pt x="5507" y="246"/>
                    </a:lnTo>
                    <a:lnTo>
                      <a:pt x="5437" y="106"/>
                    </a:lnTo>
                    <a:lnTo>
                      <a:pt x="5297" y="35"/>
                    </a:lnTo>
                    <a:lnTo>
                      <a:pt x="515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3549;p76">
              <a:extLst>
                <a:ext uri="{FF2B5EF4-FFF2-40B4-BE49-F238E27FC236}">
                  <a16:creationId xmlns:a16="http://schemas.microsoft.com/office/drawing/2014/main" id="{3A76AF2A-8D75-4EA1-95AA-D68FF7EAF02E}"/>
                </a:ext>
              </a:extLst>
            </p:cNvPr>
            <p:cNvGrpSpPr/>
            <p:nvPr/>
          </p:nvGrpSpPr>
          <p:grpSpPr>
            <a:xfrm>
              <a:off x="7896488" y="4273250"/>
              <a:ext cx="181550" cy="181550"/>
              <a:chOff x="7896488" y="4273250"/>
              <a:chExt cx="181550" cy="181550"/>
            </a:xfrm>
          </p:grpSpPr>
          <p:sp>
            <p:nvSpPr>
              <p:cNvPr id="34" name="Google Shape;3550;p76">
                <a:extLst>
                  <a:ext uri="{FF2B5EF4-FFF2-40B4-BE49-F238E27FC236}">
                    <a16:creationId xmlns:a16="http://schemas.microsoft.com/office/drawing/2014/main" id="{1A817C9B-50ED-4D86-86BA-CAF554128FBF}"/>
                  </a:ext>
                </a:extLst>
              </p:cNvPr>
              <p:cNvSpPr/>
              <p:nvPr/>
            </p:nvSpPr>
            <p:spPr>
              <a:xfrm>
                <a:off x="7896488" y="4273250"/>
                <a:ext cx="181550" cy="181550"/>
              </a:xfrm>
              <a:custGeom>
                <a:avLst/>
                <a:gdLst/>
                <a:ahLst/>
                <a:cxnLst/>
                <a:rect l="l" t="t" r="r" b="b"/>
                <a:pathLst>
                  <a:path w="7262" h="7262" extrusionOk="0">
                    <a:moveTo>
                      <a:pt x="3263" y="1"/>
                    </a:moveTo>
                    <a:lnTo>
                      <a:pt x="2912" y="71"/>
                    </a:lnTo>
                    <a:lnTo>
                      <a:pt x="2561" y="141"/>
                    </a:lnTo>
                    <a:lnTo>
                      <a:pt x="2211" y="282"/>
                    </a:lnTo>
                    <a:lnTo>
                      <a:pt x="1895" y="422"/>
                    </a:lnTo>
                    <a:lnTo>
                      <a:pt x="1579" y="597"/>
                    </a:lnTo>
                    <a:lnTo>
                      <a:pt x="1299" y="808"/>
                    </a:lnTo>
                    <a:lnTo>
                      <a:pt x="1053" y="1053"/>
                    </a:lnTo>
                    <a:lnTo>
                      <a:pt x="808" y="1299"/>
                    </a:lnTo>
                    <a:lnTo>
                      <a:pt x="597" y="1579"/>
                    </a:lnTo>
                    <a:lnTo>
                      <a:pt x="422" y="1895"/>
                    </a:lnTo>
                    <a:lnTo>
                      <a:pt x="282" y="2211"/>
                    </a:lnTo>
                    <a:lnTo>
                      <a:pt x="141" y="2526"/>
                    </a:lnTo>
                    <a:lnTo>
                      <a:pt x="71" y="2877"/>
                    </a:lnTo>
                    <a:lnTo>
                      <a:pt x="1" y="3263"/>
                    </a:lnTo>
                    <a:lnTo>
                      <a:pt x="1" y="3614"/>
                    </a:lnTo>
                    <a:lnTo>
                      <a:pt x="1" y="3999"/>
                    </a:lnTo>
                    <a:lnTo>
                      <a:pt x="71" y="4350"/>
                    </a:lnTo>
                    <a:lnTo>
                      <a:pt x="141" y="4701"/>
                    </a:lnTo>
                    <a:lnTo>
                      <a:pt x="282" y="5052"/>
                    </a:lnTo>
                    <a:lnTo>
                      <a:pt x="422" y="5367"/>
                    </a:lnTo>
                    <a:lnTo>
                      <a:pt x="597" y="5648"/>
                    </a:lnTo>
                    <a:lnTo>
                      <a:pt x="808" y="5929"/>
                    </a:lnTo>
                    <a:lnTo>
                      <a:pt x="1053" y="6209"/>
                    </a:lnTo>
                    <a:lnTo>
                      <a:pt x="1299" y="6420"/>
                    </a:lnTo>
                    <a:lnTo>
                      <a:pt x="1579" y="6630"/>
                    </a:lnTo>
                    <a:lnTo>
                      <a:pt x="1895" y="6805"/>
                    </a:lnTo>
                    <a:lnTo>
                      <a:pt x="2211" y="6981"/>
                    </a:lnTo>
                    <a:lnTo>
                      <a:pt x="2561" y="7086"/>
                    </a:lnTo>
                    <a:lnTo>
                      <a:pt x="2912" y="7191"/>
                    </a:lnTo>
                    <a:lnTo>
                      <a:pt x="3263" y="7226"/>
                    </a:lnTo>
                    <a:lnTo>
                      <a:pt x="3614" y="7261"/>
                    </a:lnTo>
                    <a:lnTo>
                      <a:pt x="3999" y="7226"/>
                    </a:lnTo>
                    <a:lnTo>
                      <a:pt x="4350" y="7191"/>
                    </a:lnTo>
                    <a:lnTo>
                      <a:pt x="4701" y="7086"/>
                    </a:lnTo>
                    <a:lnTo>
                      <a:pt x="5052" y="6981"/>
                    </a:lnTo>
                    <a:lnTo>
                      <a:pt x="5367" y="6805"/>
                    </a:lnTo>
                    <a:lnTo>
                      <a:pt x="5648" y="6630"/>
                    </a:lnTo>
                    <a:lnTo>
                      <a:pt x="5928" y="6420"/>
                    </a:lnTo>
                    <a:lnTo>
                      <a:pt x="6209" y="6209"/>
                    </a:lnTo>
                    <a:lnTo>
                      <a:pt x="6420" y="5929"/>
                    </a:lnTo>
                    <a:lnTo>
                      <a:pt x="6630" y="5648"/>
                    </a:lnTo>
                    <a:lnTo>
                      <a:pt x="6840" y="5367"/>
                    </a:lnTo>
                    <a:lnTo>
                      <a:pt x="6981" y="5052"/>
                    </a:lnTo>
                    <a:lnTo>
                      <a:pt x="7086" y="4701"/>
                    </a:lnTo>
                    <a:lnTo>
                      <a:pt x="7191" y="4350"/>
                    </a:lnTo>
                    <a:lnTo>
                      <a:pt x="7261" y="3999"/>
                    </a:lnTo>
                    <a:lnTo>
                      <a:pt x="7261" y="3614"/>
                    </a:lnTo>
                    <a:lnTo>
                      <a:pt x="7261" y="3263"/>
                    </a:lnTo>
                    <a:lnTo>
                      <a:pt x="7191" y="2877"/>
                    </a:lnTo>
                    <a:lnTo>
                      <a:pt x="7086" y="2526"/>
                    </a:lnTo>
                    <a:lnTo>
                      <a:pt x="6981" y="2211"/>
                    </a:lnTo>
                    <a:lnTo>
                      <a:pt x="6840" y="1895"/>
                    </a:lnTo>
                    <a:lnTo>
                      <a:pt x="6630" y="1579"/>
                    </a:lnTo>
                    <a:lnTo>
                      <a:pt x="6420" y="1299"/>
                    </a:lnTo>
                    <a:lnTo>
                      <a:pt x="6209" y="1053"/>
                    </a:lnTo>
                    <a:lnTo>
                      <a:pt x="5928" y="808"/>
                    </a:lnTo>
                    <a:lnTo>
                      <a:pt x="5648" y="597"/>
                    </a:lnTo>
                    <a:lnTo>
                      <a:pt x="5367" y="422"/>
                    </a:lnTo>
                    <a:lnTo>
                      <a:pt x="5052" y="282"/>
                    </a:lnTo>
                    <a:lnTo>
                      <a:pt x="4701" y="141"/>
                    </a:lnTo>
                    <a:lnTo>
                      <a:pt x="4350" y="71"/>
                    </a:lnTo>
                    <a:lnTo>
                      <a:pt x="399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51;p76">
                <a:extLst>
                  <a:ext uri="{FF2B5EF4-FFF2-40B4-BE49-F238E27FC236}">
                    <a16:creationId xmlns:a16="http://schemas.microsoft.com/office/drawing/2014/main" id="{59EE8012-B8AE-4E10-AC92-4F527487AEAB}"/>
                  </a:ext>
                </a:extLst>
              </p:cNvPr>
              <p:cNvSpPr/>
              <p:nvPr/>
            </p:nvSpPr>
            <p:spPr>
              <a:xfrm>
                <a:off x="7917538" y="4359200"/>
                <a:ext cx="139450" cy="20175"/>
              </a:xfrm>
              <a:custGeom>
                <a:avLst/>
                <a:gdLst/>
                <a:ahLst/>
                <a:cxnLst/>
                <a:rect l="l" t="t" r="r" b="b"/>
                <a:pathLst>
                  <a:path w="5578" h="807" extrusionOk="0">
                    <a:moveTo>
                      <a:pt x="422" y="0"/>
                    </a:moveTo>
                    <a:lnTo>
                      <a:pt x="246" y="35"/>
                    </a:lnTo>
                    <a:lnTo>
                      <a:pt x="106" y="141"/>
                    </a:lnTo>
                    <a:lnTo>
                      <a:pt x="36" y="246"/>
                    </a:lnTo>
                    <a:lnTo>
                      <a:pt x="1" y="421"/>
                    </a:lnTo>
                    <a:lnTo>
                      <a:pt x="36" y="561"/>
                    </a:lnTo>
                    <a:lnTo>
                      <a:pt x="106" y="702"/>
                    </a:lnTo>
                    <a:lnTo>
                      <a:pt x="246" y="772"/>
                    </a:lnTo>
                    <a:lnTo>
                      <a:pt x="422" y="807"/>
                    </a:lnTo>
                    <a:lnTo>
                      <a:pt x="5157" y="807"/>
                    </a:lnTo>
                    <a:lnTo>
                      <a:pt x="5332" y="772"/>
                    </a:lnTo>
                    <a:lnTo>
                      <a:pt x="5437" y="702"/>
                    </a:lnTo>
                    <a:lnTo>
                      <a:pt x="5542" y="561"/>
                    </a:lnTo>
                    <a:lnTo>
                      <a:pt x="5578" y="421"/>
                    </a:lnTo>
                    <a:lnTo>
                      <a:pt x="5542" y="246"/>
                    </a:lnTo>
                    <a:lnTo>
                      <a:pt x="5437" y="141"/>
                    </a:lnTo>
                    <a:lnTo>
                      <a:pt x="5332" y="35"/>
                    </a:lnTo>
                    <a:lnTo>
                      <a:pt x="51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3552;p76">
              <a:extLst>
                <a:ext uri="{FF2B5EF4-FFF2-40B4-BE49-F238E27FC236}">
                  <a16:creationId xmlns:a16="http://schemas.microsoft.com/office/drawing/2014/main" id="{0DEA1EA1-85AC-4401-B72C-A0506A198FD8}"/>
                </a:ext>
              </a:extLst>
            </p:cNvPr>
            <p:cNvSpPr/>
            <p:nvPr/>
          </p:nvSpPr>
          <p:spPr>
            <a:xfrm>
              <a:off x="8096413" y="3156150"/>
              <a:ext cx="518250" cy="1042600"/>
            </a:xfrm>
            <a:custGeom>
              <a:avLst/>
              <a:gdLst/>
              <a:ahLst/>
              <a:cxnLst/>
              <a:rect l="l" t="t" r="r" b="b"/>
              <a:pathLst>
                <a:path w="20730" h="41704" extrusionOk="0">
                  <a:moveTo>
                    <a:pt x="12417" y="0"/>
                  </a:moveTo>
                  <a:lnTo>
                    <a:pt x="1" y="2175"/>
                  </a:lnTo>
                  <a:lnTo>
                    <a:pt x="5508" y="41704"/>
                  </a:lnTo>
                  <a:lnTo>
                    <a:pt x="20730" y="39038"/>
                  </a:lnTo>
                  <a:lnTo>
                    <a:pt x="124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553;p76">
              <a:extLst>
                <a:ext uri="{FF2B5EF4-FFF2-40B4-BE49-F238E27FC236}">
                  <a16:creationId xmlns:a16="http://schemas.microsoft.com/office/drawing/2014/main" id="{915781EF-D796-4E87-BCB5-5E8F18A8FC71}"/>
                </a:ext>
              </a:extLst>
            </p:cNvPr>
            <p:cNvSpPr/>
            <p:nvPr/>
          </p:nvSpPr>
          <p:spPr>
            <a:xfrm>
              <a:off x="8197263" y="3247350"/>
              <a:ext cx="379700" cy="754100"/>
            </a:xfrm>
            <a:custGeom>
              <a:avLst/>
              <a:gdLst/>
              <a:ahLst/>
              <a:cxnLst/>
              <a:rect l="l" t="t" r="r" b="b"/>
              <a:pathLst>
                <a:path w="15188" h="30164" extrusionOk="0">
                  <a:moveTo>
                    <a:pt x="9155" y="0"/>
                  </a:moveTo>
                  <a:lnTo>
                    <a:pt x="0" y="1614"/>
                  </a:lnTo>
                  <a:lnTo>
                    <a:pt x="4560" y="30164"/>
                  </a:lnTo>
                  <a:lnTo>
                    <a:pt x="15188" y="28270"/>
                  </a:lnTo>
                  <a:lnTo>
                    <a:pt x="91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554;p76">
              <a:extLst>
                <a:ext uri="{FF2B5EF4-FFF2-40B4-BE49-F238E27FC236}">
                  <a16:creationId xmlns:a16="http://schemas.microsoft.com/office/drawing/2014/main" id="{C106F7EA-0491-4D58-94AF-63D630802E03}"/>
                </a:ext>
              </a:extLst>
            </p:cNvPr>
            <p:cNvSpPr/>
            <p:nvPr/>
          </p:nvSpPr>
          <p:spPr>
            <a:xfrm>
              <a:off x="8096413" y="3012350"/>
              <a:ext cx="310450" cy="198175"/>
            </a:xfrm>
            <a:custGeom>
              <a:avLst/>
              <a:gdLst/>
              <a:ahLst/>
              <a:cxnLst/>
              <a:rect l="l" t="t" r="r" b="b"/>
              <a:pathLst>
                <a:path w="12418" h="7927" extrusionOk="0">
                  <a:moveTo>
                    <a:pt x="6981" y="0"/>
                  </a:moveTo>
                  <a:lnTo>
                    <a:pt x="3158" y="667"/>
                  </a:lnTo>
                  <a:lnTo>
                    <a:pt x="1" y="7927"/>
                  </a:lnTo>
                  <a:lnTo>
                    <a:pt x="12417" y="5752"/>
                  </a:lnTo>
                  <a:lnTo>
                    <a:pt x="698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555;p76">
              <a:extLst>
                <a:ext uri="{FF2B5EF4-FFF2-40B4-BE49-F238E27FC236}">
                  <a16:creationId xmlns:a16="http://schemas.microsoft.com/office/drawing/2014/main" id="{8A8C9912-EAAD-40E1-924D-088B43F00355}"/>
                </a:ext>
              </a:extLst>
            </p:cNvPr>
            <p:cNvSpPr/>
            <p:nvPr/>
          </p:nvSpPr>
          <p:spPr>
            <a:xfrm>
              <a:off x="8175338" y="2883450"/>
              <a:ext cx="95600" cy="145575"/>
            </a:xfrm>
            <a:custGeom>
              <a:avLst/>
              <a:gdLst/>
              <a:ahLst/>
              <a:cxnLst/>
              <a:rect l="l" t="t" r="r" b="b"/>
              <a:pathLst>
                <a:path w="3824" h="5823" extrusionOk="0">
                  <a:moveTo>
                    <a:pt x="948" y="0"/>
                  </a:moveTo>
                  <a:lnTo>
                    <a:pt x="807" y="35"/>
                  </a:lnTo>
                  <a:lnTo>
                    <a:pt x="702" y="106"/>
                  </a:lnTo>
                  <a:lnTo>
                    <a:pt x="492" y="246"/>
                  </a:lnTo>
                  <a:lnTo>
                    <a:pt x="351" y="456"/>
                  </a:lnTo>
                  <a:lnTo>
                    <a:pt x="316" y="561"/>
                  </a:lnTo>
                  <a:lnTo>
                    <a:pt x="316" y="702"/>
                  </a:lnTo>
                  <a:lnTo>
                    <a:pt x="1" y="5823"/>
                  </a:lnTo>
                  <a:lnTo>
                    <a:pt x="1" y="5823"/>
                  </a:lnTo>
                  <a:lnTo>
                    <a:pt x="3824" y="5156"/>
                  </a:lnTo>
                  <a:lnTo>
                    <a:pt x="1789" y="421"/>
                  </a:lnTo>
                  <a:lnTo>
                    <a:pt x="1719" y="316"/>
                  </a:lnTo>
                  <a:lnTo>
                    <a:pt x="1649" y="211"/>
                  </a:lnTo>
                  <a:lnTo>
                    <a:pt x="1439" y="70"/>
                  </a:lnTo>
                  <a:lnTo>
                    <a:pt x="119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556;p76">
              <a:extLst>
                <a:ext uri="{FF2B5EF4-FFF2-40B4-BE49-F238E27FC236}">
                  <a16:creationId xmlns:a16="http://schemas.microsoft.com/office/drawing/2014/main" id="{BD90F052-12E3-463D-BCEA-96A542EE543B}"/>
                </a:ext>
              </a:extLst>
            </p:cNvPr>
            <p:cNvSpPr/>
            <p:nvPr/>
          </p:nvSpPr>
          <p:spPr>
            <a:xfrm>
              <a:off x="8221813" y="4043525"/>
              <a:ext cx="392850" cy="155225"/>
            </a:xfrm>
            <a:custGeom>
              <a:avLst/>
              <a:gdLst/>
              <a:ahLst/>
              <a:cxnLst/>
              <a:rect l="l" t="t" r="r" b="b"/>
              <a:pathLst>
                <a:path w="15714" h="6209" extrusionOk="0">
                  <a:moveTo>
                    <a:pt x="14977" y="1"/>
                  </a:moveTo>
                  <a:lnTo>
                    <a:pt x="0" y="2631"/>
                  </a:lnTo>
                  <a:lnTo>
                    <a:pt x="492" y="6209"/>
                  </a:lnTo>
                  <a:lnTo>
                    <a:pt x="15714" y="3543"/>
                  </a:lnTo>
                  <a:lnTo>
                    <a:pt x="14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557;p76">
              <a:extLst>
                <a:ext uri="{FF2B5EF4-FFF2-40B4-BE49-F238E27FC236}">
                  <a16:creationId xmlns:a16="http://schemas.microsoft.com/office/drawing/2014/main" id="{81F4D8EF-6EFE-4E78-9FB8-37BCE0AB7CE6}"/>
                </a:ext>
              </a:extLst>
            </p:cNvPr>
            <p:cNvSpPr/>
            <p:nvPr/>
          </p:nvSpPr>
          <p:spPr>
            <a:xfrm>
              <a:off x="8133238" y="3275400"/>
              <a:ext cx="81575" cy="328850"/>
            </a:xfrm>
            <a:custGeom>
              <a:avLst/>
              <a:gdLst/>
              <a:ahLst/>
              <a:cxnLst/>
              <a:rect l="l" t="t" r="r" b="b"/>
              <a:pathLst>
                <a:path w="3263" h="13154" extrusionOk="0">
                  <a:moveTo>
                    <a:pt x="702" y="0"/>
                  </a:moveTo>
                  <a:lnTo>
                    <a:pt x="562" y="36"/>
                  </a:lnTo>
                  <a:lnTo>
                    <a:pt x="422" y="106"/>
                  </a:lnTo>
                  <a:lnTo>
                    <a:pt x="282" y="176"/>
                  </a:lnTo>
                  <a:lnTo>
                    <a:pt x="176" y="316"/>
                  </a:lnTo>
                  <a:lnTo>
                    <a:pt x="106" y="421"/>
                  </a:lnTo>
                  <a:lnTo>
                    <a:pt x="36" y="597"/>
                  </a:lnTo>
                  <a:lnTo>
                    <a:pt x="1" y="737"/>
                  </a:lnTo>
                  <a:lnTo>
                    <a:pt x="1" y="912"/>
                  </a:lnTo>
                  <a:lnTo>
                    <a:pt x="1685" y="12417"/>
                  </a:lnTo>
                  <a:lnTo>
                    <a:pt x="1720" y="12592"/>
                  </a:lnTo>
                  <a:lnTo>
                    <a:pt x="1790" y="12732"/>
                  </a:lnTo>
                  <a:lnTo>
                    <a:pt x="1895" y="12873"/>
                  </a:lnTo>
                  <a:lnTo>
                    <a:pt x="2000" y="12978"/>
                  </a:lnTo>
                  <a:lnTo>
                    <a:pt x="2141" y="13083"/>
                  </a:lnTo>
                  <a:lnTo>
                    <a:pt x="2281" y="13153"/>
                  </a:lnTo>
                  <a:lnTo>
                    <a:pt x="2596" y="13153"/>
                  </a:lnTo>
                  <a:lnTo>
                    <a:pt x="2772" y="13118"/>
                  </a:lnTo>
                  <a:lnTo>
                    <a:pt x="2912" y="13013"/>
                  </a:lnTo>
                  <a:lnTo>
                    <a:pt x="3017" y="12908"/>
                  </a:lnTo>
                  <a:lnTo>
                    <a:pt x="3123" y="12803"/>
                  </a:lnTo>
                  <a:lnTo>
                    <a:pt x="3193" y="12662"/>
                  </a:lnTo>
                  <a:lnTo>
                    <a:pt x="3263" y="12487"/>
                  </a:lnTo>
                  <a:lnTo>
                    <a:pt x="3263" y="12312"/>
                  </a:lnTo>
                  <a:lnTo>
                    <a:pt x="3263" y="12136"/>
                  </a:lnTo>
                  <a:lnTo>
                    <a:pt x="1509" y="702"/>
                  </a:lnTo>
                  <a:lnTo>
                    <a:pt x="1474" y="562"/>
                  </a:lnTo>
                  <a:lnTo>
                    <a:pt x="1404" y="421"/>
                  </a:lnTo>
                  <a:lnTo>
                    <a:pt x="1334" y="281"/>
                  </a:lnTo>
                  <a:lnTo>
                    <a:pt x="1229" y="176"/>
                  </a:lnTo>
                  <a:lnTo>
                    <a:pt x="1123" y="106"/>
                  </a:lnTo>
                  <a:lnTo>
                    <a:pt x="983" y="36"/>
                  </a:lnTo>
                  <a:lnTo>
                    <a:pt x="8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558;p76">
              <a:extLst>
                <a:ext uri="{FF2B5EF4-FFF2-40B4-BE49-F238E27FC236}">
                  <a16:creationId xmlns:a16="http://schemas.microsoft.com/office/drawing/2014/main" id="{A309FA5B-E451-4891-A291-EF3A3B9BF079}"/>
                </a:ext>
              </a:extLst>
            </p:cNvPr>
            <p:cNvSpPr/>
            <p:nvPr/>
          </p:nvSpPr>
          <p:spPr>
            <a:xfrm>
              <a:off x="8186738" y="3640175"/>
              <a:ext cx="48250" cy="94725"/>
            </a:xfrm>
            <a:custGeom>
              <a:avLst/>
              <a:gdLst/>
              <a:ahLst/>
              <a:cxnLst/>
              <a:rect l="l" t="t" r="r" b="b"/>
              <a:pathLst>
                <a:path w="1930" h="3789" extrusionOk="0">
                  <a:moveTo>
                    <a:pt x="667" y="0"/>
                  </a:moveTo>
                  <a:lnTo>
                    <a:pt x="527" y="35"/>
                  </a:lnTo>
                  <a:lnTo>
                    <a:pt x="386" y="141"/>
                  </a:lnTo>
                  <a:lnTo>
                    <a:pt x="246" y="246"/>
                  </a:lnTo>
                  <a:lnTo>
                    <a:pt x="141" y="386"/>
                  </a:lnTo>
                  <a:lnTo>
                    <a:pt x="71" y="526"/>
                  </a:lnTo>
                  <a:lnTo>
                    <a:pt x="36" y="702"/>
                  </a:lnTo>
                  <a:lnTo>
                    <a:pt x="1" y="877"/>
                  </a:lnTo>
                  <a:lnTo>
                    <a:pt x="1" y="1053"/>
                  </a:lnTo>
                  <a:lnTo>
                    <a:pt x="281" y="2912"/>
                  </a:lnTo>
                  <a:lnTo>
                    <a:pt x="316" y="3122"/>
                  </a:lnTo>
                  <a:lnTo>
                    <a:pt x="386" y="3262"/>
                  </a:lnTo>
                  <a:lnTo>
                    <a:pt x="492" y="3403"/>
                  </a:lnTo>
                  <a:lnTo>
                    <a:pt x="597" y="3543"/>
                  </a:lnTo>
                  <a:lnTo>
                    <a:pt x="702" y="3648"/>
                  </a:lnTo>
                  <a:lnTo>
                    <a:pt x="842" y="3718"/>
                  </a:lnTo>
                  <a:lnTo>
                    <a:pt x="1018" y="3753"/>
                  </a:lnTo>
                  <a:lnTo>
                    <a:pt x="1158" y="3788"/>
                  </a:lnTo>
                  <a:lnTo>
                    <a:pt x="1333" y="3753"/>
                  </a:lnTo>
                  <a:lnTo>
                    <a:pt x="1509" y="3683"/>
                  </a:lnTo>
                  <a:lnTo>
                    <a:pt x="1649" y="3578"/>
                  </a:lnTo>
                  <a:lnTo>
                    <a:pt x="1754" y="3438"/>
                  </a:lnTo>
                  <a:lnTo>
                    <a:pt x="1824" y="3262"/>
                  </a:lnTo>
                  <a:lnTo>
                    <a:pt x="1895" y="3087"/>
                  </a:lnTo>
                  <a:lnTo>
                    <a:pt x="1930" y="2876"/>
                  </a:lnTo>
                  <a:lnTo>
                    <a:pt x="1895" y="2701"/>
                  </a:lnTo>
                  <a:lnTo>
                    <a:pt x="1614" y="772"/>
                  </a:lnTo>
                  <a:lnTo>
                    <a:pt x="1579" y="597"/>
                  </a:lnTo>
                  <a:lnTo>
                    <a:pt x="1509" y="421"/>
                  </a:lnTo>
                  <a:lnTo>
                    <a:pt x="1403" y="281"/>
                  </a:lnTo>
                  <a:lnTo>
                    <a:pt x="1298" y="176"/>
                  </a:lnTo>
                  <a:lnTo>
                    <a:pt x="1158" y="71"/>
                  </a:lnTo>
                  <a:lnTo>
                    <a:pt x="983" y="35"/>
                  </a:lnTo>
                  <a:lnTo>
                    <a:pt x="84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8" name="Picture 37">
            <a:extLst>
              <a:ext uri="{FF2B5EF4-FFF2-40B4-BE49-F238E27FC236}">
                <a16:creationId xmlns:a16="http://schemas.microsoft.com/office/drawing/2014/main" id="{FBD032EB-4F8C-4D26-9A76-E15AD8B18329}"/>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87662" y="3227951"/>
            <a:ext cx="1785976" cy="46294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69"/>
        <p:cNvGrpSpPr/>
        <p:nvPr/>
      </p:nvGrpSpPr>
      <p:grpSpPr>
        <a:xfrm>
          <a:off x="0" y="0"/>
          <a:ext cx="0" cy="0"/>
          <a:chOff x="0" y="0"/>
          <a:chExt cx="0" cy="0"/>
        </a:xfrm>
      </p:grpSpPr>
      <p:sp>
        <p:nvSpPr>
          <p:cNvPr id="2870" name="Google Shape;2870;p66"/>
          <p:cNvSpPr/>
          <p:nvPr/>
        </p:nvSpPr>
        <p:spPr>
          <a:xfrm>
            <a:off x="2710763" y="1263161"/>
            <a:ext cx="3984452" cy="3380928"/>
          </a:xfrm>
          <a:custGeom>
            <a:avLst/>
            <a:gdLst/>
            <a:ahLst/>
            <a:cxnLst/>
            <a:rect l="l" t="t" r="r" b="b"/>
            <a:pathLst>
              <a:path w="223563" h="189700" extrusionOk="0">
                <a:moveTo>
                  <a:pt x="92352" y="0"/>
                </a:moveTo>
                <a:cubicBezTo>
                  <a:pt x="91940" y="0"/>
                  <a:pt x="91528" y="8"/>
                  <a:pt x="91115" y="24"/>
                </a:cubicBezTo>
                <a:cubicBezTo>
                  <a:pt x="83193" y="482"/>
                  <a:pt x="75272" y="4425"/>
                  <a:pt x="70413" y="11044"/>
                </a:cubicBezTo>
                <a:cubicBezTo>
                  <a:pt x="65132" y="17627"/>
                  <a:pt x="65132" y="26429"/>
                  <a:pt x="60309" y="33470"/>
                </a:cubicBezTo>
                <a:cubicBezTo>
                  <a:pt x="53268" y="43610"/>
                  <a:pt x="40945" y="44032"/>
                  <a:pt x="29926" y="47131"/>
                </a:cubicBezTo>
                <a:cubicBezTo>
                  <a:pt x="17181" y="50193"/>
                  <a:pt x="6619" y="62093"/>
                  <a:pt x="2641" y="74416"/>
                </a:cubicBezTo>
                <a:cubicBezTo>
                  <a:pt x="0" y="84097"/>
                  <a:pt x="1338" y="95082"/>
                  <a:pt x="7922" y="102581"/>
                </a:cubicBezTo>
                <a:cubicBezTo>
                  <a:pt x="11900" y="107404"/>
                  <a:pt x="18484" y="110925"/>
                  <a:pt x="19364" y="117544"/>
                </a:cubicBezTo>
                <a:cubicBezTo>
                  <a:pt x="20702" y="124127"/>
                  <a:pt x="14963" y="129866"/>
                  <a:pt x="12322" y="136450"/>
                </a:cubicBezTo>
                <a:cubicBezTo>
                  <a:pt x="8802" y="145709"/>
                  <a:pt x="11900" y="156694"/>
                  <a:pt x="18941" y="163735"/>
                </a:cubicBezTo>
                <a:cubicBezTo>
                  <a:pt x="24831" y="169624"/>
                  <a:pt x="33183" y="172435"/>
                  <a:pt x="41670" y="172435"/>
                </a:cubicBezTo>
                <a:cubicBezTo>
                  <a:pt x="43330" y="172435"/>
                  <a:pt x="44996" y="172327"/>
                  <a:pt x="46649" y="172114"/>
                </a:cubicBezTo>
                <a:cubicBezTo>
                  <a:pt x="54570" y="171234"/>
                  <a:pt x="62069" y="167713"/>
                  <a:pt x="69991" y="165495"/>
                </a:cubicBezTo>
                <a:cubicBezTo>
                  <a:pt x="73177" y="164617"/>
                  <a:pt x="76573" y="164093"/>
                  <a:pt x="79926" y="164093"/>
                </a:cubicBezTo>
                <a:cubicBezTo>
                  <a:pt x="84910" y="164093"/>
                  <a:pt x="89799" y="165252"/>
                  <a:pt x="93755" y="168136"/>
                </a:cubicBezTo>
                <a:cubicBezTo>
                  <a:pt x="100339" y="172994"/>
                  <a:pt x="102557" y="182218"/>
                  <a:pt x="109598" y="186197"/>
                </a:cubicBezTo>
                <a:cubicBezTo>
                  <a:pt x="112307" y="187726"/>
                  <a:pt x="114985" y="188308"/>
                  <a:pt x="117650" y="188308"/>
                </a:cubicBezTo>
                <a:cubicBezTo>
                  <a:pt x="124927" y="188308"/>
                  <a:pt x="132103" y="183965"/>
                  <a:pt x="139524" y="182676"/>
                </a:cubicBezTo>
                <a:cubicBezTo>
                  <a:pt x="140404" y="182676"/>
                  <a:pt x="141707" y="182218"/>
                  <a:pt x="142587" y="182218"/>
                </a:cubicBezTo>
                <a:cubicBezTo>
                  <a:pt x="143077" y="182195"/>
                  <a:pt x="143567" y="182184"/>
                  <a:pt x="144056" y="182184"/>
                </a:cubicBezTo>
                <a:cubicBezTo>
                  <a:pt x="152368" y="182184"/>
                  <a:pt x="160680" y="185438"/>
                  <a:pt x="168992" y="187499"/>
                </a:cubicBezTo>
                <a:cubicBezTo>
                  <a:pt x="173393" y="188820"/>
                  <a:pt x="178014" y="189700"/>
                  <a:pt x="182525" y="189700"/>
                </a:cubicBezTo>
                <a:cubicBezTo>
                  <a:pt x="187035" y="189700"/>
                  <a:pt x="191436" y="188820"/>
                  <a:pt x="195397" y="186619"/>
                </a:cubicBezTo>
                <a:cubicBezTo>
                  <a:pt x="197157" y="185317"/>
                  <a:pt x="198918" y="183979"/>
                  <a:pt x="200256" y="182218"/>
                </a:cubicBezTo>
                <a:cubicBezTo>
                  <a:pt x="207297" y="172114"/>
                  <a:pt x="197157" y="158454"/>
                  <a:pt x="204656" y="147892"/>
                </a:cubicBezTo>
                <a:cubicBezTo>
                  <a:pt x="206417" y="145251"/>
                  <a:pt x="209480" y="143069"/>
                  <a:pt x="212120" y="140851"/>
                </a:cubicBezTo>
                <a:cubicBezTo>
                  <a:pt x="215218" y="138668"/>
                  <a:pt x="218281" y="136450"/>
                  <a:pt x="220042" y="133387"/>
                </a:cubicBezTo>
                <a:cubicBezTo>
                  <a:pt x="222260" y="130289"/>
                  <a:pt x="223562" y="126345"/>
                  <a:pt x="223140" y="122825"/>
                </a:cubicBezTo>
                <a:cubicBezTo>
                  <a:pt x="221802" y="116664"/>
                  <a:pt x="215641" y="113143"/>
                  <a:pt x="211240" y="108742"/>
                </a:cubicBezTo>
                <a:cubicBezTo>
                  <a:pt x="202016" y="100821"/>
                  <a:pt x="194975" y="86738"/>
                  <a:pt x="197615" y="74416"/>
                </a:cubicBezTo>
                <a:cubicBezTo>
                  <a:pt x="199375" y="66917"/>
                  <a:pt x="203319" y="59453"/>
                  <a:pt x="203319" y="51954"/>
                </a:cubicBezTo>
                <a:cubicBezTo>
                  <a:pt x="203319" y="42272"/>
                  <a:pt x="197157" y="33048"/>
                  <a:pt x="188356" y="29527"/>
                </a:cubicBezTo>
                <a:cubicBezTo>
                  <a:pt x="184708" y="27988"/>
                  <a:pt x="180885" y="27458"/>
                  <a:pt x="177002" y="27458"/>
                </a:cubicBezTo>
                <a:cubicBezTo>
                  <a:pt x="172003" y="27458"/>
                  <a:pt x="166904" y="28336"/>
                  <a:pt x="161951" y="29069"/>
                </a:cubicBezTo>
                <a:cubicBezTo>
                  <a:pt x="158076" y="29658"/>
                  <a:pt x="154030" y="30159"/>
                  <a:pt x="150078" y="30159"/>
                </a:cubicBezTo>
                <a:cubicBezTo>
                  <a:pt x="145054" y="30159"/>
                  <a:pt x="140181" y="29350"/>
                  <a:pt x="136003" y="26887"/>
                </a:cubicBezTo>
                <a:cubicBezTo>
                  <a:pt x="130722" y="23788"/>
                  <a:pt x="126744" y="18507"/>
                  <a:pt x="122343" y="14107"/>
                </a:cubicBezTo>
                <a:cubicBezTo>
                  <a:pt x="114697" y="6053"/>
                  <a:pt x="103772" y="0"/>
                  <a:pt x="923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66"/>
          <p:cNvSpPr txBox="1">
            <a:spLocks noGrp="1"/>
          </p:cNvSpPr>
          <p:nvPr>
            <p:ph type="title"/>
          </p:nvPr>
        </p:nvSpPr>
        <p:spPr>
          <a:xfrm>
            <a:off x="399556" y="10419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5">
                    <a:lumMod val="75000"/>
                  </a:schemeClr>
                </a:solidFill>
              </a:rPr>
              <a:t>Exploratory Data Analysis</a:t>
            </a:r>
            <a:endParaRPr dirty="0">
              <a:solidFill>
                <a:schemeClr val="accent5">
                  <a:lumMod val="75000"/>
                </a:schemeClr>
              </a:solidFill>
            </a:endParaRPr>
          </a:p>
        </p:txBody>
      </p:sp>
      <p:sp>
        <p:nvSpPr>
          <p:cNvPr id="2885" name="Google Shape;2885;p66"/>
          <p:cNvSpPr/>
          <p:nvPr/>
        </p:nvSpPr>
        <p:spPr>
          <a:xfrm>
            <a:off x="3921900" y="4700807"/>
            <a:ext cx="1300200" cy="300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86" name="Google Shape;2886;p66"/>
          <p:cNvSpPr txBox="1">
            <a:spLocks noGrp="1"/>
          </p:cNvSpPr>
          <p:nvPr>
            <p:ph type="ctrTitle" idx="4294967295"/>
          </p:nvPr>
        </p:nvSpPr>
        <p:spPr>
          <a:xfrm>
            <a:off x="4570291" y="4730057"/>
            <a:ext cx="629400" cy="24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hlink"/>
                </a:solidFill>
                <a:uFill>
                  <a:noFill/>
                </a:uFill>
                <a:hlinkClick r:id="" action="ppaction://hlinkshowjump?jump=nextslide"/>
              </a:rPr>
              <a:t>NEXT</a:t>
            </a:r>
            <a:endParaRPr sz="1400"/>
          </a:p>
        </p:txBody>
      </p:sp>
      <p:sp>
        <p:nvSpPr>
          <p:cNvPr id="2887" name="Google Shape;2887;p66"/>
          <p:cNvSpPr txBox="1">
            <a:spLocks noGrp="1"/>
          </p:cNvSpPr>
          <p:nvPr>
            <p:ph type="ctrTitle" idx="4294967295"/>
          </p:nvPr>
        </p:nvSpPr>
        <p:spPr>
          <a:xfrm>
            <a:off x="3943606" y="4730057"/>
            <a:ext cx="629400" cy="242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400">
                <a:solidFill>
                  <a:schemeClr val="hlink"/>
                </a:solidFill>
                <a:uFill>
                  <a:noFill/>
                </a:uFill>
                <a:hlinkClick r:id="" action="ppaction://hlinkshowjump?jump=previousslide"/>
              </a:rPr>
              <a:t>PREV</a:t>
            </a:r>
            <a:endParaRPr sz="1400"/>
          </a:p>
        </p:txBody>
      </p:sp>
      <p:sp>
        <p:nvSpPr>
          <p:cNvPr id="5" name="Rectangle 3">
            <a:extLst>
              <a:ext uri="{FF2B5EF4-FFF2-40B4-BE49-F238E27FC236}">
                <a16:creationId xmlns:a16="http://schemas.microsoft.com/office/drawing/2014/main" id="{DAEBF258-E86B-463E-9C94-347B3E8399D4}"/>
              </a:ext>
            </a:extLst>
          </p:cNvPr>
          <p:cNvSpPr>
            <a:spLocks noChangeArrowheads="1"/>
          </p:cNvSpPr>
          <p:nvPr/>
        </p:nvSpPr>
        <p:spPr bwMode="auto">
          <a:xfrm>
            <a:off x="170120" y="575121"/>
            <a:ext cx="7612913"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accent6">
                    <a:lumMod val="25000"/>
                  </a:schemeClr>
                </a:solidFill>
                <a:effectLst/>
                <a:latin typeface="Arial" panose="020B0604020202020204" pitchFamily="34" charset="0"/>
              </a:rPr>
              <a:t>This step helped us get to know our data better. We looked at how the data is organized, discovered patterns, and found useful information to understand the dataset.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1" i="0" u="none" strike="noStrike" cap="none" normalizeH="0" baseline="0" dirty="0">
              <a:ln>
                <a:noFill/>
              </a:ln>
              <a:solidFill>
                <a:schemeClr val="accent6">
                  <a:lumMod val="2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accent6">
                    <a:lumMod val="25000"/>
                  </a:schemeClr>
                </a:solidFill>
                <a:effectLst/>
                <a:latin typeface="Arial" panose="020B0604020202020204" pitchFamily="34" charset="0"/>
              </a:rPr>
              <a:t>By analyzing the data, we checked how each feature (or column) is distributed and how different features are related to each other.</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1" i="0" u="none" strike="noStrike" cap="none" normalizeH="0" baseline="0" dirty="0">
              <a:ln>
                <a:noFill/>
              </a:ln>
              <a:solidFill>
                <a:schemeClr val="accent6">
                  <a:lumMod val="2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accent6">
                    <a:lumMod val="25000"/>
                  </a:schemeClr>
                </a:solidFill>
                <a:effectLst/>
                <a:latin typeface="Arial" panose="020B0604020202020204" pitchFamily="34" charset="0"/>
              </a:rPr>
              <a:t> Graphs and charts made it easier to see the data, understand how different health indicators are connected, and identify important factors for predicting heart disease.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1" i="0" u="none" strike="noStrike" cap="none" normalizeH="0" baseline="0" dirty="0">
              <a:ln>
                <a:noFill/>
              </a:ln>
              <a:solidFill>
                <a:schemeClr val="accent6">
                  <a:lumMod val="2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accent6">
                    <a:lumMod val="25000"/>
                  </a:schemeClr>
                </a:solidFill>
                <a:effectLst/>
                <a:latin typeface="Arial" panose="020B0604020202020204" pitchFamily="34" charset="0"/>
              </a:rPr>
              <a:t> Our dataset is clean because there are no missing values. However, we did find some duplicate entries and unusual data points (outliers).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1" i="0" u="none" strike="noStrike" cap="none" normalizeH="0" baseline="0" dirty="0">
              <a:ln>
                <a:noFill/>
              </a:ln>
              <a:solidFill>
                <a:schemeClr val="accent6">
                  <a:lumMod val="2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accent6">
                    <a:lumMod val="25000"/>
                  </a:schemeClr>
                </a:solidFill>
                <a:effectLst/>
                <a:latin typeface="Arial" panose="020B0604020202020204" pitchFamily="34" charset="0"/>
              </a:rPr>
              <a:t> We noticed that some columns were numerical but should be treated as categories (like types of chest pain). We changed their data type to "object" for better analysis.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1" i="0" u="none" strike="noStrike" cap="none" normalizeH="0" baseline="0" dirty="0">
              <a:ln>
                <a:noFill/>
              </a:ln>
              <a:solidFill>
                <a:schemeClr val="accent6">
                  <a:lumMod val="2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accent6">
                    <a:lumMod val="25000"/>
                  </a:schemeClr>
                </a:solidFill>
                <a:effectLst/>
                <a:latin typeface="Arial" panose="020B0604020202020204" pitchFamily="34" charset="0"/>
              </a:rPr>
              <a:t> We used two methods to understand the data: looking at each feature individually (univariate analysis) and exploring how each feature relates to our main goal (predicting heart disease) through comparisons (bivariate analysis).</a:t>
            </a:r>
          </a:p>
        </p:txBody>
      </p:sp>
      <p:pic>
        <p:nvPicPr>
          <p:cNvPr id="59" name="Picture 58">
            <a:extLst>
              <a:ext uri="{FF2B5EF4-FFF2-40B4-BE49-F238E27FC236}">
                <a16:creationId xmlns:a16="http://schemas.microsoft.com/office/drawing/2014/main" id="{6FEEBADE-4659-484C-8B46-5CE0D331F53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176175" y="174662"/>
            <a:ext cx="1785976" cy="46294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870"/>
                                        </p:tgtEl>
                                        <p:attrNameLst>
                                          <p:attrName>style.visibility</p:attrName>
                                        </p:attrNameLst>
                                      </p:cBhvr>
                                      <p:to>
                                        <p:strVal val="visible"/>
                                      </p:to>
                                    </p:set>
                                    <p:animEffect transition="in" filter="fade">
                                      <p:cBhvr>
                                        <p:cTn id="7" dur="1000"/>
                                        <p:tgtEl>
                                          <p:spTgt spid="28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91"/>
        <p:cNvGrpSpPr/>
        <p:nvPr/>
      </p:nvGrpSpPr>
      <p:grpSpPr>
        <a:xfrm>
          <a:off x="0" y="0"/>
          <a:ext cx="0" cy="0"/>
          <a:chOff x="0" y="0"/>
          <a:chExt cx="0" cy="0"/>
        </a:xfrm>
      </p:grpSpPr>
      <p:sp>
        <p:nvSpPr>
          <p:cNvPr id="2892" name="Google Shape;2892;p67"/>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5">
                    <a:lumMod val="75000"/>
                  </a:schemeClr>
                </a:solidFill>
              </a:rPr>
              <a:t>SYMPTOMS OF THE HEART DISEASE</a:t>
            </a:r>
            <a:endParaRPr dirty="0">
              <a:solidFill>
                <a:schemeClr val="accent5">
                  <a:lumMod val="75000"/>
                </a:schemeClr>
              </a:solidFill>
            </a:endParaRPr>
          </a:p>
        </p:txBody>
      </p:sp>
      <p:sp>
        <p:nvSpPr>
          <p:cNvPr id="2893" name="Google Shape;2893;p67"/>
          <p:cNvSpPr txBox="1">
            <a:spLocks noGrp="1"/>
          </p:cNvSpPr>
          <p:nvPr>
            <p:ph type="subTitle" idx="4294967295"/>
          </p:nvPr>
        </p:nvSpPr>
        <p:spPr>
          <a:xfrm>
            <a:off x="148856" y="3676650"/>
            <a:ext cx="2760591" cy="365700"/>
          </a:xfrm>
          <a:prstGeom prst="rect">
            <a:avLst/>
          </a:prstGeom>
          <a:ln>
            <a:noFill/>
          </a:ln>
        </p:spPr>
        <p:txBody>
          <a:bodyPr spcFirstLastPara="1" wrap="square" lIns="91425" tIns="91425" rIns="91425" bIns="91425" anchor="ctr" anchorCtr="0">
            <a:noAutofit/>
          </a:bodyPr>
          <a:lstStyle/>
          <a:p>
            <a:pPr marL="0" lvl="0" indent="0" algn="r">
              <a:lnSpc>
                <a:spcPct val="100000"/>
              </a:lnSpc>
              <a:buNone/>
            </a:pPr>
            <a:r>
              <a:rPr lang="en-US" sz="2400" b="1" dirty="0">
                <a:solidFill>
                  <a:schemeClr val="accent6">
                    <a:lumMod val="25000"/>
                  </a:schemeClr>
                </a:solidFill>
              </a:rPr>
              <a:t>Fast or Irregular Heartbeat</a:t>
            </a:r>
            <a:endParaRPr sz="2400" b="1" dirty="0">
              <a:solidFill>
                <a:schemeClr val="accent6">
                  <a:lumMod val="25000"/>
                </a:schemeClr>
              </a:solidFill>
            </a:endParaRPr>
          </a:p>
        </p:txBody>
      </p:sp>
      <p:sp>
        <p:nvSpPr>
          <p:cNvPr id="2895" name="Google Shape;2895;p67"/>
          <p:cNvSpPr txBox="1">
            <a:spLocks noGrp="1"/>
          </p:cNvSpPr>
          <p:nvPr>
            <p:ph type="subTitle" idx="4294967295"/>
          </p:nvPr>
        </p:nvSpPr>
        <p:spPr>
          <a:xfrm>
            <a:off x="6234549" y="3676650"/>
            <a:ext cx="1828800" cy="365700"/>
          </a:xfrm>
          <a:prstGeom prst="rect">
            <a:avLst/>
          </a:prstGeom>
          <a:ln>
            <a:noFill/>
          </a:ln>
        </p:spPr>
        <p:txBody>
          <a:bodyPr spcFirstLastPara="1" wrap="square" lIns="91425" tIns="91425" rIns="91425" bIns="91425" anchor="ctr" anchorCtr="0">
            <a:noAutofit/>
          </a:bodyPr>
          <a:lstStyle/>
          <a:p>
            <a:pPr marL="0" indent="0" algn="r">
              <a:lnSpc>
                <a:spcPct val="100000"/>
              </a:lnSpc>
              <a:buNone/>
            </a:pPr>
            <a:r>
              <a:rPr lang="en-US" sz="2400" b="1" dirty="0">
                <a:solidFill>
                  <a:schemeClr val="accent6">
                    <a:lumMod val="25000"/>
                  </a:schemeClr>
                </a:solidFill>
              </a:rPr>
              <a:t>Shortness of Breath</a:t>
            </a:r>
          </a:p>
        </p:txBody>
      </p:sp>
      <p:sp>
        <p:nvSpPr>
          <p:cNvPr id="2897" name="Google Shape;2897;p67"/>
          <p:cNvSpPr/>
          <p:nvPr/>
        </p:nvSpPr>
        <p:spPr>
          <a:xfrm>
            <a:off x="3921900" y="4700807"/>
            <a:ext cx="1300200" cy="300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98" name="Google Shape;2898;p67"/>
          <p:cNvSpPr txBox="1">
            <a:spLocks noGrp="1"/>
          </p:cNvSpPr>
          <p:nvPr>
            <p:ph type="ctrTitle" idx="4294967295"/>
          </p:nvPr>
        </p:nvSpPr>
        <p:spPr>
          <a:xfrm>
            <a:off x="4570291" y="4730057"/>
            <a:ext cx="629400" cy="24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hlink"/>
                </a:solidFill>
                <a:uFill>
                  <a:noFill/>
                </a:uFill>
                <a:hlinkClick r:id="" action="ppaction://hlinkshowjump?jump=nextslide"/>
              </a:rPr>
              <a:t>NEXT</a:t>
            </a:r>
            <a:endParaRPr sz="1400"/>
          </a:p>
        </p:txBody>
      </p:sp>
      <p:sp>
        <p:nvSpPr>
          <p:cNvPr id="2899" name="Google Shape;2899;p67"/>
          <p:cNvSpPr txBox="1">
            <a:spLocks noGrp="1"/>
          </p:cNvSpPr>
          <p:nvPr>
            <p:ph type="ctrTitle" idx="4294967295"/>
          </p:nvPr>
        </p:nvSpPr>
        <p:spPr>
          <a:xfrm>
            <a:off x="3943606" y="4730057"/>
            <a:ext cx="629400" cy="242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400">
                <a:solidFill>
                  <a:schemeClr val="hlink"/>
                </a:solidFill>
                <a:uFill>
                  <a:noFill/>
                </a:uFill>
                <a:hlinkClick r:id="" action="ppaction://hlinkshowjump?jump=previousslide"/>
              </a:rPr>
              <a:t>PREV</a:t>
            </a:r>
            <a:endParaRPr sz="1400"/>
          </a:p>
        </p:txBody>
      </p:sp>
      <p:grpSp>
        <p:nvGrpSpPr>
          <p:cNvPr id="2900" name="Google Shape;2900;p67"/>
          <p:cNvGrpSpPr/>
          <p:nvPr/>
        </p:nvGrpSpPr>
        <p:grpSpPr>
          <a:xfrm>
            <a:off x="3657546" y="1211380"/>
            <a:ext cx="1828908" cy="3460194"/>
            <a:chOff x="3657546" y="1106605"/>
            <a:chExt cx="1828908" cy="3460194"/>
          </a:xfrm>
        </p:grpSpPr>
        <p:sp>
          <p:nvSpPr>
            <p:cNvPr id="2901" name="Google Shape;2901;p67"/>
            <p:cNvSpPr/>
            <p:nvPr/>
          </p:nvSpPr>
          <p:spPr>
            <a:xfrm>
              <a:off x="3657546" y="1106605"/>
              <a:ext cx="1828908" cy="3460194"/>
            </a:xfrm>
            <a:custGeom>
              <a:avLst/>
              <a:gdLst/>
              <a:ahLst/>
              <a:cxnLst/>
              <a:rect l="l" t="t" r="r" b="b"/>
              <a:pathLst>
                <a:path w="110759" h="209550" extrusionOk="0">
                  <a:moveTo>
                    <a:pt x="53084" y="0"/>
                  </a:moveTo>
                  <a:lnTo>
                    <a:pt x="52536" y="23"/>
                  </a:lnTo>
                  <a:lnTo>
                    <a:pt x="51988" y="46"/>
                  </a:lnTo>
                  <a:lnTo>
                    <a:pt x="51439" y="91"/>
                  </a:lnTo>
                  <a:lnTo>
                    <a:pt x="50914" y="160"/>
                  </a:lnTo>
                  <a:lnTo>
                    <a:pt x="49909" y="320"/>
                  </a:lnTo>
                  <a:lnTo>
                    <a:pt x="48927" y="525"/>
                  </a:lnTo>
                  <a:lnTo>
                    <a:pt x="47990" y="777"/>
                  </a:lnTo>
                  <a:lnTo>
                    <a:pt x="47099" y="1051"/>
                  </a:lnTo>
                  <a:lnTo>
                    <a:pt x="46231" y="1393"/>
                  </a:lnTo>
                  <a:lnTo>
                    <a:pt x="45432" y="1736"/>
                  </a:lnTo>
                  <a:lnTo>
                    <a:pt x="44655" y="2124"/>
                  </a:lnTo>
                  <a:lnTo>
                    <a:pt x="43902" y="2558"/>
                  </a:lnTo>
                  <a:lnTo>
                    <a:pt x="43194" y="2992"/>
                  </a:lnTo>
                  <a:lnTo>
                    <a:pt x="42531" y="3449"/>
                  </a:lnTo>
                  <a:lnTo>
                    <a:pt x="41914" y="3952"/>
                  </a:lnTo>
                  <a:lnTo>
                    <a:pt x="41298" y="4431"/>
                  </a:lnTo>
                  <a:lnTo>
                    <a:pt x="40749" y="4957"/>
                  </a:lnTo>
                  <a:lnTo>
                    <a:pt x="40224" y="5459"/>
                  </a:lnTo>
                  <a:lnTo>
                    <a:pt x="39722" y="5985"/>
                  </a:lnTo>
                  <a:lnTo>
                    <a:pt x="39265" y="6533"/>
                  </a:lnTo>
                  <a:lnTo>
                    <a:pt x="38831" y="7058"/>
                  </a:lnTo>
                  <a:lnTo>
                    <a:pt x="38442" y="7583"/>
                  </a:lnTo>
                  <a:lnTo>
                    <a:pt x="38077" y="8086"/>
                  </a:lnTo>
                  <a:lnTo>
                    <a:pt x="37734" y="8611"/>
                  </a:lnTo>
                  <a:lnTo>
                    <a:pt x="37415" y="9091"/>
                  </a:lnTo>
                  <a:lnTo>
                    <a:pt x="37140" y="9594"/>
                  </a:lnTo>
                  <a:lnTo>
                    <a:pt x="36889" y="10050"/>
                  </a:lnTo>
                  <a:lnTo>
                    <a:pt x="36661" y="10484"/>
                  </a:lnTo>
                  <a:lnTo>
                    <a:pt x="36478" y="10896"/>
                  </a:lnTo>
                  <a:lnTo>
                    <a:pt x="36158" y="11649"/>
                  </a:lnTo>
                  <a:lnTo>
                    <a:pt x="35930" y="12266"/>
                  </a:lnTo>
                  <a:lnTo>
                    <a:pt x="35747" y="12814"/>
                  </a:lnTo>
                  <a:lnTo>
                    <a:pt x="35519" y="13431"/>
                  </a:lnTo>
                  <a:lnTo>
                    <a:pt x="34993" y="14779"/>
                  </a:lnTo>
                  <a:lnTo>
                    <a:pt x="34422" y="16218"/>
                  </a:lnTo>
                  <a:lnTo>
                    <a:pt x="33851" y="17634"/>
                  </a:lnTo>
                  <a:lnTo>
                    <a:pt x="33623" y="18342"/>
                  </a:lnTo>
                  <a:lnTo>
                    <a:pt x="33394" y="18981"/>
                  </a:lnTo>
                  <a:lnTo>
                    <a:pt x="33212" y="19598"/>
                  </a:lnTo>
                  <a:lnTo>
                    <a:pt x="33098" y="20169"/>
                  </a:lnTo>
                  <a:lnTo>
                    <a:pt x="33029" y="20672"/>
                  </a:lnTo>
                  <a:lnTo>
                    <a:pt x="33006" y="20877"/>
                  </a:lnTo>
                  <a:lnTo>
                    <a:pt x="33029" y="21083"/>
                  </a:lnTo>
                  <a:lnTo>
                    <a:pt x="33052" y="21266"/>
                  </a:lnTo>
                  <a:lnTo>
                    <a:pt x="33098" y="21426"/>
                  </a:lnTo>
                  <a:lnTo>
                    <a:pt x="33166" y="21563"/>
                  </a:lnTo>
                  <a:lnTo>
                    <a:pt x="33235" y="21677"/>
                  </a:lnTo>
                  <a:lnTo>
                    <a:pt x="33577" y="22042"/>
                  </a:lnTo>
                  <a:lnTo>
                    <a:pt x="33828" y="22362"/>
                  </a:lnTo>
                  <a:lnTo>
                    <a:pt x="33920" y="22522"/>
                  </a:lnTo>
                  <a:lnTo>
                    <a:pt x="33988" y="22659"/>
                  </a:lnTo>
                  <a:lnTo>
                    <a:pt x="34034" y="22796"/>
                  </a:lnTo>
                  <a:lnTo>
                    <a:pt x="34080" y="22910"/>
                  </a:lnTo>
                  <a:lnTo>
                    <a:pt x="34103" y="23047"/>
                  </a:lnTo>
                  <a:lnTo>
                    <a:pt x="34103" y="23162"/>
                  </a:lnTo>
                  <a:lnTo>
                    <a:pt x="34057" y="23413"/>
                  </a:lnTo>
                  <a:lnTo>
                    <a:pt x="33965" y="23664"/>
                  </a:lnTo>
                  <a:lnTo>
                    <a:pt x="33851" y="23915"/>
                  </a:lnTo>
                  <a:lnTo>
                    <a:pt x="33600" y="24349"/>
                  </a:lnTo>
                  <a:lnTo>
                    <a:pt x="33189" y="25012"/>
                  </a:lnTo>
                  <a:lnTo>
                    <a:pt x="32070" y="26748"/>
                  </a:lnTo>
                  <a:lnTo>
                    <a:pt x="30242" y="29534"/>
                  </a:lnTo>
                  <a:lnTo>
                    <a:pt x="30082" y="29786"/>
                  </a:lnTo>
                  <a:lnTo>
                    <a:pt x="29945" y="30037"/>
                  </a:lnTo>
                  <a:lnTo>
                    <a:pt x="29831" y="30311"/>
                  </a:lnTo>
                  <a:lnTo>
                    <a:pt x="29740" y="30585"/>
                  </a:lnTo>
                  <a:lnTo>
                    <a:pt x="29717" y="30722"/>
                  </a:lnTo>
                  <a:lnTo>
                    <a:pt x="29717" y="30836"/>
                  </a:lnTo>
                  <a:lnTo>
                    <a:pt x="29717" y="30973"/>
                  </a:lnTo>
                  <a:lnTo>
                    <a:pt x="29740" y="31110"/>
                  </a:lnTo>
                  <a:lnTo>
                    <a:pt x="29785" y="31247"/>
                  </a:lnTo>
                  <a:lnTo>
                    <a:pt x="29854" y="31362"/>
                  </a:lnTo>
                  <a:lnTo>
                    <a:pt x="29923" y="31499"/>
                  </a:lnTo>
                  <a:lnTo>
                    <a:pt x="30037" y="31636"/>
                  </a:lnTo>
                  <a:lnTo>
                    <a:pt x="30151" y="31750"/>
                  </a:lnTo>
                  <a:lnTo>
                    <a:pt x="30288" y="31841"/>
                  </a:lnTo>
                  <a:lnTo>
                    <a:pt x="30448" y="31933"/>
                  </a:lnTo>
                  <a:lnTo>
                    <a:pt x="30631" y="32024"/>
                  </a:lnTo>
                  <a:lnTo>
                    <a:pt x="30996" y="32138"/>
                  </a:lnTo>
                  <a:lnTo>
                    <a:pt x="31362" y="32253"/>
                  </a:lnTo>
                  <a:lnTo>
                    <a:pt x="31727" y="32367"/>
                  </a:lnTo>
                  <a:lnTo>
                    <a:pt x="32047" y="32504"/>
                  </a:lnTo>
                  <a:lnTo>
                    <a:pt x="32161" y="32595"/>
                  </a:lnTo>
                  <a:lnTo>
                    <a:pt x="32275" y="32687"/>
                  </a:lnTo>
                  <a:lnTo>
                    <a:pt x="32367" y="32778"/>
                  </a:lnTo>
                  <a:lnTo>
                    <a:pt x="32412" y="32892"/>
                  </a:lnTo>
                  <a:lnTo>
                    <a:pt x="32481" y="33143"/>
                  </a:lnTo>
                  <a:lnTo>
                    <a:pt x="32526" y="33395"/>
                  </a:lnTo>
                  <a:lnTo>
                    <a:pt x="32549" y="33646"/>
                  </a:lnTo>
                  <a:lnTo>
                    <a:pt x="32549" y="33874"/>
                  </a:lnTo>
                  <a:lnTo>
                    <a:pt x="32526" y="34103"/>
                  </a:lnTo>
                  <a:lnTo>
                    <a:pt x="32481" y="34308"/>
                  </a:lnTo>
                  <a:lnTo>
                    <a:pt x="32412" y="34514"/>
                  </a:lnTo>
                  <a:lnTo>
                    <a:pt x="32344" y="34697"/>
                  </a:lnTo>
                  <a:lnTo>
                    <a:pt x="32252" y="34879"/>
                  </a:lnTo>
                  <a:lnTo>
                    <a:pt x="32184" y="35108"/>
                  </a:lnTo>
                  <a:lnTo>
                    <a:pt x="32138" y="35245"/>
                  </a:lnTo>
                  <a:lnTo>
                    <a:pt x="32115" y="35382"/>
                  </a:lnTo>
                  <a:lnTo>
                    <a:pt x="32115" y="35542"/>
                  </a:lnTo>
                  <a:lnTo>
                    <a:pt x="32138" y="35679"/>
                  </a:lnTo>
                  <a:lnTo>
                    <a:pt x="32161" y="35839"/>
                  </a:lnTo>
                  <a:lnTo>
                    <a:pt x="32230" y="35999"/>
                  </a:lnTo>
                  <a:lnTo>
                    <a:pt x="32321" y="36158"/>
                  </a:lnTo>
                  <a:lnTo>
                    <a:pt x="32435" y="36341"/>
                  </a:lnTo>
                  <a:lnTo>
                    <a:pt x="32595" y="36501"/>
                  </a:lnTo>
                  <a:lnTo>
                    <a:pt x="32801" y="36661"/>
                  </a:lnTo>
                  <a:lnTo>
                    <a:pt x="33029" y="36844"/>
                  </a:lnTo>
                  <a:lnTo>
                    <a:pt x="33326" y="37004"/>
                  </a:lnTo>
                  <a:lnTo>
                    <a:pt x="33120" y="37095"/>
                  </a:lnTo>
                  <a:lnTo>
                    <a:pt x="32915" y="37209"/>
                  </a:lnTo>
                  <a:lnTo>
                    <a:pt x="32686" y="37346"/>
                  </a:lnTo>
                  <a:lnTo>
                    <a:pt x="32572" y="37460"/>
                  </a:lnTo>
                  <a:lnTo>
                    <a:pt x="32481" y="37552"/>
                  </a:lnTo>
                  <a:lnTo>
                    <a:pt x="32389" y="37666"/>
                  </a:lnTo>
                  <a:lnTo>
                    <a:pt x="32298" y="37803"/>
                  </a:lnTo>
                  <a:lnTo>
                    <a:pt x="32252" y="37940"/>
                  </a:lnTo>
                  <a:lnTo>
                    <a:pt x="32230" y="38100"/>
                  </a:lnTo>
                  <a:lnTo>
                    <a:pt x="32230" y="38260"/>
                  </a:lnTo>
                  <a:lnTo>
                    <a:pt x="32275" y="38420"/>
                  </a:lnTo>
                  <a:lnTo>
                    <a:pt x="32344" y="38603"/>
                  </a:lnTo>
                  <a:lnTo>
                    <a:pt x="32412" y="38762"/>
                  </a:lnTo>
                  <a:lnTo>
                    <a:pt x="32572" y="39014"/>
                  </a:lnTo>
                  <a:lnTo>
                    <a:pt x="32732" y="39196"/>
                  </a:lnTo>
                  <a:lnTo>
                    <a:pt x="32915" y="39356"/>
                  </a:lnTo>
                  <a:lnTo>
                    <a:pt x="33075" y="39516"/>
                  </a:lnTo>
                  <a:lnTo>
                    <a:pt x="33189" y="39676"/>
                  </a:lnTo>
                  <a:lnTo>
                    <a:pt x="33257" y="39767"/>
                  </a:lnTo>
                  <a:lnTo>
                    <a:pt x="33280" y="39859"/>
                  </a:lnTo>
                  <a:lnTo>
                    <a:pt x="33303" y="39950"/>
                  </a:lnTo>
                  <a:lnTo>
                    <a:pt x="33326" y="40087"/>
                  </a:lnTo>
                  <a:lnTo>
                    <a:pt x="33280" y="40407"/>
                  </a:lnTo>
                  <a:lnTo>
                    <a:pt x="33189" y="40841"/>
                  </a:lnTo>
                  <a:lnTo>
                    <a:pt x="33075" y="41366"/>
                  </a:lnTo>
                  <a:lnTo>
                    <a:pt x="32983" y="41960"/>
                  </a:lnTo>
                  <a:lnTo>
                    <a:pt x="32892" y="42577"/>
                  </a:lnTo>
                  <a:lnTo>
                    <a:pt x="32846" y="42874"/>
                  </a:lnTo>
                  <a:lnTo>
                    <a:pt x="32846" y="43171"/>
                  </a:lnTo>
                  <a:lnTo>
                    <a:pt x="32846" y="43445"/>
                  </a:lnTo>
                  <a:lnTo>
                    <a:pt x="32892" y="43719"/>
                  </a:lnTo>
                  <a:lnTo>
                    <a:pt x="32938" y="43970"/>
                  </a:lnTo>
                  <a:lnTo>
                    <a:pt x="33029" y="44199"/>
                  </a:lnTo>
                  <a:lnTo>
                    <a:pt x="33143" y="44404"/>
                  </a:lnTo>
                  <a:lnTo>
                    <a:pt x="33280" y="44610"/>
                  </a:lnTo>
                  <a:lnTo>
                    <a:pt x="33440" y="44815"/>
                  </a:lnTo>
                  <a:lnTo>
                    <a:pt x="33646" y="44998"/>
                  </a:lnTo>
                  <a:lnTo>
                    <a:pt x="33897" y="45181"/>
                  </a:lnTo>
                  <a:lnTo>
                    <a:pt x="34171" y="45364"/>
                  </a:lnTo>
                  <a:lnTo>
                    <a:pt x="34468" y="45524"/>
                  </a:lnTo>
                  <a:lnTo>
                    <a:pt x="34833" y="45683"/>
                  </a:lnTo>
                  <a:lnTo>
                    <a:pt x="35199" y="45821"/>
                  </a:lnTo>
                  <a:lnTo>
                    <a:pt x="35633" y="45958"/>
                  </a:lnTo>
                  <a:lnTo>
                    <a:pt x="36090" y="46049"/>
                  </a:lnTo>
                  <a:lnTo>
                    <a:pt x="36592" y="46140"/>
                  </a:lnTo>
                  <a:lnTo>
                    <a:pt x="37140" y="46209"/>
                  </a:lnTo>
                  <a:lnTo>
                    <a:pt x="37734" y="46254"/>
                  </a:lnTo>
                  <a:lnTo>
                    <a:pt x="38351" y="46277"/>
                  </a:lnTo>
                  <a:lnTo>
                    <a:pt x="39036" y="46277"/>
                  </a:lnTo>
                  <a:lnTo>
                    <a:pt x="40315" y="46232"/>
                  </a:lnTo>
                  <a:lnTo>
                    <a:pt x="41343" y="46186"/>
                  </a:lnTo>
                  <a:lnTo>
                    <a:pt x="42166" y="46117"/>
                  </a:lnTo>
                  <a:lnTo>
                    <a:pt x="42782" y="46026"/>
                  </a:lnTo>
                  <a:lnTo>
                    <a:pt x="43216" y="45958"/>
                  </a:lnTo>
                  <a:lnTo>
                    <a:pt x="43513" y="45889"/>
                  </a:lnTo>
                  <a:lnTo>
                    <a:pt x="43719" y="45843"/>
                  </a:lnTo>
                  <a:lnTo>
                    <a:pt x="43719" y="48904"/>
                  </a:lnTo>
                  <a:lnTo>
                    <a:pt x="43696" y="49224"/>
                  </a:lnTo>
                  <a:lnTo>
                    <a:pt x="43650" y="49544"/>
                  </a:lnTo>
                  <a:lnTo>
                    <a:pt x="43582" y="49886"/>
                  </a:lnTo>
                  <a:lnTo>
                    <a:pt x="43490" y="50229"/>
                  </a:lnTo>
                  <a:lnTo>
                    <a:pt x="43331" y="50594"/>
                  </a:lnTo>
                  <a:lnTo>
                    <a:pt x="43171" y="50937"/>
                  </a:lnTo>
                  <a:lnTo>
                    <a:pt x="42942" y="51325"/>
                  </a:lnTo>
                  <a:lnTo>
                    <a:pt x="42691" y="51691"/>
                  </a:lnTo>
                  <a:lnTo>
                    <a:pt x="42371" y="52079"/>
                  </a:lnTo>
                  <a:lnTo>
                    <a:pt x="42029" y="52490"/>
                  </a:lnTo>
                  <a:lnTo>
                    <a:pt x="41617" y="52879"/>
                  </a:lnTo>
                  <a:lnTo>
                    <a:pt x="41161" y="53313"/>
                  </a:lnTo>
                  <a:lnTo>
                    <a:pt x="40658" y="53724"/>
                  </a:lnTo>
                  <a:lnTo>
                    <a:pt x="40087" y="54158"/>
                  </a:lnTo>
                  <a:lnTo>
                    <a:pt x="39470" y="54592"/>
                  </a:lnTo>
                  <a:lnTo>
                    <a:pt x="38785" y="55026"/>
                  </a:lnTo>
                  <a:lnTo>
                    <a:pt x="38031" y="55483"/>
                  </a:lnTo>
                  <a:lnTo>
                    <a:pt x="37209" y="55917"/>
                  </a:lnTo>
                  <a:lnTo>
                    <a:pt x="36341" y="56373"/>
                  </a:lnTo>
                  <a:lnTo>
                    <a:pt x="35427" y="56807"/>
                  </a:lnTo>
                  <a:lnTo>
                    <a:pt x="34468" y="57241"/>
                  </a:lnTo>
                  <a:lnTo>
                    <a:pt x="33509" y="57653"/>
                  </a:lnTo>
                  <a:lnTo>
                    <a:pt x="31567" y="58452"/>
                  </a:lnTo>
                  <a:lnTo>
                    <a:pt x="29671" y="59206"/>
                  </a:lnTo>
                  <a:lnTo>
                    <a:pt x="27912" y="59891"/>
                  </a:lnTo>
                  <a:lnTo>
                    <a:pt x="26405" y="60485"/>
                  </a:lnTo>
                  <a:lnTo>
                    <a:pt x="25240" y="60987"/>
                  </a:lnTo>
                  <a:lnTo>
                    <a:pt x="24737" y="61193"/>
                  </a:lnTo>
                  <a:lnTo>
                    <a:pt x="24258" y="61353"/>
                  </a:lnTo>
                  <a:lnTo>
                    <a:pt x="23755" y="61490"/>
                  </a:lnTo>
                  <a:lnTo>
                    <a:pt x="23230" y="61581"/>
                  </a:lnTo>
                  <a:lnTo>
                    <a:pt x="22705" y="61650"/>
                  </a:lnTo>
                  <a:lnTo>
                    <a:pt x="22156" y="61741"/>
                  </a:lnTo>
                  <a:lnTo>
                    <a:pt x="20946" y="61901"/>
                  </a:lnTo>
                  <a:lnTo>
                    <a:pt x="20283" y="61992"/>
                  </a:lnTo>
                  <a:lnTo>
                    <a:pt x="19575" y="62107"/>
                  </a:lnTo>
                  <a:lnTo>
                    <a:pt x="18821" y="62267"/>
                  </a:lnTo>
                  <a:lnTo>
                    <a:pt x="17999" y="62472"/>
                  </a:lnTo>
                  <a:lnTo>
                    <a:pt x="17108" y="62723"/>
                  </a:lnTo>
                  <a:lnTo>
                    <a:pt x="16149" y="63043"/>
                  </a:lnTo>
                  <a:lnTo>
                    <a:pt x="15121" y="63409"/>
                  </a:lnTo>
                  <a:lnTo>
                    <a:pt x="13979" y="63865"/>
                  </a:lnTo>
                  <a:lnTo>
                    <a:pt x="13705" y="64003"/>
                  </a:lnTo>
                  <a:lnTo>
                    <a:pt x="13408" y="64140"/>
                  </a:lnTo>
                  <a:lnTo>
                    <a:pt x="12837" y="64459"/>
                  </a:lnTo>
                  <a:lnTo>
                    <a:pt x="12289" y="64848"/>
                  </a:lnTo>
                  <a:lnTo>
                    <a:pt x="11741" y="65282"/>
                  </a:lnTo>
                  <a:lnTo>
                    <a:pt x="11215" y="65761"/>
                  </a:lnTo>
                  <a:lnTo>
                    <a:pt x="10713" y="66264"/>
                  </a:lnTo>
                  <a:lnTo>
                    <a:pt x="10210" y="66835"/>
                  </a:lnTo>
                  <a:lnTo>
                    <a:pt x="9708" y="67406"/>
                  </a:lnTo>
                  <a:lnTo>
                    <a:pt x="9251" y="68046"/>
                  </a:lnTo>
                  <a:lnTo>
                    <a:pt x="8794" y="68685"/>
                  </a:lnTo>
                  <a:lnTo>
                    <a:pt x="8337" y="69370"/>
                  </a:lnTo>
                  <a:lnTo>
                    <a:pt x="7903" y="70078"/>
                  </a:lnTo>
                  <a:lnTo>
                    <a:pt x="7492" y="70809"/>
                  </a:lnTo>
                  <a:lnTo>
                    <a:pt x="7104" y="71540"/>
                  </a:lnTo>
                  <a:lnTo>
                    <a:pt x="6738" y="72317"/>
                  </a:lnTo>
                  <a:lnTo>
                    <a:pt x="6373" y="73071"/>
                  </a:lnTo>
                  <a:lnTo>
                    <a:pt x="6030" y="73847"/>
                  </a:lnTo>
                  <a:lnTo>
                    <a:pt x="5688" y="74624"/>
                  </a:lnTo>
                  <a:lnTo>
                    <a:pt x="5391" y="75423"/>
                  </a:lnTo>
                  <a:lnTo>
                    <a:pt x="5094" y="76200"/>
                  </a:lnTo>
                  <a:lnTo>
                    <a:pt x="4820" y="76977"/>
                  </a:lnTo>
                  <a:lnTo>
                    <a:pt x="4568" y="77753"/>
                  </a:lnTo>
                  <a:lnTo>
                    <a:pt x="4340" y="78530"/>
                  </a:lnTo>
                  <a:lnTo>
                    <a:pt x="4134" y="79261"/>
                  </a:lnTo>
                  <a:lnTo>
                    <a:pt x="3952" y="80015"/>
                  </a:lnTo>
                  <a:lnTo>
                    <a:pt x="3769" y="80723"/>
                  </a:lnTo>
                  <a:lnTo>
                    <a:pt x="3632" y="81408"/>
                  </a:lnTo>
                  <a:lnTo>
                    <a:pt x="3495" y="82070"/>
                  </a:lnTo>
                  <a:lnTo>
                    <a:pt x="3403" y="82710"/>
                  </a:lnTo>
                  <a:lnTo>
                    <a:pt x="3312" y="83327"/>
                  </a:lnTo>
                  <a:lnTo>
                    <a:pt x="3266" y="83898"/>
                  </a:lnTo>
                  <a:lnTo>
                    <a:pt x="3221" y="84446"/>
                  </a:lnTo>
                  <a:lnTo>
                    <a:pt x="3221" y="84971"/>
                  </a:lnTo>
                  <a:lnTo>
                    <a:pt x="3221" y="85519"/>
                  </a:lnTo>
                  <a:lnTo>
                    <a:pt x="3266" y="86684"/>
                  </a:lnTo>
                  <a:lnTo>
                    <a:pt x="3358" y="87895"/>
                  </a:lnTo>
                  <a:lnTo>
                    <a:pt x="3495" y="89174"/>
                  </a:lnTo>
                  <a:lnTo>
                    <a:pt x="3678" y="90499"/>
                  </a:lnTo>
                  <a:lnTo>
                    <a:pt x="3883" y="91801"/>
                  </a:lnTo>
                  <a:lnTo>
                    <a:pt x="4111" y="93126"/>
                  </a:lnTo>
                  <a:lnTo>
                    <a:pt x="4363" y="94428"/>
                  </a:lnTo>
                  <a:lnTo>
                    <a:pt x="4865" y="96872"/>
                  </a:lnTo>
                  <a:lnTo>
                    <a:pt x="5322" y="99042"/>
                  </a:lnTo>
                  <a:lnTo>
                    <a:pt x="5665" y="100755"/>
                  </a:lnTo>
                  <a:lnTo>
                    <a:pt x="5779" y="101417"/>
                  </a:lnTo>
                  <a:lnTo>
                    <a:pt x="5847" y="101897"/>
                  </a:lnTo>
                  <a:lnTo>
                    <a:pt x="5870" y="102354"/>
                  </a:lnTo>
                  <a:lnTo>
                    <a:pt x="5847" y="102925"/>
                  </a:lnTo>
                  <a:lnTo>
                    <a:pt x="5779" y="103587"/>
                  </a:lnTo>
                  <a:lnTo>
                    <a:pt x="5688" y="104341"/>
                  </a:lnTo>
                  <a:lnTo>
                    <a:pt x="5573" y="105163"/>
                  </a:lnTo>
                  <a:lnTo>
                    <a:pt x="5413" y="106031"/>
                  </a:lnTo>
                  <a:lnTo>
                    <a:pt x="5071" y="107836"/>
                  </a:lnTo>
                  <a:lnTo>
                    <a:pt x="4728" y="109709"/>
                  </a:lnTo>
                  <a:lnTo>
                    <a:pt x="4386" y="111490"/>
                  </a:lnTo>
                  <a:lnTo>
                    <a:pt x="4111" y="113067"/>
                  </a:lnTo>
                  <a:lnTo>
                    <a:pt x="3997" y="113752"/>
                  </a:lnTo>
                  <a:lnTo>
                    <a:pt x="3952" y="114323"/>
                  </a:lnTo>
                  <a:lnTo>
                    <a:pt x="3837" y="115465"/>
                  </a:lnTo>
                  <a:lnTo>
                    <a:pt x="3678" y="116698"/>
                  </a:lnTo>
                  <a:lnTo>
                    <a:pt x="3472" y="118046"/>
                  </a:lnTo>
                  <a:lnTo>
                    <a:pt x="3221" y="119485"/>
                  </a:lnTo>
                  <a:lnTo>
                    <a:pt x="2924" y="120993"/>
                  </a:lnTo>
                  <a:lnTo>
                    <a:pt x="2604" y="122614"/>
                  </a:lnTo>
                  <a:lnTo>
                    <a:pt x="2216" y="124305"/>
                  </a:lnTo>
                  <a:lnTo>
                    <a:pt x="1782" y="126063"/>
                  </a:lnTo>
                  <a:lnTo>
                    <a:pt x="1348" y="127868"/>
                  </a:lnTo>
                  <a:lnTo>
                    <a:pt x="1142" y="128782"/>
                  </a:lnTo>
                  <a:lnTo>
                    <a:pt x="959" y="129718"/>
                  </a:lnTo>
                  <a:lnTo>
                    <a:pt x="777" y="130655"/>
                  </a:lnTo>
                  <a:lnTo>
                    <a:pt x="617" y="131614"/>
                  </a:lnTo>
                  <a:lnTo>
                    <a:pt x="457" y="132596"/>
                  </a:lnTo>
                  <a:lnTo>
                    <a:pt x="320" y="133578"/>
                  </a:lnTo>
                  <a:lnTo>
                    <a:pt x="206" y="134606"/>
                  </a:lnTo>
                  <a:lnTo>
                    <a:pt x="114" y="135657"/>
                  </a:lnTo>
                  <a:lnTo>
                    <a:pt x="46" y="136731"/>
                  </a:lnTo>
                  <a:lnTo>
                    <a:pt x="0" y="137827"/>
                  </a:lnTo>
                  <a:lnTo>
                    <a:pt x="0" y="138969"/>
                  </a:lnTo>
                  <a:lnTo>
                    <a:pt x="0" y="140111"/>
                  </a:lnTo>
                  <a:lnTo>
                    <a:pt x="46" y="141322"/>
                  </a:lnTo>
                  <a:lnTo>
                    <a:pt x="114" y="142555"/>
                  </a:lnTo>
                  <a:lnTo>
                    <a:pt x="160" y="143195"/>
                  </a:lnTo>
                  <a:lnTo>
                    <a:pt x="251" y="143880"/>
                  </a:lnTo>
                  <a:lnTo>
                    <a:pt x="434" y="145319"/>
                  </a:lnTo>
                  <a:lnTo>
                    <a:pt x="708" y="146849"/>
                  </a:lnTo>
                  <a:lnTo>
                    <a:pt x="1028" y="148471"/>
                  </a:lnTo>
                  <a:lnTo>
                    <a:pt x="1393" y="150139"/>
                  </a:lnTo>
                  <a:lnTo>
                    <a:pt x="1804" y="151829"/>
                  </a:lnTo>
                  <a:lnTo>
                    <a:pt x="2238" y="153542"/>
                  </a:lnTo>
                  <a:lnTo>
                    <a:pt x="2718" y="155232"/>
                  </a:lnTo>
                  <a:lnTo>
                    <a:pt x="3198" y="156900"/>
                  </a:lnTo>
                  <a:lnTo>
                    <a:pt x="3700" y="158499"/>
                  </a:lnTo>
                  <a:lnTo>
                    <a:pt x="4226" y="160029"/>
                  </a:lnTo>
                  <a:lnTo>
                    <a:pt x="4728" y="161468"/>
                  </a:lnTo>
                  <a:lnTo>
                    <a:pt x="5231" y="162770"/>
                  </a:lnTo>
                  <a:lnTo>
                    <a:pt x="5688" y="163935"/>
                  </a:lnTo>
                  <a:lnTo>
                    <a:pt x="6144" y="164940"/>
                  </a:lnTo>
                  <a:lnTo>
                    <a:pt x="6373" y="165374"/>
                  </a:lnTo>
                  <a:lnTo>
                    <a:pt x="6578" y="165762"/>
                  </a:lnTo>
                  <a:lnTo>
                    <a:pt x="6784" y="166128"/>
                  </a:lnTo>
                  <a:lnTo>
                    <a:pt x="6967" y="166539"/>
                  </a:lnTo>
                  <a:lnTo>
                    <a:pt x="7378" y="167430"/>
                  </a:lnTo>
                  <a:lnTo>
                    <a:pt x="7766" y="168412"/>
                  </a:lnTo>
                  <a:lnTo>
                    <a:pt x="8154" y="169463"/>
                  </a:lnTo>
                  <a:lnTo>
                    <a:pt x="8520" y="170559"/>
                  </a:lnTo>
                  <a:lnTo>
                    <a:pt x="8885" y="171678"/>
                  </a:lnTo>
                  <a:lnTo>
                    <a:pt x="9228" y="172798"/>
                  </a:lnTo>
                  <a:lnTo>
                    <a:pt x="9525" y="173894"/>
                  </a:lnTo>
                  <a:lnTo>
                    <a:pt x="10096" y="175927"/>
                  </a:lnTo>
                  <a:lnTo>
                    <a:pt x="10507" y="177594"/>
                  </a:lnTo>
                  <a:lnTo>
                    <a:pt x="10873" y="179148"/>
                  </a:lnTo>
                  <a:lnTo>
                    <a:pt x="10644" y="182026"/>
                  </a:lnTo>
                  <a:lnTo>
                    <a:pt x="10530" y="183419"/>
                  </a:lnTo>
                  <a:lnTo>
                    <a:pt x="10461" y="184744"/>
                  </a:lnTo>
                  <a:lnTo>
                    <a:pt x="10416" y="186046"/>
                  </a:lnTo>
                  <a:lnTo>
                    <a:pt x="10370" y="187302"/>
                  </a:lnTo>
                  <a:lnTo>
                    <a:pt x="10370" y="188513"/>
                  </a:lnTo>
                  <a:lnTo>
                    <a:pt x="10393" y="189678"/>
                  </a:lnTo>
                  <a:lnTo>
                    <a:pt x="10461" y="190797"/>
                  </a:lnTo>
                  <a:lnTo>
                    <a:pt x="10553" y="191871"/>
                  </a:lnTo>
                  <a:lnTo>
                    <a:pt x="10690" y="192898"/>
                  </a:lnTo>
                  <a:lnTo>
                    <a:pt x="10873" y="193881"/>
                  </a:lnTo>
                  <a:lnTo>
                    <a:pt x="10987" y="194360"/>
                  </a:lnTo>
                  <a:lnTo>
                    <a:pt x="11101" y="194817"/>
                  </a:lnTo>
                  <a:lnTo>
                    <a:pt x="11238" y="195274"/>
                  </a:lnTo>
                  <a:lnTo>
                    <a:pt x="11375" y="195708"/>
                  </a:lnTo>
                  <a:lnTo>
                    <a:pt x="11535" y="196142"/>
                  </a:lnTo>
                  <a:lnTo>
                    <a:pt x="11695" y="196553"/>
                  </a:lnTo>
                  <a:lnTo>
                    <a:pt x="11878" y="196941"/>
                  </a:lnTo>
                  <a:lnTo>
                    <a:pt x="12083" y="197330"/>
                  </a:lnTo>
                  <a:lnTo>
                    <a:pt x="12517" y="198152"/>
                  </a:lnTo>
                  <a:lnTo>
                    <a:pt x="13043" y="199043"/>
                  </a:lnTo>
                  <a:lnTo>
                    <a:pt x="13614" y="200002"/>
                  </a:lnTo>
                  <a:lnTo>
                    <a:pt x="14230" y="201030"/>
                  </a:lnTo>
                  <a:lnTo>
                    <a:pt x="14893" y="202058"/>
                  </a:lnTo>
                  <a:lnTo>
                    <a:pt x="15601" y="203109"/>
                  </a:lnTo>
                  <a:lnTo>
                    <a:pt x="16309" y="204137"/>
                  </a:lnTo>
                  <a:lnTo>
                    <a:pt x="17017" y="205142"/>
                  </a:lnTo>
                  <a:lnTo>
                    <a:pt x="17702" y="206078"/>
                  </a:lnTo>
                  <a:lnTo>
                    <a:pt x="18388" y="206946"/>
                  </a:lnTo>
                  <a:lnTo>
                    <a:pt x="19027" y="207723"/>
                  </a:lnTo>
                  <a:lnTo>
                    <a:pt x="19644" y="208408"/>
                  </a:lnTo>
                  <a:lnTo>
                    <a:pt x="19918" y="208682"/>
                  </a:lnTo>
                  <a:lnTo>
                    <a:pt x="20192" y="208933"/>
                  </a:lnTo>
                  <a:lnTo>
                    <a:pt x="20443" y="209139"/>
                  </a:lnTo>
                  <a:lnTo>
                    <a:pt x="20672" y="209322"/>
                  </a:lnTo>
                  <a:lnTo>
                    <a:pt x="20900" y="209436"/>
                  </a:lnTo>
                  <a:lnTo>
                    <a:pt x="21083" y="209527"/>
                  </a:lnTo>
                  <a:lnTo>
                    <a:pt x="21266" y="209550"/>
                  </a:lnTo>
                  <a:lnTo>
                    <a:pt x="21334" y="209550"/>
                  </a:lnTo>
                  <a:lnTo>
                    <a:pt x="21403" y="209527"/>
                  </a:lnTo>
                  <a:lnTo>
                    <a:pt x="21517" y="209459"/>
                  </a:lnTo>
                  <a:lnTo>
                    <a:pt x="21631" y="209367"/>
                  </a:lnTo>
                  <a:lnTo>
                    <a:pt x="21722" y="209230"/>
                  </a:lnTo>
                  <a:lnTo>
                    <a:pt x="21768" y="209070"/>
                  </a:lnTo>
                  <a:lnTo>
                    <a:pt x="21814" y="208888"/>
                  </a:lnTo>
                  <a:lnTo>
                    <a:pt x="21837" y="208682"/>
                  </a:lnTo>
                  <a:lnTo>
                    <a:pt x="21859" y="208431"/>
                  </a:lnTo>
                  <a:lnTo>
                    <a:pt x="21859" y="208157"/>
                  </a:lnTo>
                  <a:lnTo>
                    <a:pt x="21814" y="207586"/>
                  </a:lnTo>
                  <a:lnTo>
                    <a:pt x="21722" y="206900"/>
                  </a:lnTo>
                  <a:lnTo>
                    <a:pt x="21585" y="206192"/>
                  </a:lnTo>
                  <a:lnTo>
                    <a:pt x="21425" y="205438"/>
                  </a:lnTo>
                  <a:lnTo>
                    <a:pt x="21060" y="203862"/>
                  </a:lnTo>
                  <a:lnTo>
                    <a:pt x="20695" y="202309"/>
                  </a:lnTo>
                  <a:lnTo>
                    <a:pt x="20535" y="201555"/>
                  </a:lnTo>
                  <a:lnTo>
                    <a:pt x="20398" y="200870"/>
                  </a:lnTo>
                  <a:lnTo>
                    <a:pt x="20283" y="200253"/>
                  </a:lnTo>
                  <a:lnTo>
                    <a:pt x="20215" y="199728"/>
                  </a:lnTo>
                  <a:lnTo>
                    <a:pt x="20123" y="198677"/>
                  </a:lnTo>
                  <a:lnTo>
                    <a:pt x="20055" y="197604"/>
                  </a:lnTo>
                  <a:lnTo>
                    <a:pt x="19918" y="195480"/>
                  </a:lnTo>
                  <a:lnTo>
                    <a:pt x="19804" y="193195"/>
                  </a:lnTo>
                  <a:lnTo>
                    <a:pt x="19918" y="193332"/>
                  </a:lnTo>
                  <a:lnTo>
                    <a:pt x="20169" y="193721"/>
                  </a:lnTo>
                  <a:lnTo>
                    <a:pt x="20580" y="194246"/>
                  </a:lnTo>
                  <a:lnTo>
                    <a:pt x="20832" y="194543"/>
                  </a:lnTo>
                  <a:lnTo>
                    <a:pt x="21083" y="194817"/>
                  </a:lnTo>
                  <a:lnTo>
                    <a:pt x="21357" y="195091"/>
                  </a:lnTo>
                  <a:lnTo>
                    <a:pt x="21654" y="195342"/>
                  </a:lnTo>
                  <a:lnTo>
                    <a:pt x="21928" y="195571"/>
                  </a:lnTo>
                  <a:lnTo>
                    <a:pt x="22225" y="195754"/>
                  </a:lnTo>
                  <a:lnTo>
                    <a:pt x="22385" y="195799"/>
                  </a:lnTo>
                  <a:lnTo>
                    <a:pt x="22522" y="195868"/>
                  </a:lnTo>
                  <a:lnTo>
                    <a:pt x="22659" y="195891"/>
                  </a:lnTo>
                  <a:lnTo>
                    <a:pt x="22796" y="195913"/>
                  </a:lnTo>
                  <a:lnTo>
                    <a:pt x="22933" y="195891"/>
                  </a:lnTo>
                  <a:lnTo>
                    <a:pt x="23070" y="195868"/>
                  </a:lnTo>
                  <a:lnTo>
                    <a:pt x="23184" y="195822"/>
                  </a:lnTo>
                  <a:lnTo>
                    <a:pt x="23321" y="195731"/>
                  </a:lnTo>
                  <a:lnTo>
                    <a:pt x="23413" y="195639"/>
                  </a:lnTo>
                  <a:lnTo>
                    <a:pt x="23504" y="195525"/>
                  </a:lnTo>
                  <a:lnTo>
                    <a:pt x="23573" y="195388"/>
                  </a:lnTo>
                  <a:lnTo>
                    <a:pt x="23595" y="195228"/>
                  </a:lnTo>
                  <a:lnTo>
                    <a:pt x="23618" y="195046"/>
                  </a:lnTo>
                  <a:lnTo>
                    <a:pt x="23618" y="194863"/>
                  </a:lnTo>
                  <a:lnTo>
                    <a:pt x="23595" y="194657"/>
                  </a:lnTo>
                  <a:lnTo>
                    <a:pt x="23550" y="194429"/>
                  </a:lnTo>
                  <a:lnTo>
                    <a:pt x="23436" y="193949"/>
                  </a:lnTo>
                  <a:lnTo>
                    <a:pt x="23276" y="193424"/>
                  </a:lnTo>
                  <a:lnTo>
                    <a:pt x="23070" y="192876"/>
                  </a:lnTo>
                  <a:lnTo>
                    <a:pt x="22842" y="192259"/>
                  </a:lnTo>
                  <a:lnTo>
                    <a:pt x="22339" y="191003"/>
                  </a:lnTo>
                  <a:lnTo>
                    <a:pt x="22111" y="190340"/>
                  </a:lnTo>
                  <a:lnTo>
                    <a:pt x="21882" y="189678"/>
                  </a:lnTo>
                  <a:lnTo>
                    <a:pt x="21700" y="189015"/>
                  </a:lnTo>
                  <a:lnTo>
                    <a:pt x="21540" y="188376"/>
                  </a:lnTo>
                  <a:lnTo>
                    <a:pt x="21471" y="188056"/>
                  </a:lnTo>
                  <a:lnTo>
                    <a:pt x="21448" y="187736"/>
                  </a:lnTo>
                  <a:lnTo>
                    <a:pt x="21403" y="187439"/>
                  </a:lnTo>
                  <a:lnTo>
                    <a:pt x="21403" y="187119"/>
                  </a:lnTo>
                  <a:lnTo>
                    <a:pt x="21403" y="186822"/>
                  </a:lnTo>
                  <a:lnTo>
                    <a:pt x="21357" y="186503"/>
                  </a:lnTo>
                  <a:lnTo>
                    <a:pt x="21311" y="186160"/>
                  </a:lnTo>
                  <a:lnTo>
                    <a:pt x="21220" y="185817"/>
                  </a:lnTo>
                  <a:lnTo>
                    <a:pt x="21128" y="185452"/>
                  </a:lnTo>
                  <a:lnTo>
                    <a:pt x="21014" y="185087"/>
                  </a:lnTo>
                  <a:lnTo>
                    <a:pt x="20763" y="184333"/>
                  </a:lnTo>
                  <a:lnTo>
                    <a:pt x="20443" y="183579"/>
                  </a:lnTo>
                  <a:lnTo>
                    <a:pt x="20101" y="182802"/>
                  </a:lnTo>
                  <a:lnTo>
                    <a:pt x="19712" y="182049"/>
                  </a:lnTo>
                  <a:lnTo>
                    <a:pt x="19324" y="181318"/>
                  </a:lnTo>
                  <a:lnTo>
                    <a:pt x="18936" y="180610"/>
                  </a:lnTo>
                  <a:lnTo>
                    <a:pt x="18570" y="179970"/>
                  </a:lnTo>
                  <a:lnTo>
                    <a:pt x="17908" y="178874"/>
                  </a:lnTo>
                  <a:lnTo>
                    <a:pt x="17428" y="178143"/>
                  </a:lnTo>
                  <a:lnTo>
                    <a:pt x="17268" y="177869"/>
                  </a:lnTo>
                  <a:lnTo>
                    <a:pt x="17223" y="177572"/>
                  </a:lnTo>
                  <a:lnTo>
                    <a:pt x="17131" y="176704"/>
                  </a:lnTo>
                  <a:lnTo>
                    <a:pt x="17017" y="175310"/>
                  </a:lnTo>
                  <a:lnTo>
                    <a:pt x="16971" y="174442"/>
                  </a:lnTo>
                  <a:lnTo>
                    <a:pt x="16948" y="173460"/>
                  </a:lnTo>
                  <a:lnTo>
                    <a:pt x="16926" y="172364"/>
                  </a:lnTo>
                  <a:lnTo>
                    <a:pt x="16926" y="171199"/>
                  </a:lnTo>
                  <a:lnTo>
                    <a:pt x="16948" y="169942"/>
                  </a:lnTo>
                  <a:lnTo>
                    <a:pt x="16994" y="168595"/>
                  </a:lnTo>
                  <a:lnTo>
                    <a:pt x="17063" y="167179"/>
                  </a:lnTo>
                  <a:lnTo>
                    <a:pt x="17200" y="165694"/>
                  </a:lnTo>
                  <a:lnTo>
                    <a:pt x="17360" y="164163"/>
                  </a:lnTo>
                  <a:lnTo>
                    <a:pt x="17565" y="162565"/>
                  </a:lnTo>
                  <a:lnTo>
                    <a:pt x="17634" y="162153"/>
                  </a:lnTo>
                  <a:lnTo>
                    <a:pt x="17679" y="161742"/>
                  </a:lnTo>
                  <a:lnTo>
                    <a:pt x="17702" y="160897"/>
                  </a:lnTo>
                  <a:lnTo>
                    <a:pt x="17702" y="160006"/>
                  </a:lnTo>
                  <a:lnTo>
                    <a:pt x="17657" y="159070"/>
                  </a:lnTo>
                  <a:lnTo>
                    <a:pt x="17588" y="158133"/>
                  </a:lnTo>
                  <a:lnTo>
                    <a:pt x="17474" y="157151"/>
                  </a:lnTo>
                  <a:lnTo>
                    <a:pt x="17314" y="156146"/>
                  </a:lnTo>
                  <a:lnTo>
                    <a:pt x="17154" y="155118"/>
                  </a:lnTo>
                  <a:lnTo>
                    <a:pt x="16948" y="154067"/>
                  </a:lnTo>
                  <a:lnTo>
                    <a:pt x="16743" y="152994"/>
                  </a:lnTo>
                  <a:lnTo>
                    <a:pt x="16286" y="150801"/>
                  </a:lnTo>
                  <a:lnTo>
                    <a:pt x="15806" y="148540"/>
                  </a:lnTo>
                  <a:lnTo>
                    <a:pt x="15350" y="146210"/>
                  </a:lnTo>
                  <a:lnTo>
                    <a:pt x="15121" y="145045"/>
                  </a:lnTo>
                  <a:lnTo>
                    <a:pt x="14916" y="143880"/>
                  </a:lnTo>
                  <a:lnTo>
                    <a:pt x="14733" y="142692"/>
                  </a:lnTo>
                  <a:lnTo>
                    <a:pt x="14573" y="141505"/>
                  </a:lnTo>
                  <a:lnTo>
                    <a:pt x="14459" y="140294"/>
                  </a:lnTo>
                  <a:lnTo>
                    <a:pt x="14345" y="139106"/>
                  </a:lnTo>
                  <a:lnTo>
                    <a:pt x="14276" y="137918"/>
                  </a:lnTo>
                  <a:lnTo>
                    <a:pt x="14253" y="136731"/>
                  </a:lnTo>
                  <a:lnTo>
                    <a:pt x="14276" y="135520"/>
                  </a:lnTo>
                  <a:lnTo>
                    <a:pt x="14345" y="134355"/>
                  </a:lnTo>
                  <a:lnTo>
                    <a:pt x="14390" y="133761"/>
                  </a:lnTo>
                  <a:lnTo>
                    <a:pt x="14459" y="133167"/>
                  </a:lnTo>
                  <a:lnTo>
                    <a:pt x="14550" y="132596"/>
                  </a:lnTo>
                  <a:lnTo>
                    <a:pt x="14641" y="132002"/>
                  </a:lnTo>
                  <a:lnTo>
                    <a:pt x="14756" y="131431"/>
                  </a:lnTo>
                  <a:lnTo>
                    <a:pt x="14870" y="130837"/>
                  </a:lnTo>
                  <a:lnTo>
                    <a:pt x="15007" y="130266"/>
                  </a:lnTo>
                  <a:lnTo>
                    <a:pt x="15167" y="129695"/>
                  </a:lnTo>
                  <a:lnTo>
                    <a:pt x="15350" y="129124"/>
                  </a:lnTo>
                  <a:lnTo>
                    <a:pt x="15532" y="128553"/>
                  </a:lnTo>
                  <a:lnTo>
                    <a:pt x="15761" y="128005"/>
                  </a:lnTo>
                  <a:lnTo>
                    <a:pt x="15989" y="127457"/>
                  </a:lnTo>
                  <a:lnTo>
                    <a:pt x="16355" y="126566"/>
                  </a:lnTo>
                  <a:lnTo>
                    <a:pt x="16789" y="125424"/>
                  </a:lnTo>
                  <a:lnTo>
                    <a:pt x="17177" y="124282"/>
                  </a:lnTo>
                  <a:lnTo>
                    <a:pt x="17542" y="123094"/>
                  </a:lnTo>
                  <a:lnTo>
                    <a:pt x="17885" y="121906"/>
                  </a:lnTo>
                  <a:lnTo>
                    <a:pt x="18205" y="120696"/>
                  </a:lnTo>
                  <a:lnTo>
                    <a:pt x="18502" y="119485"/>
                  </a:lnTo>
                  <a:lnTo>
                    <a:pt x="18776" y="118252"/>
                  </a:lnTo>
                  <a:lnTo>
                    <a:pt x="19027" y="117018"/>
                  </a:lnTo>
                  <a:lnTo>
                    <a:pt x="19255" y="115808"/>
                  </a:lnTo>
                  <a:lnTo>
                    <a:pt x="19461" y="114574"/>
                  </a:lnTo>
                  <a:lnTo>
                    <a:pt x="19644" y="113363"/>
                  </a:lnTo>
                  <a:lnTo>
                    <a:pt x="19827" y="112176"/>
                  </a:lnTo>
                  <a:lnTo>
                    <a:pt x="19964" y="110988"/>
                  </a:lnTo>
                  <a:lnTo>
                    <a:pt x="20101" y="109823"/>
                  </a:lnTo>
                  <a:lnTo>
                    <a:pt x="20329" y="107607"/>
                  </a:lnTo>
                  <a:lnTo>
                    <a:pt x="20489" y="105506"/>
                  </a:lnTo>
                  <a:lnTo>
                    <a:pt x="20603" y="103587"/>
                  </a:lnTo>
                  <a:lnTo>
                    <a:pt x="20695" y="101874"/>
                  </a:lnTo>
                  <a:lnTo>
                    <a:pt x="20740" y="100389"/>
                  </a:lnTo>
                  <a:lnTo>
                    <a:pt x="20763" y="99179"/>
                  </a:lnTo>
                  <a:lnTo>
                    <a:pt x="20763" y="98288"/>
                  </a:lnTo>
                  <a:lnTo>
                    <a:pt x="20763" y="97511"/>
                  </a:lnTo>
                  <a:lnTo>
                    <a:pt x="21243" y="100344"/>
                  </a:lnTo>
                  <a:lnTo>
                    <a:pt x="21768" y="103359"/>
                  </a:lnTo>
                  <a:lnTo>
                    <a:pt x="22408" y="107013"/>
                  </a:lnTo>
                  <a:lnTo>
                    <a:pt x="23116" y="110919"/>
                  </a:lnTo>
                  <a:lnTo>
                    <a:pt x="23869" y="114734"/>
                  </a:lnTo>
                  <a:lnTo>
                    <a:pt x="24235" y="116516"/>
                  </a:lnTo>
                  <a:lnTo>
                    <a:pt x="24578" y="118160"/>
                  </a:lnTo>
                  <a:lnTo>
                    <a:pt x="24920" y="119599"/>
                  </a:lnTo>
                  <a:lnTo>
                    <a:pt x="25240" y="120810"/>
                  </a:lnTo>
                  <a:lnTo>
                    <a:pt x="25377" y="121358"/>
                  </a:lnTo>
                  <a:lnTo>
                    <a:pt x="25468" y="121929"/>
                  </a:lnTo>
                  <a:lnTo>
                    <a:pt x="25560" y="122523"/>
                  </a:lnTo>
                  <a:lnTo>
                    <a:pt x="25628" y="123140"/>
                  </a:lnTo>
                  <a:lnTo>
                    <a:pt x="25651" y="123756"/>
                  </a:lnTo>
                  <a:lnTo>
                    <a:pt x="25674" y="124419"/>
                  </a:lnTo>
                  <a:lnTo>
                    <a:pt x="25674" y="125081"/>
                  </a:lnTo>
                  <a:lnTo>
                    <a:pt x="25651" y="125744"/>
                  </a:lnTo>
                  <a:lnTo>
                    <a:pt x="25605" y="126452"/>
                  </a:lnTo>
                  <a:lnTo>
                    <a:pt x="25560" y="127137"/>
                  </a:lnTo>
                  <a:lnTo>
                    <a:pt x="25400" y="128576"/>
                  </a:lnTo>
                  <a:lnTo>
                    <a:pt x="25217" y="130015"/>
                  </a:lnTo>
                  <a:lnTo>
                    <a:pt x="24989" y="131477"/>
                  </a:lnTo>
                  <a:lnTo>
                    <a:pt x="24737" y="132939"/>
                  </a:lnTo>
                  <a:lnTo>
                    <a:pt x="24486" y="134401"/>
                  </a:lnTo>
                  <a:lnTo>
                    <a:pt x="23984" y="137210"/>
                  </a:lnTo>
                  <a:lnTo>
                    <a:pt x="23755" y="138558"/>
                  </a:lnTo>
                  <a:lnTo>
                    <a:pt x="23550" y="139837"/>
                  </a:lnTo>
                  <a:lnTo>
                    <a:pt x="23413" y="141048"/>
                  </a:lnTo>
                  <a:lnTo>
                    <a:pt x="23344" y="141619"/>
                  </a:lnTo>
                  <a:lnTo>
                    <a:pt x="23321" y="142167"/>
                  </a:lnTo>
                  <a:lnTo>
                    <a:pt x="23276" y="143263"/>
                  </a:lnTo>
                  <a:lnTo>
                    <a:pt x="23230" y="144360"/>
                  </a:lnTo>
                  <a:lnTo>
                    <a:pt x="23230" y="145479"/>
                  </a:lnTo>
                  <a:lnTo>
                    <a:pt x="23253" y="146575"/>
                  </a:lnTo>
                  <a:lnTo>
                    <a:pt x="23276" y="147672"/>
                  </a:lnTo>
                  <a:lnTo>
                    <a:pt x="23321" y="148745"/>
                  </a:lnTo>
                  <a:lnTo>
                    <a:pt x="23367" y="149796"/>
                  </a:lnTo>
                  <a:lnTo>
                    <a:pt x="23436" y="150824"/>
                  </a:lnTo>
                  <a:lnTo>
                    <a:pt x="23527" y="151806"/>
                  </a:lnTo>
                  <a:lnTo>
                    <a:pt x="23595" y="152743"/>
                  </a:lnTo>
                  <a:lnTo>
                    <a:pt x="23710" y="153611"/>
                  </a:lnTo>
                  <a:lnTo>
                    <a:pt x="23801" y="154433"/>
                  </a:lnTo>
                  <a:lnTo>
                    <a:pt x="23915" y="155164"/>
                  </a:lnTo>
                  <a:lnTo>
                    <a:pt x="24029" y="155826"/>
                  </a:lnTo>
                  <a:lnTo>
                    <a:pt x="24144" y="156374"/>
                  </a:lnTo>
                  <a:lnTo>
                    <a:pt x="24281" y="156854"/>
                  </a:lnTo>
                  <a:lnTo>
                    <a:pt x="24326" y="157060"/>
                  </a:lnTo>
                  <a:lnTo>
                    <a:pt x="24349" y="157265"/>
                  </a:lnTo>
                  <a:lnTo>
                    <a:pt x="24372" y="157494"/>
                  </a:lnTo>
                  <a:lnTo>
                    <a:pt x="24372" y="157699"/>
                  </a:lnTo>
                  <a:lnTo>
                    <a:pt x="24326" y="158179"/>
                  </a:lnTo>
                  <a:lnTo>
                    <a:pt x="24235" y="158659"/>
                  </a:lnTo>
                  <a:lnTo>
                    <a:pt x="24098" y="159207"/>
                  </a:lnTo>
                  <a:lnTo>
                    <a:pt x="23915" y="159801"/>
                  </a:lnTo>
                  <a:lnTo>
                    <a:pt x="23481" y="161217"/>
                  </a:lnTo>
                  <a:lnTo>
                    <a:pt x="23230" y="162062"/>
                  </a:lnTo>
                  <a:lnTo>
                    <a:pt x="22979" y="163021"/>
                  </a:lnTo>
                  <a:lnTo>
                    <a:pt x="22727" y="164095"/>
                  </a:lnTo>
                  <a:lnTo>
                    <a:pt x="22476" y="165283"/>
                  </a:lnTo>
                  <a:lnTo>
                    <a:pt x="22248" y="166630"/>
                  </a:lnTo>
                  <a:lnTo>
                    <a:pt x="22042" y="168115"/>
                  </a:lnTo>
                  <a:lnTo>
                    <a:pt x="21859" y="169760"/>
                  </a:lnTo>
                  <a:lnTo>
                    <a:pt x="21791" y="170651"/>
                  </a:lnTo>
                  <a:lnTo>
                    <a:pt x="21722" y="171587"/>
                  </a:lnTo>
                  <a:lnTo>
                    <a:pt x="21677" y="172569"/>
                  </a:lnTo>
                  <a:lnTo>
                    <a:pt x="21654" y="173620"/>
                  </a:lnTo>
                  <a:lnTo>
                    <a:pt x="21677" y="174739"/>
                  </a:lnTo>
                  <a:lnTo>
                    <a:pt x="21700" y="175881"/>
                  </a:lnTo>
                  <a:lnTo>
                    <a:pt x="21768" y="177092"/>
                  </a:lnTo>
                  <a:lnTo>
                    <a:pt x="21859" y="178325"/>
                  </a:lnTo>
                  <a:lnTo>
                    <a:pt x="21951" y="179605"/>
                  </a:lnTo>
                  <a:lnTo>
                    <a:pt x="22065" y="180906"/>
                  </a:lnTo>
                  <a:lnTo>
                    <a:pt x="22362" y="183556"/>
                  </a:lnTo>
                  <a:lnTo>
                    <a:pt x="22705" y="186229"/>
                  </a:lnTo>
                  <a:lnTo>
                    <a:pt x="23070" y="188878"/>
                  </a:lnTo>
                  <a:lnTo>
                    <a:pt x="23481" y="191459"/>
                  </a:lnTo>
                  <a:lnTo>
                    <a:pt x="23892" y="193926"/>
                  </a:lnTo>
                  <a:lnTo>
                    <a:pt x="24281" y="196233"/>
                  </a:lnTo>
                  <a:lnTo>
                    <a:pt x="24646" y="198312"/>
                  </a:lnTo>
                  <a:lnTo>
                    <a:pt x="24989" y="200116"/>
                  </a:lnTo>
                  <a:lnTo>
                    <a:pt x="25514" y="202743"/>
                  </a:lnTo>
                  <a:lnTo>
                    <a:pt x="25720" y="203703"/>
                  </a:lnTo>
                  <a:lnTo>
                    <a:pt x="52330" y="203703"/>
                  </a:lnTo>
                  <a:lnTo>
                    <a:pt x="52604" y="202195"/>
                  </a:lnTo>
                  <a:lnTo>
                    <a:pt x="52878" y="200642"/>
                  </a:lnTo>
                  <a:lnTo>
                    <a:pt x="53381" y="197353"/>
                  </a:lnTo>
                  <a:lnTo>
                    <a:pt x="53861" y="193995"/>
                  </a:lnTo>
                  <a:lnTo>
                    <a:pt x="54295" y="190774"/>
                  </a:lnTo>
                  <a:lnTo>
                    <a:pt x="54660" y="187782"/>
                  </a:lnTo>
                  <a:lnTo>
                    <a:pt x="54980" y="185201"/>
                  </a:lnTo>
                  <a:lnTo>
                    <a:pt x="55368" y="181912"/>
                  </a:lnTo>
                  <a:lnTo>
                    <a:pt x="55391" y="182163"/>
                  </a:lnTo>
                  <a:lnTo>
                    <a:pt x="55391" y="181912"/>
                  </a:lnTo>
                  <a:lnTo>
                    <a:pt x="55779" y="185201"/>
                  </a:lnTo>
                  <a:lnTo>
                    <a:pt x="56099" y="187782"/>
                  </a:lnTo>
                  <a:lnTo>
                    <a:pt x="56464" y="190774"/>
                  </a:lnTo>
                  <a:lnTo>
                    <a:pt x="56898" y="193995"/>
                  </a:lnTo>
                  <a:lnTo>
                    <a:pt x="57378" y="197353"/>
                  </a:lnTo>
                  <a:lnTo>
                    <a:pt x="57904" y="200642"/>
                  </a:lnTo>
                  <a:lnTo>
                    <a:pt x="58155" y="202195"/>
                  </a:lnTo>
                  <a:lnTo>
                    <a:pt x="58429" y="203703"/>
                  </a:lnTo>
                  <a:lnTo>
                    <a:pt x="85062" y="203703"/>
                  </a:lnTo>
                  <a:lnTo>
                    <a:pt x="85245" y="202743"/>
                  </a:lnTo>
                  <a:lnTo>
                    <a:pt x="85770" y="200116"/>
                  </a:lnTo>
                  <a:lnTo>
                    <a:pt x="86113" y="198312"/>
                  </a:lnTo>
                  <a:lnTo>
                    <a:pt x="86478" y="196233"/>
                  </a:lnTo>
                  <a:lnTo>
                    <a:pt x="86890" y="193926"/>
                  </a:lnTo>
                  <a:lnTo>
                    <a:pt x="87278" y="191459"/>
                  </a:lnTo>
                  <a:lnTo>
                    <a:pt x="87689" y="188878"/>
                  </a:lnTo>
                  <a:lnTo>
                    <a:pt x="88054" y="186229"/>
                  </a:lnTo>
                  <a:lnTo>
                    <a:pt x="88397" y="183556"/>
                  </a:lnTo>
                  <a:lnTo>
                    <a:pt x="88694" y="180906"/>
                  </a:lnTo>
                  <a:lnTo>
                    <a:pt x="88808" y="179605"/>
                  </a:lnTo>
                  <a:lnTo>
                    <a:pt x="88900" y="178325"/>
                  </a:lnTo>
                  <a:lnTo>
                    <a:pt x="88991" y="177092"/>
                  </a:lnTo>
                  <a:lnTo>
                    <a:pt x="89059" y="175881"/>
                  </a:lnTo>
                  <a:lnTo>
                    <a:pt x="89082" y="174739"/>
                  </a:lnTo>
                  <a:lnTo>
                    <a:pt x="89105" y="173620"/>
                  </a:lnTo>
                  <a:lnTo>
                    <a:pt x="89082" y="172569"/>
                  </a:lnTo>
                  <a:lnTo>
                    <a:pt x="89037" y="171587"/>
                  </a:lnTo>
                  <a:lnTo>
                    <a:pt x="88968" y="170651"/>
                  </a:lnTo>
                  <a:lnTo>
                    <a:pt x="88900" y="169760"/>
                  </a:lnTo>
                  <a:lnTo>
                    <a:pt x="88717" y="168115"/>
                  </a:lnTo>
                  <a:lnTo>
                    <a:pt x="88511" y="166630"/>
                  </a:lnTo>
                  <a:lnTo>
                    <a:pt x="88283" y="165283"/>
                  </a:lnTo>
                  <a:lnTo>
                    <a:pt x="88032" y="164095"/>
                  </a:lnTo>
                  <a:lnTo>
                    <a:pt x="87780" y="163021"/>
                  </a:lnTo>
                  <a:lnTo>
                    <a:pt x="87529" y="162085"/>
                  </a:lnTo>
                  <a:lnTo>
                    <a:pt x="87278" y="161240"/>
                  </a:lnTo>
                  <a:lnTo>
                    <a:pt x="86844" y="159801"/>
                  </a:lnTo>
                  <a:lnTo>
                    <a:pt x="86661" y="159207"/>
                  </a:lnTo>
                  <a:lnTo>
                    <a:pt x="86524" y="158681"/>
                  </a:lnTo>
                  <a:lnTo>
                    <a:pt x="86433" y="158179"/>
                  </a:lnTo>
                  <a:lnTo>
                    <a:pt x="86387" y="157722"/>
                  </a:lnTo>
                  <a:lnTo>
                    <a:pt x="86387" y="157494"/>
                  </a:lnTo>
                  <a:lnTo>
                    <a:pt x="86410" y="157288"/>
                  </a:lnTo>
                  <a:lnTo>
                    <a:pt x="86433" y="157083"/>
                  </a:lnTo>
                  <a:lnTo>
                    <a:pt x="86478" y="156877"/>
                  </a:lnTo>
                  <a:lnTo>
                    <a:pt x="86615" y="156397"/>
                  </a:lnTo>
                  <a:lnTo>
                    <a:pt x="86730" y="155826"/>
                  </a:lnTo>
                  <a:lnTo>
                    <a:pt x="86844" y="155164"/>
                  </a:lnTo>
                  <a:lnTo>
                    <a:pt x="86958" y="154433"/>
                  </a:lnTo>
                  <a:lnTo>
                    <a:pt x="87049" y="153633"/>
                  </a:lnTo>
                  <a:lnTo>
                    <a:pt x="87164" y="152743"/>
                  </a:lnTo>
                  <a:lnTo>
                    <a:pt x="87255" y="151829"/>
                  </a:lnTo>
                  <a:lnTo>
                    <a:pt x="87324" y="150847"/>
                  </a:lnTo>
                  <a:lnTo>
                    <a:pt x="87392" y="149819"/>
                  </a:lnTo>
                  <a:lnTo>
                    <a:pt x="87438" y="148768"/>
                  </a:lnTo>
                  <a:lnTo>
                    <a:pt x="87483" y="147672"/>
                  </a:lnTo>
                  <a:lnTo>
                    <a:pt x="87529" y="146575"/>
                  </a:lnTo>
                  <a:lnTo>
                    <a:pt x="87529" y="145479"/>
                  </a:lnTo>
                  <a:lnTo>
                    <a:pt x="87529" y="144360"/>
                  </a:lnTo>
                  <a:lnTo>
                    <a:pt x="87483" y="143263"/>
                  </a:lnTo>
                  <a:lnTo>
                    <a:pt x="87438" y="142190"/>
                  </a:lnTo>
                  <a:lnTo>
                    <a:pt x="87415" y="141619"/>
                  </a:lnTo>
                  <a:lnTo>
                    <a:pt x="87346" y="141048"/>
                  </a:lnTo>
                  <a:lnTo>
                    <a:pt x="87209" y="139837"/>
                  </a:lnTo>
                  <a:lnTo>
                    <a:pt x="87004" y="138558"/>
                  </a:lnTo>
                  <a:lnTo>
                    <a:pt x="86775" y="137233"/>
                  </a:lnTo>
                  <a:lnTo>
                    <a:pt x="86273" y="134401"/>
                  </a:lnTo>
                  <a:lnTo>
                    <a:pt x="86022" y="132962"/>
                  </a:lnTo>
                  <a:lnTo>
                    <a:pt x="85770" y="131500"/>
                  </a:lnTo>
                  <a:lnTo>
                    <a:pt x="85542" y="130015"/>
                  </a:lnTo>
                  <a:lnTo>
                    <a:pt x="85359" y="128576"/>
                  </a:lnTo>
                  <a:lnTo>
                    <a:pt x="85199" y="127137"/>
                  </a:lnTo>
                  <a:lnTo>
                    <a:pt x="85154" y="126452"/>
                  </a:lnTo>
                  <a:lnTo>
                    <a:pt x="85108" y="125767"/>
                  </a:lnTo>
                  <a:lnTo>
                    <a:pt x="85085" y="125081"/>
                  </a:lnTo>
                  <a:lnTo>
                    <a:pt x="85085" y="124419"/>
                  </a:lnTo>
                  <a:lnTo>
                    <a:pt x="85108" y="123756"/>
                  </a:lnTo>
                  <a:lnTo>
                    <a:pt x="85131" y="123140"/>
                  </a:lnTo>
                  <a:lnTo>
                    <a:pt x="85199" y="122523"/>
                  </a:lnTo>
                  <a:lnTo>
                    <a:pt x="85291" y="121929"/>
                  </a:lnTo>
                  <a:lnTo>
                    <a:pt x="85405" y="121358"/>
                  </a:lnTo>
                  <a:lnTo>
                    <a:pt x="85519" y="120810"/>
                  </a:lnTo>
                  <a:lnTo>
                    <a:pt x="85839" y="119599"/>
                  </a:lnTo>
                  <a:lnTo>
                    <a:pt x="86181" y="118160"/>
                  </a:lnTo>
                  <a:lnTo>
                    <a:pt x="86524" y="116516"/>
                  </a:lnTo>
                  <a:lnTo>
                    <a:pt x="86890" y="114734"/>
                  </a:lnTo>
                  <a:lnTo>
                    <a:pt x="87643" y="110919"/>
                  </a:lnTo>
                  <a:lnTo>
                    <a:pt x="88351" y="107013"/>
                  </a:lnTo>
                  <a:lnTo>
                    <a:pt x="89014" y="103382"/>
                  </a:lnTo>
                  <a:lnTo>
                    <a:pt x="89516" y="100344"/>
                  </a:lnTo>
                  <a:lnTo>
                    <a:pt x="89996" y="97511"/>
                  </a:lnTo>
                  <a:lnTo>
                    <a:pt x="89996" y="98288"/>
                  </a:lnTo>
                  <a:lnTo>
                    <a:pt x="89996" y="99179"/>
                  </a:lnTo>
                  <a:lnTo>
                    <a:pt x="90019" y="100389"/>
                  </a:lnTo>
                  <a:lnTo>
                    <a:pt x="90065" y="101874"/>
                  </a:lnTo>
                  <a:lnTo>
                    <a:pt x="90156" y="103587"/>
                  </a:lnTo>
                  <a:lnTo>
                    <a:pt x="90270" y="105506"/>
                  </a:lnTo>
                  <a:lnTo>
                    <a:pt x="90430" y="107607"/>
                  </a:lnTo>
                  <a:lnTo>
                    <a:pt x="90658" y="109823"/>
                  </a:lnTo>
                  <a:lnTo>
                    <a:pt x="90795" y="110988"/>
                  </a:lnTo>
                  <a:lnTo>
                    <a:pt x="90932" y="112176"/>
                  </a:lnTo>
                  <a:lnTo>
                    <a:pt x="91115" y="113363"/>
                  </a:lnTo>
                  <a:lnTo>
                    <a:pt x="91298" y="114574"/>
                  </a:lnTo>
                  <a:lnTo>
                    <a:pt x="91504" y="115808"/>
                  </a:lnTo>
                  <a:lnTo>
                    <a:pt x="91732" y="117018"/>
                  </a:lnTo>
                  <a:lnTo>
                    <a:pt x="91983" y="118252"/>
                  </a:lnTo>
                  <a:lnTo>
                    <a:pt x="92257" y="119485"/>
                  </a:lnTo>
                  <a:lnTo>
                    <a:pt x="92554" y="120696"/>
                  </a:lnTo>
                  <a:lnTo>
                    <a:pt x="92874" y="121906"/>
                  </a:lnTo>
                  <a:lnTo>
                    <a:pt x="93217" y="123094"/>
                  </a:lnTo>
                  <a:lnTo>
                    <a:pt x="93582" y="124282"/>
                  </a:lnTo>
                  <a:lnTo>
                    <a:pt x="93970" y="125424"/>
                  </a:lnTo>
                  <a:lnTo>
                    <a:pt x="94404" y="126566"/>
                  </a:lnTo>
                  <a:lnTo>
                    <a:pt x="94770" y="127457"/>
                  </a:lnTo>
                  <a:lnTo>
                    <a:pt x="94998" y="128005"/>
                  </a:lnTo>
                  <a:lnTo>
                    <a:pt x="95227" y="128576"/>
                  </a:lnTo>
                  <a:lnTo>
                    <a:pt x="95409" y="129124"/>
                  </a:lnTo>
                  <a:lnTo>
                    <a:pt x="95592" y="129695"/>
                  </a:lnTo>
                  <a:lnTo>
                    <a:pt x="95752" y="130266"/>
                  </a:lnTo>
                  <a:lnTo>
                    <a:pt x="95889" y="130837"/>
                  </a:lnTo>
                  <a:lnTo>
                    <a:pt x="96003" y="131431"/>
                  </a:lnTo>
                  <a:lnTo>
                    <a:pt x="96118" y="132002"/>
                  </a:lnTo>
                  <a:lnTo>
                    <a:pt x="96209" y="132596"/>
                  </a:lnTo>
                  <a:lnTo>
                    <a:pt x="96300" y="133167"/>
                  </a:lnTo>
                  <a:lnTo>
                    <a:pt x="96369" y="133761"/>
                  </a:lnTo>
                  <a:lnTo>
                    <a:pt x="96414" y="134355"/>
                  </a:lnTo>
                  <a:lnTo>
                    <a:pt x="96483" y="135543"/>
                  </a:lnTo>
                  <a:lnTo>
                    <a:pt x="96506" y="136731"/>
                  </a:lnTo>
                  <a:lnTo>
                    <a:pt x="96483" y="137918"/>
                  </a:lnTo>
                  <a:lnTo>
                    <a:pt x="96414" y="139106"/>
                  </a:lnTo>
                  <a:lnTo>
                    <a:pt x="96323" y="140294"/>
                  </a:lnTo>
                  <a:lnTo>
                    <a:pt x="96186" y="141505"/>
                  </a:lnTo>
                  <a:lnTo>
                    <a:pt x="96026" y="142692"/>
                  </a:lnTo>
                  <a:lnTo>
                    <a:pt x="95843" y="143880"/>
                  </a:lnTo>
                  <a:lnTo>
                    <a:pt x="95638" y="145045"/>
                  </a:lnTo>
                  <a:lnTo>
                    <a:pt x="95409" y="146210"/>
                  </a:lnTo>
                  <a:lnTo>
                    <a:pt x="94953" y="148540"/>
                  </a:lnTo>
                  <a:lnTo>
                    <a:pt x="94473" y="150801"/>
                  </a:lnTo>
                  <a:lnTo>
                    <a:pt x="94016" y="152994"/>
                  </a:lnTo>
                  <a:lnTo>
                    <a:pt x="93811" y="154067"/>
                  </a:lnTo>
                  <a:lnTo>
                    <a:pt x="93605" y="155118"/>
                  </a:lnTo>
                  <a:lnTo>
                    <a:pt x="93445" y="156146"/>
                  </a:lnTo>
                  <a:lnTo>
                    <a:pt x="93285" y="157151"/>
                  </a:lnTo>
                  <a:lnTo>
                    <a:pt x="93171" y="158133"/>
                  </a:lnTo>
                  <a:lnTo>
                    <a:pt x="93102" y="159070"/>
                  </a:lnTo>
                  <a:lnTo>
                    <a:pt x="93057" y="160006"/>
                  </a:lnTo>
                  <a:lnTo>
                    <a:pt x="93057" y="160897"/>
                  </a:lnTo>
                  <a:lnTo>
                    <a:pt x="93080" y="161742"/>
                  </a:lnTo>
                  <a:lnTo>
                    <a:pt x="93125" y="162153"/>
                  </a:lnTo>
                  <a:lnTo>
                    <a:pt x="93194" y="162565"/>
                  </a:lnTo>
                  <a:lnTo>
                    <a:pt x="93399" y="164163"/>
                  </a:lnTo>
                  <a:lnTo>
                    <a:pt x="93559" y="165694"/>
                  </a:lnTo>
                  <a:lnTo>
                    <a:pt x="93696" y="167179"/>
                  </a:lnTo>
                  <a:lnTo>
                    <a:pt x="93765" y="168595"/>
                  </a:lnTo>
                  <a:lnTo>
                    <a:pt x="93833" y="169942"/>
                  </a:lnTo>
                  <a:lnTo>
                    <a:pt x="93856" y="171199"/>
                  </a:lnTo>
                  <a:lnTo>
                    <a:pt x="93833" y="172364"/>
                  </a:lnTo>
                  <a:lnTo>
                    <a:pt x="93811" y="173460"/>
                  </a:lnTo>
                  <a:lnTo>
                    <a:pt x="93788" y="174442"/>
                  </a:lnTo>
                  <a:lnTo>
                    <a:pt x="93742" y="175310"/>
                  </a:lnTo>
                  <a:lnTo>
                    <a:pt x="93628" y="176704"/>
                  </a:lnTo>
                  <a:lnTo>
                    <a:pt x="93536" y="177572"/>
                  </a:lnTo>
                  <a:lnTo>
                    <a:pt x="93514" y="177869"/>
                  </a:lnTo>
                  <a:lnTo>
                    <a:pt x="93331" y="178143"/>
                  </a:lnTo>
                  <a:lnTo>
                    <a:pt x="92851" y="178874"/>
                  </a:lnTo>
                  <a:lnTo>
                    <a:pt x="92189" y="179970"/>
                  </a:lnTo>
                  <a:lnTo>
                    <a:pt x="91823" y="180610"/>
                  </a:lnTo>
                  <a:lnTo>
                    <a:pt x="91435" y="181318"/>
                  </a:lnTo>
                  <a:lnTo>
                    <a:pt x="91047" y="182049"/>
                  </a:lnTo>
                  <a:lnTo>
                    <a:pt x="90658" y="182802"/>
                  </a:lnTo>
                  <a:lnTo>
                    <a:pt x="90316" y="183579"/>
                  </a:lnTo>
                  <a:lnTo>
                    <a:pt x="89996" y="184333"/>
                  </a:lnTo>
                  <a:lnTo>
                    <a:pt x="89745" y="185087"/>
                  </a:lnTo>
                  <a:lnTo>
                    <a:pt x="89631" y="185452"/>
                  </a:lnTo>
                  <a:lnTo>
                    <a:pt x="89539" y="185817"/>
                  </a:lnTo>
                  <a:lnTo>
                    <a:pt x="89448" y="186160"/>
                  </a:lnTo>
                  <a:lnTo>
                    <a:pt x="89402" y="186503"/>
                  </a:lnTo>
                  <a:lnTo>
                    <a:pt x="89379" y="186822"/>
                  </a:lnTo>
                  <a:lnTo>
                    <a:pt x="89356" y="187119"/>
                  </a:lnTo>
                  <a:lnTo>
                    <a:pt x="89356" y="187439"/>
                  </a:lnTo>
                  <a:lnTo>
                    <a:pt x="89311" y="187736"/>
                  </a:lnTo>
                  <a:lnTo>
                    <a:pt x="89288" y="188056"/>
                  </a:lnTo>
                  <a:lnTo>
                    <a:pt x="89219" y="188376"/>
                  </a:lnTo>
                  <a:lnTo>
                    <a:pt x="89059" y="189015"/>
                  </a:lnTo>
                  <a:lnTo>
                    <a:pt x="88877" y="189678"/>
                  </a:lnTo>
                  <a:lnTo>
                    <a:pt x="88648" y="190340"/>
                  </a:lnTo>
                  <a:lnTo>
                    <a:pt x="88420" y="191003"/>
                  </a:lnTo>
                  <a:lnTo>
                    <a:pt x="87917" y="192259"/>
                  </a:lnTo>
                  <a:lnTo>
                    <a:pt x="87689" y="192876"/>
                  </a:lnTo>
                  <a:lnTo>
                    <a:pt x="87483" y="193424"/>
                  </a:lnTo>
                  <a:lnTo>
                    <a:pt x="87324" y="193949"/>
                  </a:lnTo>
                  <a:lnTo>
                    <a:pt x="87209" y="194429"/>
                  </a:lnTo>
                  <a:lnTo>
                    <a:pt x="87164" y="194657"/>
                  </a:lnTo>
                  <a:lnTo>
                    <a:pt x="87141" y="194863"/>
                  </a:lnTo>
                  <a:lnTo>
                    <a:pt x="87141" y="195046"/>
                  </a:lnTo>
                  <a:lnTo>
                    <a:pt x="87164" y="195228"/>
                  </a:lnTo>
                  <a:lnTo>
                    <a:pt x="87186" y="195388"/>
                  </a:lnTo>
                  <a:lnTo>
                    <a:pt x="87255" y="195525"/>
                  </a:lnTo>
                  <a:lnTo>
                    <a:pt x="87346" y="195639"/>
                  </a:lnTo>
                  <a:lnTo>
                    <a:pt x="87438" y="195731"/>
                  </a:lnTo>
                  <a:lnTo>
                    <a:pt x="87575" y="195822"/>
                  </a:lnTo>
                  <a:lnTo>
                    <a:pt x="87689" y="195868"/>
                  </a:lnTo>
                  <a:lnTo>
                    <a:pt x="87826" y="195891"/>
                  </a:lnTo>
                  <a:lnTo>
                    <a:pt x="87963" y="195913"/>
                  </a:lnTo>
                  <a:lnTo>
                    <a:pt x="88100" y="195891"/>
                  </a:lnTo>
                  <a:lnTo>
                    <a:pt x="88237" y="195868"/>
                  </a:lnTo>
                  <a:lnTo>
                    <a:pt x="88374" y="195799"/>
                  </a:lnTo>
                  <a:lnTo>
                    <a:pt x="88534" y="195754"/>
                  </a:lnTo>
                  <a:lnTo>
                    <a:pt x="88831" y="195571"/>
                  </a:lnTo>
                  <a:lnTo>
                    <a:pt x="89105" y="195342"/>
                  </a:lnTo>
                  <a:lnTo>
                    <a:pt x="89402" y="195091"/>
                  </a:lnTo>
                  <a:lnTo>
                    <a:pt x="89676" y="194817"/>
                  </a:lnTo>
                  <a:lnTo>
                    <a:pt x="89927" y="194543"/>
                  </a:lnTo>
                  <a:lnTo>
                    <a:pt x="90179" y="194246"/>
                  </a:lnTo>
                  <a:lnTo>
                    <a:pt x="90590" y="193721"/>
                  </a:lnTo>
                  <a:lnTo>
                    <a:pt x="90864" y="193332"/>
                  </a:lnTo>
                  <a:lnTo>
                    <a:pt x="90955" y="193195"/>
                  </a:lnTo>
                  <a:lnTo>
                    <a:pt x="90841" y="195480"/>
                  </a:lnTo>
                  <a:lnTo>
                    <a:pt x="90727" y="197604"/>
                  </a:lnTo>
                  <a:lnTo>
                    <a:pt x="90636" y="198677"/>
                  </a:lnTo>
                  <a:lnTo>
                    <a:pt x="90544" y="199728"/>
                  </a:lnTo>
                  <a:lnTo>
                    <a:pt x="90476" y="200253"/>
                  </a:lnTo>
                  <a:lnTo>
                    <a:pt x="90384" y="200870"/>
                  </a:lnTo>
                  <a:lnTo>
                    <a:pt x="90224" y="201555"/>
                  </a:lnTo>
                  <a:lnTo>
                    <a:pt x="90065" y="202309"/>
                  </a:lnTo>
                  <a:lnTo>
                    <a:pt x="89699" y="203862"/>
                  </a:lnTo>
                  <a:lnTo>
                    <a:pt x="89334" y="205438"/>
                  </a:lnTo>
                  <a:lnTo>
                    <a:pt x="89174" y="206192"/>
                  </a:lnTo>
                  <a:lnTo>
                    <a:pt x="89037" y="206900"/>
                  </a:lnTo>
                  <a:lnTo>
                    <a:pt x="88945" y="207586"/>
                  </a:lnTo>
                  <a:lnTo>
                    <a:pt x="88900" y="208157"/>
                  </a:lnTo>
                  <a:lnTo>
                    <a:pt x="88900" y="208431"/>
                  </a:lnTo>
                  <a:lnTo>
                    <a:pt x="88922" y="208682"/>
                  </a:lnTo>
                  <a:lnTo>
                    <a:pt x="88945" y="208888"/>
                  </a:lnTo>
                  <a:lnTo>
                    <a:pt x="88991" y="209070"/>
                  </a:lnTo>
                  <a:lnTo>
                    <a:pt x="89059" y="209230"/>
                  </a:lnTo>
                  <a:lnTo>
                    <a:pt x="89128" y="209367"/>
                  </a:lnTo>
                  <a:lnTo>
                    <a:pt x="89242" y="209459"/>
                  </a:lnTo>
                  <a:lnTo>
                    <a:pt x="89356" y="209527"/>
                  </a:lnTo>
                  <a:lnTo>
                    <a:pt x="89425" y="209550"/>
                  </a:lnTo>
                  <a:lnTo>
                    <a:pt x="89493" y="209550"/>
                  </a:lnTo>
                  <a:lnTo>
                    <a:pt x="89676" y="209527"/>
                  </a:lnTo>
                  <a:lnTo>
                    <a:pt x="89859" y="209436"/>
                  </a:lnTo>
                  <a:lnTo>
                    <a:pt x="90087" y="209322"/>
                  </a:lnTo>
                  <a:lnTo>
                    <a:pt x="90316" y="209139"/>
                  </a:lnTo>
                  <a:lnTo>
                    <a:pt x="90567" y="208933"/>
                  </a:lnTo>
                  <a:lnTo>
                    <a:pt x="90841" y="208682"/>
                  </a:lnTo>
                  <a:lnTo>
                    <a:pt x="91115" y="208408"/>
                  </a:lnTo>
                  <a:lnTo>
                    <a:pt x="91732" y="207723"/>
                  </a:lnTo>
                  <a:lnTo>
                    <a:pt x="92372" y="206946"/>
                  </a:lnTo>
                  <a:lnTo>
                    <a:pt x="93057" y="206078"/>
                  </a:lnTo>
                  <a:lnTo>
                    <a:pt x="93742" y="205142"/>
                  </a:lnTo>
                  <a:lnTo>
                    <a:pt x="94450" y="204137"/>
                  </a:lnTo>
                  <a:lnTo>
                    <a:pt x="95158" y="203109"/>
                  </a:lnTo>
                  <a:lnTo>
                    <a:pt x="95866" y="202058"/>
                  </a:lnTo>
                  <a:lnTo>
                    <a:pt x="96529" y="201030"/>
                  </a:lnTo>
                  <a:lnTo>
                    <a:pt x="97145" y="200002"/>
                  </a:lnTo>
                  <a:lnTo>
                    <a:pt x="97716" y="199043"/>
                  </a:lnTo>
                  <a:lnTo>
                    <a:pt x="98242" y="198152"/>
                  </a:lnTo>
                  <a:lnTo>
                    <a:pt x="98676" y="197330"/>
                  </a:lnTo>
                  <a:lnTo>
                    <a:pt x="98881" y="196941"/>
                  </a:lnTo>
                  <a:lnTo>
                    <a:pt x="99064" y="196553"/>
                  </a:lnTo>
                  <a:lnTo>
                    <a:pt x="99224" y="196142"/>
                  </a:lnTo>
                  <a:lnTo>
                    <a:pt x="99384" y="195708"/>
                  </a:lnTo>
                  <a:lnTo>
                    <a:pt x="99521" y="195274"/>
                  </a:lnTo>
                  <a:lnTo>
                    <a:pt x="99658" y="194817"/>
                  </a:lnTo>
                  <a:lnTo>
                    <a:pt x="99772" y="194360"/>
                  </a:lnTo>
                  <a:lnTo>
                    <a:pt x="99886" y="193881"/>
                  </a:lnTo>
                  <a:lnTo>
                    <a:pt x="100069" y="192898"/>
                  </a:lnTo>
                  <a:lnTo>
                    <a:pt x="100206" y="191871"/>
                  </a:lnTo>
                  <a:lnTo>
                    <a:pt x="100298" y="190797"/>
                  </a:lnTo>
                  <a:lnTo>
                    <a:pt x="100366" y="189678"/>
                  </a:lnTo>
                  <a:lnTo>
                    <a:pt x="100389" y="188513"/>
                  </a:lnTo>
                  <a:lnTo>
                    <a:pt x="100389" y="187302"/>
                  </a:lnTo>
                  <a:lnTo>
                    <a:pt x="100366" y="186046"/>
                  </a:lnTo>
                  <a:lnTo>
                    <a:pt x="100298" y="184744"/>
                  </a:lnTo>
                  <a:lnTo>
                    <a:pt x="100229" y="183419"/>
                  </a:lnTo>
                  <a:lnTo>
                    <a:pt x="100115" y="182026"/>
                  </a:lnTo>
                  <a:lnTo>
                    <a:pt x="99886" y="179148"/>
                  </a:lnTo>
                  <a:lnTo>
                    <a:pt x="100252" y="177594"/>
                  </a:lnTo>
                  <a:lnTo>
                    <a:pt x="100686" y="175927"/>
                  </a:lnTo>
                  <a:lnTo>
                    <a:pt x="101234" y="173894"/>
                  </a:lnTo>
                  <a:lnTo>
                    <a:pt x="101531" y="172798"/>
                  </a:lnTo>
                  <a:lnTo>
                    <a:pt x="101874" y="171678"/>
                  </a:lnTo>
                  <a:lnTo>
                    <a:pt x="102239" y="170559"/>
                  </a:lnTo>
                  <a:lnTo>
                    <a:pt x="102605" y="169463"/>
                  </a:lnTo>
                  <a:lnTo>
                    <a:pt x="102993" y="168412"/>
                  </a:lnTo>
                  <a:lnTo>
                    <a:pt x="103381" y="167430"/>
                  </a:lnTo>
                  <a:lnTo>
                    <a:pt x="103792" y="166539"/>
                  </a:lnTo>
                  <a:lnTo>
                    <a:pt x="103975" y="166128"/>
                  </a:lnTo>
                  <a:lnTo>
                    <a:pt x="104181" y="165762"/>
                  </a:lnTo>
                  <a:lnTo>
                    <a:pt x="104386" y="165374"/>
                  </a:lnTo>
                  <a:lnTo>
                    <a:pt x="104615" y="164940"/>
                  </a:lnTo>
                  <a:lnTo>
                    <a:pt x="105071" y="163935"/>
                  </a:lnTo>
                  <a:lnTo>
                    <a:pt x="105551" y="162770"/>
                  </a:lnTo>
                  <a:lnTo>
                    <a:pt x="106031" y="161468"/>
                  </a:lnTo>
                  <a:lnTo>
                    <a:pt x="106533" y="160029"/>
                  </a:lnTo>
                  <a:lnTo>
                    <a:pt x="107059" y="158499"/>
                  </a:lnTo>
                  <a:lnTo>
                    <a:pt x="107561" y="156900"/>
                  </a:lnTo>
                  <a:lnTo>
                    <a:pt x="108041" y="155232"/>
                  </a:lnTo>
                  <a:lnTo>
                    <a:pt x="108521" y="153542"/>
                  </a:lnTo>
                  <a:lnTo>
                    <a:pt x="108955" y="151829"/>
                  </a:lnTo>
                  <a:lnTo>
                    <a:pt x="109366" y="150139"/>
                  </a:lnTo>
                  <a:lnTo>
                    <a:pt x="109731" y="148471"/>
                  </a:lnTo>
                  <a:lnTo>
                    <a:pt x="110051" y="146849"/>
                  </a:lnTo>
                  <a:lnTo>
                    <a:pt x="110325" y="145319"/>
                  </a:lnTo>
                  <a:lnTo>
                    <a:pt x="110508" y="143880"/>
                  </a:lnTo>
                  <a:lnTo>
                    <a:pt x="110599" y="143195"/>
                  </a:lnTo>
                  <a:lnTo>
                    <a:pt x="110645" y="142555"/>
                  </a:lnTo>
                  <a:lnTo>
                    <a:pt x="110713" y="141322"/>
                  </a:lnTo>
                  <a:lnTo>
                    <a:pt x="110759" y="140111"/>
                  </a:lnTo>
                  <a:lnTo>
                    <a:pt x="110759" y="138969"/>
                  </a:lnTo>
                  <a:lnTo>
                    <a:pt x="110759" y="137827"/>
                  </a:lnTo>
                  <a:lnTo>
                    <a:pt x="110713" y="136731"/>
                  </a:lnTo>
                  <a:lnTo>
                    <a:pt x="110645" y="135657"/>
                  </a:lnTo>
                  <a:lnTo>
                    <a:pt x="110553" y="134606"/>
                  </a:lnTo>
                  <a:lnTo>
                    <a:pt x="110439" y="133578"/>
                  </a:lnTo>
                  <a:lnTo>
                    <a:pt x="110302" y="132596"/>
                  </a:lnTo>
                  <a:lnTo>
                    <a:pt x="110142" y="131614"/>
                  </a:lnTo>
                  <a:lnTo>
                    <a:pt x="109982" y="130655"/>
                  </a:lnTo>
                  <a:lnTo>
                    <a:pt x="109800" y="129718"/>
                  </a:lnTo>
                  <a:lnTo>
                    <a:pt x="109617" y="128782"/>
                  </a:lnTo>
                  <a:lnTo>
                    <a:pt x="109411" y="127868"/>
                  </a:lnTo>
                  <a:lnTo>
                    <a:pt x="108977" y="126063"/>
                  </a:lnTo>
                  <a:lnTo>
                    <a:pt x="108543" y="124305"/>
                  </a:lnTo>
                  <a:lnTo>
                    <a:pt x="108155" y="122614"/>
                  </a:lnTo>
                  <a:lnTo>
                    <a:pt x="107835" y="120993"/>
                  </a:lnTo>
                  <a:lnTo>
                    <a:pt x="107538" y="119485"/>
                  </a:lnTo>
                  <a:lnTo>
                    <a:pt x="107287" y="118046"/>
                  </a:lnTo>
                  <a:lnTo>
                    <a:pt x="107082" y="116698"/>
                  </a:lnTo>
                  <a:lnTo>
                    <a:pt x="106922" y="115465"/>
                  </a:lnTo>
                  <a:lnTo>
                    <a:pt x="106807" y="114323"/>
                  </a:lnTo>
                  <a:lnTo>
                    <a:pt x="106762" y="113752"/>
                  </a:lnTo>
                  <a:lnTo>
                    <a:pt x="106648" y="113067"/>
                  </a:lnTo>
                  <a:lnTo>
                    <a:pt x="106373" y="111490"/>
                  </a:lnTo>
                  <a:lnTo>
                    <a:pt x="106054" y="109709"/>
                  </a:lnTo>
                  <a:lnTo>
                    <a:pt x="105688" y="107836"/>
                  </a:lnTo>
                  <a:lnTo>
                    <a:pt x="105346" y="106031"/>
                  </a:lnTo>
                  <a:lnTo>
                    <a:pt x="105186" y="105163"/>
                  </a:lnTo>
                  <a:lnTo>
                    <a:pt x="105071" y="104341"/>
                  </a:lnTo>
                  <a:lnTo>
                    <a:pt x="104980" y="103587"/>
                  </a:lnTo>
                  <a:lnTo>
                    <a:pt x="104912" y="102925"/>
                  </a:lnTo>
                  <a:lnTo>
                    <a:pt x="104889" y="102354"/>
                  </a:lnTo>
                  <a:lnTo>
                    <a:pt x="104912" y="101897"/>
                  </a:lnTo>
                  <a:lnTo>
                    <a:pt x="104980" y="101417"/>
                  </a:lnTo>
                  <a:lnTo>
                    <a:pt x="105094" y="100755"/>
                  </a:lnTo>
                  <a:lnTo>
                    <a:pt x="105460" y="99042"/>
                  </a:lnTo>
                  <a:lnTo>
                    <a:pt x="105894" y="96872"/>
                  </a:lnTo>
                  <a:lnTo>
                    <a:pt x="106396" y="94428"/>
                  </a:lnTo>
                  <a:lnTo>
                    <a:pt x="106648" y="93126"/>
                  </a:lnTo>
                  <a:lnTo>
                    <a:pt x="106876" y="91801"/>
                  </a:lnTo>
                  <a:lnTo>
                    <a:pt x="107082" y="90499"/>
                  </a:lnTo>
                  <a:lnTo>
                    <a:pt x="107264" y="89174"/>
                  </a:lnTo>
                  <a:lnTo>
                    <a:pt x="107401" y="87895"/>
                  </a:lnTo>
                  <a:lnTo>
                    <a:pt x="107493" y="86684"/>
                  </a:lnTo>
                  <a:lnTo>
                    <a:pt x="107538" y="85519"/>
                  </a:lnTo>
                  <a:lnTo>
                    <a:pt x="107538" y="84971"/>
                  </a:lnTo>
                  <a:lnTo>
                    <a:pt x="107538" y="84446"/>
                  </a:lnTo>
                  <a:lnTo>
                    <a:pt x="107493" y="83898"/>
                  </a:lnTo>
                  <a:lnTo>
                    <a:pt x="107447" y="83327"/>
                  </a:lnTo>
                  <a:lnTo>
                    <a:pt x="107356" y="82710"/>
                  </a:lnTo>
                  <a:lnTo>
                    <a:pt x="107264" y="82070"/>
                  </a:lnTo>
                  <a:lnTo>
                    <a:pt x="107127" y="81408"/>
                  </a:lnTo>
                  <a:lnTo>
                    <a:pt x="106990" y="80723"/>
                  </a:lnTo>
                  <a:lnTo>
                    <a:pt x="106807" y="80015"/>
                  </a:lnTo>
                  <a:lnTo>
                    <a:pt x="106625" y="79261"/>
                  </a:lnTo>
                  <a:lnTo>
                    <a:pt x="106419" y="78530"/>
                  </a:lnTo>
                  <a:lnTo>
                    <a:pt x="106191" y="77753"/>
                  </a:lnTo>
                  <a:lnTo>
                    <a:pt x="105939" y="76977"/>
                  </a:lnTo>
                  <a:lnTo>
                    <a:pt x="105665" y="76200"/>
                  </a:lnTo>
                  <a:lnTo>
                    <a:pt x="105368" y="75423"/>
                  </a:lnTo>
                  <a:lnTo>
                    <a:pt x="105071" y="74624"/>
                  </a:lnTo>
                  <a:lnTo>
                    <a:pt x="104729" y="73847"/>
                  </a:lnTo>
                  <a:lnTo>
                    <a:pt x="104386" y="73071"/>
                  </a:lnTo>
                  <a:lnTo>
                    <a:pt x="104044" y="72317"/>
                  </a:lnTo>
                  <a:lnTo>
                    <a:pt x="103655" y="71540"/>
                  </a:lnTo>
                  <a:lnTo>
                    <a:pt x="103267" y="70809"/>
                  </a:lnTo>
                  <a:lnTo>
                    <a:pt x="102856" y="70078"/>
                  </a:lnTo>
                  <a:lnTo>
                    <a:pt x="102422" y="69370"/>
                  </a:lnTo>
                  <a:lnTo>
                    <a:pt x="101965" y="68685"/>
                  </a:lnTo>
                  <a:lnTo>
                    <a:pt x="101508" y="68046"/>
                  </a:lnTo>
                  <a:lnTo>
                    <a:pt x="101051" y="67406"/>
                  </a:lnTo>
                  <a:lnTo>
                    <a:pt x="100549" y="66835"/>
                  </a:lnTo>
                  <a:lnTo>
                    <a:pt x="100046" y="66264"/>
                  </a:lnTo>
                  <a:lnTo>
                    <a:pt x="99544" y="65761"/>
                  </a:lnTo>
                  <a:lnTo>
                    <a:pt x="99018" y="65282"/>
                  </a:lnTo>
                  <a:lnTo>
                    <a:pt x="98470" y="64848"/>
                  </a:lnTo>
                  <a:lnTo>
                    <a:pt x="97922" y="64459"/>
                  </a:lnTo>
                  <a:lnTo>
                    <a:pt x="97351" y="64140"/>
                  </a:lnTo>
                  <a:lnTo>
                    <a:pt x="97054" y="64003"/>
                  </a:lnTo>
                  <a:lnTo>
                    <a:pt x="96780" y="63865"/>
                  </a:lnTo>
                  <a:lnTo>
                    <a:pt x="95638" y="63409"/>
                  </a:lnTo>
                  <a:lnTo>
                    <a:pt x="94610" y="63043"/>
                  </a:lnTo>
                  <a:lnTo>
                    <a:pt x="93651" y="62723"/>
                  </a:lnTo>
                  <a:lnTo>
                    <a:pt x="92760" y="62472"/>
                  </a:lnTo>
                  <a:lnTo>
                    <a:pt x="91938" y="62267"/>
                  </a:lnTo>
                  <a:lnTo>
                    <a:pt x="91184" y="62107"/>
                  </a:lnTo>
                  <a:lnTo>
                    <a:pt x="90476" y="61992"/>
                  </a:lnTo>
                  <a:lnTo>
                    <a:pt x="89813" y="61901"/>
                  </a:lnTo>
                  <a:lnTo>
                    <a:pt x="88603" y="61741"/>
                  </a:lnTo>
                  <a:lnTo>
                    <a:pt x="88054" y="61650"/>
                  </a:lnTo>
                  <a:lnTo>
                    <a:pt x="87529" y="61581"/>
                  </a:lnTo>
                  <a:lnTo>
                    <a:pt x="87004" y="61490"/>
                  </a:lnTo>
                  <a:lnTo>
                    <a:pt x="86501" y="61353"/>
                  </a:lnTo>
                  <a:lnTo>
                    <a:pt x="86022" y="61193"/>
                  </a:lnTo>
                  <a:lnTo>
                    <a:pt x="85519" y="60987"/>
                  </a:lnTo>
                  <a:lnTo>
                    <a:pt x="84994" y="60736"/>
                  </a:lnTo>
                  <a:lnTo>
                    <a:pt x="84377" y="60394"/>
                  </a:lnTo>
                  <a:lnTo>
                    <a:pt x="83715" y="60005"/>
                  </a:lnTo>
                  <a:lnTo>
                    <a:pt x="82984" y="59548"/>
                  </a:lnTo>
                  <a:lnTo>
                    <a:pt x="81362" y="58521"/>
                  </a:lnTo>
                  <a:lnTo>
                    <a:pt x="79649" y="57378"/>
                  </a:lnTo>
                  <a:lnTo>
                    <a:pt x="76085" y="54980"/>
                  </a:lnTo>
                  <a:lnTo>
                    <a:pt x="74395" y="53861"/>
                  </a:lnTo>
                  <a:lnTo>
                    <a:pt x="72842" y="52856"/>
                  </a:lnTo>
                  <a:lnTo>
                    <a:pt x="71243" y="51874"/>
                  </a:lnTo>
                  <a:lnTo>
                    <a:pt x="69804" y="51006"/>
                  </a:lnTo>
                  <a:lnTo>
                    <a:pt x="69164" y="50617"/>
                  </a:lnTo>
                  <a:lnTo>
                    <a:pt x="68593" y="50229"/>
                  </a:lnTo>
                  <a:lnTo>
                    <a:pt x="68068" y="49863"/>
                  </a:lnTo>
                  <a:lnTo>
                    <a:pt x="67611" y="49521"/>
                  </a:lnTo>
                  <a:lnTo>
                    <a:pt x="67291" y="49110"/>
                  </a:lnTo>
                  <a:lnTo>
                    <a:pt x="66972" y="48653"/>
                  </a:lnTo>
                  <a:lnTo>
                    <a:pt x="66675" y="48128"/>
                  </a:lnTo>
                  <a:lnTo>
                    <a:pt x="66401" y="47556"/>
                  </a:lnTo>
                  <a:lnTo>
                    <a:pt x="66401" y="47465"/>
                  </a:lnTo>
                  <a:lnTo>
                    <a:pt x="66332" y="47442"/>
                  </a:lnTo>
                  <a:lnTo>
                    <a:pt x="66126" y="46985"/>
                  </a:lnTo>
                  <a:lnTo>
                    <a:pt x="65944" y="46506"/>
                  </a:lnTo>
                  <a:lnTo>
                    <a:pt x="65761" y="46003"/>
                  </a:lnTo>
                  <a:lnTo>
                    <a:pt x="65578" y="45501"/>
                  </a:lnTo>
                  <a:lnTo>
                    <a:pt x="65418" y="44975"/>
                  </a:lnTo>
                  <a:lnTo>
                    <a:pt x="65281" y="44450"/>
                  </a:lnTo>
                  <a:lnTo>
                    <a:pt x="65144" y="43902"/>
                  </a:lnTo>
                  <a:lnTo>
                    <a:pt x="65030" y="43376"/>
                  </a:lnTo>
                  <a:lnTo>
                    <a:pt x="64916" y="42851"/>
                  </a:lnTo>
                  <a:lnTo>
                    <a:pt x="64847" y="42326"/>
                  </a:lnTo>
                  <a:lnTo>
                    <a:pt x="64779" y="41823"/>
                  </a:lnTo>
                  <a:lnTo>
                    <a:pt x="64733" y="41321"/>
                  </a:lnTo>
                  <a:lnTo>
                    <a:pt x="64710" y="40841"/>
                  </a:lnTo>
                  <a:lnTo>
                    <a:pt x="64710" y="40384"/>
                  </a:lnTo>
                  <a:lnTo>
                    <a:pt x="64733" y="39927"/>
                  </a:lnTo>
                  <a:lnTo>
                    <a:pt x="64779" y="39516"/>
                  </a:lnTo>
                  <a:lnTo>
                    <a:pt x="64893" y="38922"/>
                  </a:lnTo>
                  <a:lnTo>
                    <a:pt x="65053" y="38328"/>
                  </a:lnTo>
                  <a:lnTo>
                    <a:pt x="65259" y="37735"/>
                  </a:lnTo>
                  <a:lnTo>
                    <a:pt x="65510" y="37141"/>
                  </a:lnTo>
                  <a:lnTo>
                    <a:pt x="65807" y="36524"/>
                  </a:lnTo>
                  <a:lnTo>
                    <a:pt x="66126" y="35907"/>
                  </a:lnTo>
                  <a:lnTo>
                    <a:pt x="66835" y="34560"/>
                  </a:lnTo>
                  <a:lnTo>
                    <a:pt x="67588" y="33121"/>
                  </a:lnTo>
                  <a:lnTo>
                    <a:pt x="68000" y="32367"/>
                  </a:lnTo>
                  <a:lnTo>
                    <a:pt x="68388" y="31544"/>
                  </a:lnTo>
                  <a:lnTo>
                    <a:pt x="68776" y="30699"/>
                  </a:lnTo>
                  <a:lnTo>
                    <a:pt x="69164" y="29786"/>
                  </a:lnTo>
                  <a:lnTo>
                    <a:pt x="69530" y="28849"/>
                  </a:lnTo>
                  <a:lnTo>
                    <a:pt x="69873" y="27821"/>
                  </a:lnTo>
                  <a:lnTo>
                    <a:pt x="70489" y="25903"/>
                  </a:lnTo>
                  <a:lnTo>
                    <a:pt x="70992" y="24212"/>
                  </a:lnTo>
                  <a:lnTo>
                    <a:pt x="71220" y="23436"/>
                  </a:lnTo>
                  <a:lnTo>
                    <a:pt x="71403" y="22682"/>
                  </a:lnTo>
                  <a:lnTo>
                    <a:pt x="71563" y="21951"/>
                  </a:lnTo>
                  <a:lnTo>
                    <a:pt x="71677" y="21220"/>
                  </a:lnTo>
                  <a:lnTo>
                    <a:pt x="71791" y="20512"/>
                  </a:lnTo>
                  <a:lnTo>
                    <a:pt x="71883" y="19804"/>
                  </a:lnTo>
                  <a:lnTo>
                    <a:pt x="71928" y="19050"/>
                  </a:lnTo>
                  <a:lnTo>
                    <a:pt x="71951" y="18296"/>
                  </a:lnTo>
                  <a:lnTo>
                    <a:pt x="71951" y="17497"/>
                  </a:lnTo>
                  <a:lnTo>
                    <a:pt x="71951" y="16652"/>
                  </a:lnTo>
                  <a:lnTo>
                    <a:pt x="71905" y="15761"/>
                  </a:lnTo>
                  <a:lnTo>
                    <a:pt x="71837" y="14801"/>
                  </a:lnTo>
                  <a:lnTo>
                    <a:pt x="71768" y="14345"/>
                  </a:lnTo>
                  <a:lnTo>
                    <a:pt x="71700" y="13842"/>
                  </a:lnTo>
                  <a:lnTo>
                    <a:pt x="71608" y="13317"/>
                  </a:lnTo>
                  <a:lnTo>
                    <a:pt x="71471" y="12791"/>
                  </a:lnTo>
                  <a:lnTo>
                    <a:pt x="71312" y="12243"/>
                  </a:lnTo>
                  <a:lnTo>
                    <a:pt x="71129" y="11672"/>
                  </a:lnTo>
                  <a:lnTo>
                    <a:pt x="70900" y="11078"/>
                  </a:lnTo>
                  <a:lnTo>
                    <a:pt x="70672" y="10484"/>
                  </a:lnTo>
                  <a:lnTo>
                    <a:pt x="70398" y="9890"/>
                  </a:lnTo>
                  <a:lnTo>
                    <a:pt x="70078" y="9274"/>
                  </a:lnTo>
                  <a:lnTo>
                    <a:pt x="69735" y="8680"/>
                  </a:lnTo>
                  <a:lnTo>
                    <a:pt x="69370" y="8063"/>
                  </a:lnTo>
                  <a:lnTo>
                    <a:pt x="68959" y="7469"/>
                  </a:lnTo>
                  <a:lnTo>
                    <a:pt x="68525" y="6853"/>
                  </a:lnTo>
                  <a:lnTo>
                    <a:pt x="68068" y="6281"/>
                  </a:lnTo>
                  <a:lnTo>
                    <a:pt x="67566" y="5688"/>
                  </a:lnTo>
                  <a:lnTo>
                    <a:pt x="67017" y="5117"/>
                  </a:lnTo>
                  <a:lnTo>
                    <a:pt x="66446" y="4568"/>
                  </a:lnTo>
                  <a:lnTo>
                    <a:pt x="65830" y="4043"/>
                  </a:lnTo>
                  <a:lnTo>
                    <a:pt x="65167" y="3540"/>
                  </a:lnTo>
                  <a:lnTo>
                    <a:pt x="64482" y="3038"/>
                  </a:lnTo>
                  <a:lnTo>
                    <a:pt x="63751" y="2581"/>
                  </a:lnTo>
                  <a:lnTo>
                    <a:pt x="62997" y="2147"/>
                  </a:lnTo>
                  <a:lnTo>
                    <a:pt x="62175" y="1759"/>
                  </a:lnTo>
                  <a:lnTo>
                    <a:pt x="61330" y="1393"/>
                  </a:lnTo>
                  <a:lnTo>
                    <a:pt x="60439" y="1051"/>
                  </a:lnTo>
                  <a:lnTo>
                    <a:pt x="59525" y="777"/>
                  </a:lnTo>
                  <a:lnTo>
                    <a:pt x="58543" y="525"/>
                  </a:lnTo>
                  <a:lnTo>
                    <a:pt x="57538" y="320"/>
                  </a:lnTo>
                  <a:lnTo>
                    <a:pt x="56487" y="160"/>
                  </a:lnTo>
                  <a:lnTo>
                    <a:pt x="55939" y="91"/>
                  </a:lnTo>
                  <a:lnTo>
                    <a:pt x="55368" y="46"/>
                  </a:lnTo>
                  <a:lnTo>
                    <a:pt x="54820" y="23"/>
                  </a:lnTo>
                  <a:lnTo>
                    <a:pt x="542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67"/>
            <p:cNvSpPr/>
            <p:nvPr/>
          </p:nvSpPr>
          <p:spPr>
            <a:xfrm>
              <a:off x="3657546" y="1106605"/>
              <a:ext cx="1828908" cy="3460194"/>
            </a:xfrm>
            <a:custGeom>
              <a:avLst/>
              <a:gdLst/>
              <a:ahLst/>
              <a:cxnLst/>
              <a:rect l="l" t="t" r="r" b="b"/>
              <a:pathLst>
                <a:path w="110759" h="209550" fill="none" extrusionOk="0">
                  <a:moveTo>
                    <a:pt x="108977" y="126063"/>
                  </a:moveTo>
                  <a:lnTo>
                    <a:pt x="108977" y="126063"/>
                  </a:lnTo>
                  <a:lnTo>
                    <a:pt x="108543" y="124305"/>
                  </a:lnTo>
                  <a:lnTo>
                    <a:pt x="108155" y="122614"/>
                  </a:lnTo>
                  <a:lnTo>
                    <a:pt x="107835" y="120993"/>
                  </a:lnTo>
                  <a:lnTo>
                    <a:pt x="107538" y="119485"/>
                  </a:lnTo>
                  <a:lnTo>
                    <a:pt x="107287" y="118046"/>
                  </a:lnTo>
                  <a:lnTo>
                    <a:pt x="107082" y="116698"/>
                  </a:lnTo>
                  <a:lnTo>
                    <a:pt x="106922" y="115465"/>
                  </a:lnTo>
                  <a:lnTo>
                    <a:pt x="106807" y="114323"/>
                  </a:lnTo>
                  <a:lnTo>
                    <a:pt x="106807" y="114323"/>
                  </a:lnTo>
                  <a:lnTo>
                    <a:pt x="106762" y="113752"/>
                  </a:lnTo>
                  <a:lnTo>
                    <a:pt x="106648" y="113067"/>
                  </a:lnTo>
                  <a:lnTo>
                    <a:pt x="106373" y="111490"/>
                  </a:lnTo>
                  <a:lnTo>
                    <a:pt x="106054" y="109709"/>
                  </a:lnTo>
                  <a:lnTo>
                    <a:pt x="105688" y="107836"/>
                  </a:lnTo>
                  <a:lnTo>
                    <a:pt x="105346" y="106031"/>
                  </a:lnTo>
                  <a:lnTo>
                    <a:pt x="105186" y="105163"/>
                  </a:lnTo>
                  <a:lnTo>
                    <a:pt x="105071" y="104341"/>
                  </a:lnTo>
                  <a:lnTo>
                    <a:pt x="104980" y="103587"/>
                  </a:lnTo>
                  <a:lnTo>
                    <a:pt x="104912" y="102925"/>
                  </a:lnTo>
                  <a:lnTo>
                    <a:pt x="104889" y="102354"/>
                  </a:lnTo>
                  <a:lnTo>
                    <a:pt x="104912" y="101897"/>
                  </a:lnTo>
                  <a:lnTo>
                    <a:pt x="104912" y="101897"/>
                  </a:lnTo>
                  <a:lnTo>
                    <a:pt x="104980" y="101417"/>
                  </a:lnTo>
                  <a:lnTo>
                    <a:pt x="105094" y="100755"/>
                  </a:lnTo>
                  <a:lnTo>
                    <a:pt x="105460" y="99042"/>
                  </a:lnTo>
                  <a:lnTo>
                    <a:pt x="105894" y="96872"/>
                  </a:lnTo>
                  <a:lnTo>
                    <a:pt x="106396" y="94428"/>
                  </a:lnTo>
                  <a:lnTo>
                    <a:pt x="106648" y="93126"/>
                  </a:lnTo>
                  <a:lnTo>
                    <a:pt x="106876" y="91801"/>
                  </a:lnTo>
                  <a:lnTo>
                    <a:pt x="107082" y="90499"/>
                  </a:lnTo>
                  <a:lnTo>
                    <a:pt x="107264" y="89174"/>
                  </a:lnTo>
                  <a:lnTo>
                    <a:pt x="107401" y="87895"/>
                  </a:lnTo>
                  <a:lnTo>
                    <a:pt x="107493" y="86684"/>
                  </a:lnTo>
                  <a:lnTo>
                    <a:pt x="107538" y="85519"/>
                  </a:lnTo>
                  <a:lnTo>
                    <a:pt x="107538" y="84971"/>
                  </a:lnTo>
                  <a:lnTo>
                    <a:pt x="107538" y="84446"/>
                  </a:lnTo>
                  <a:lnTo>
                    <a:pt x="107538" y="84446"/>
                  </a:lnTo>
                  <a:lnTo>
                    <a:pt x="107493" y="83898"/>
                  </a:lnTo>
                  <a:lnTo>
                    <a:pt x="107447" y="83327"/>
                  </a:lnTo>
                  <a:lnTo>
                    <a:pt x="107356" y="82710"/>
                  </a:lnTo>
                  <a:lnTo>
                    <a:pt x="107264" y="82070"/>
                  </a:lnTo>
                  <a:lnTo>
                    <a:pt x="107127" y="81408"/>
                  </a:lnTo>
                  <a:lnTo>
                    <a:pt x="106990" y="80723"/>
                  </a:lnTo>
                  <a:lnTo>
                    <a:pt x="106807" y="80015"/>
                  </a:lnTo>
                  <a:lnTo>
                    <a:pt x="106625" y="79261"/>
                  </a:lnTo>
                  <a:lnTo>
                    <a:pt x="106419" y="78530"/>
                  </a:lnTo>
                  <a:lnTo>
                    <a:pt x="106191" y="77753"/>
                  </a:lnTo>
                  <a:lnTo>
                    <a:pt x="105939" y="76977"/>
                  </a:lnTo>
                  <a:lnTo>
                    <a:pt x="105665" y="76200"/>
                  </a:lnTo>
                  <a:lnTo>
                    <a:pt x="105368" y="75423"/>
                  </a:lnTo>
                  <a:lnTo>
                    <a:pt x="105071" y="74624"/>
                  </a:lnTo>
                  <a:lnTo>
                    <a:pt x="104729" y="73847"/>
                  </a:lnTo>
                  <a:lnTo>
                    <a:pt x="104386" y="73071"/>
                  </a:lnTo>
                  <a:lnTo>
                    <a:pt x="104044" y="72317"/>
                  </a:lnTo>
                  <a:lnTo>
                    <a:pt x="103655" y="71540"/>
                  </a:lnTo>
                  <a:lnTo>
                    <a:pt x="103267" y="70809"/>
                  </a:lnTo>
                  <a:lnTo>
                    <a:pt x="102856" y="70078"/>
                  </a:lnTo>
                  <a:lnTo>
                    <a:pt x="102422" y="69370"/>
                  </a:lnTo>
                  <a:lnTo>
                    <a:pt x="101965" y="68685"/>
                  </a:lnTo>
                  <a:lnTo>
                    <a:pt x="101508" y="68046"/>
                  </a:lnTo>
                  <a:lnTo>
                    <a:pt x="101051" y="67406"/>
                  </a:lnTo>
                  <a:lnTo>
                    <a:pt x="100549" y="66835"/>
                  </a:lnTo>
                  <a:lnTo>
                    <a:pt x="100046" y="66264"/>
                  </a:lnTo>
                  <a:lnTo>
                    <a:pt x="99544" y="65761"/>
                  </a:lnTo>
                  <a:lnTo>
                    <a:pt x="99018" y="65282"/>
                  </a:lnTo>
                  <a:lnTo>
                    <a:pt x="98470" y="64848"/>
                  </a:lnTo>
                  <a:lnTo>
                    <a:pt x="97922" y="64459"/>
                  </a:lnTo>
                  <a:lnTo>
                    <a:pt x="97351" y="64140"/>
                  </a:lnTo>
                  <a:lnTo>
                    <a:pt x="97054" y="64003"/>
                  </a:lnTo>
                  <a:lnTo>
                    <a:pt x="96780" y="63865"/>
                  </a:lnTo>
                  <a:lnTo>
                    <a:pt x="96780" y="63865"/>
                  </a:lnTo>
                  <a:lnTo>
                    <a:pt x="95638" y="63409"/>
                  </a:lnTo>
                  <a:lnTo>
                    <a:pt x="94610" y="63043"/>
                  </a:lnTo>
                  <a:lnTo>
                    <a:pt x="93651" y="62723"/>
                  </a:lnTo>
                  <a:lnTo>
                    <a:pt x="92760" y="62472"/>
                  </a:lnTo>
                  <a:lnTo>
                    <a:pt x="91938" y="62267"/>
                  </a:lnTo>
                  <a:lnTo>
                    <a:pt x="91184" y="62107"/>
                  </a:lnTo>
                  <a:lnTo>
                    <a:pt x="90476" y="61992"/>
                  </a:lnTo>
                  <a:lnTo>
                    <a:pt x="89813" y="61901"/>
                  </a:lnTo>
                  <a:lnTo>
                    <a:pt x="88603" y="61741"/>
                  </a:lnTo>
                  <a:lnTo>
                    <a:pt x="88054" y="61650"/>
                  </a:lnTo>
                  <a:lnTo>
                    <a:pt x="87529" y="61581"/>
                  </a:lnTo>
                  <a:lnTo>
                    <a:pt x="87004" y="61490"/>
                  </a:lnTo>
                  <a:lnTo>
                    <a:pt x="86501" y="61353"/>
                  </a:lnTo>
                  <a:lnTo>
                    <a:pt x="86022" y="61193"/>
                  </a:lnTo>
                  <a:lnTo>
                    <a:pt x="85519" y="60987"/>
                  </a:lnTo>
                  <a:lnTo>
                    <a:pt x="85519" y="60987"/>
                  </a:lnTo>
                  <a:lnTo>
                    <a:pt x="84994" y="60736"/>
                  </a:lnTo>
                  <a:lnTo>
                    <a:pt x="84377" y="60394"/>
                  </a:lnTo>
                  <a:lnTo>
                    <a:pt x="83715" y="60005"/>
                  </a:lnTo>
                  <a:lnTo>
                    <a:pt x="82984" y="59548"/>
                  </a:lnTo>
                  <a:lnTo>
                    <a:pt x="81362" y="58521"/>
                  </a:lnTo>
                  <a:lnTo>
                    <a:pt x="79649" y="57378"/>
                  </a:lnTo>
                  <a:lnTo>
                    <a:pt x="76085" y="54980"/>
                  </a:lnTo>
                  <a:lnTo>
                    <a:pt x="74395" y="53861"/>
                  </a:lnTo>
                  <a:lnTo>
                    <a:pt x="72842" y="52856"/>
                  </a:lnTo>
                  <a:lnTo>
                    <a:pt x="72842" y="52856"/>
                  </a:lnTo>
                  <a:lnTo>
                    <a:pt x="71243" y="51874"/>
                  </a:lnTo>
                  <a:lnTo>
                    <a:pt x="69804" y="51006"/>
                  </a:lnTo>
                  <a:lnTo>
                    <a:pt x="69164" y="50617"/>
                  </a:lnTo>
                  <a:lnTo>
                    <a:pt x="68593" y="50229"/>
                  </a:lnTo>
                  <a:lnTo>
                    <a:pt x="68068" y="49863"/>
                  </a:lnTo>
                  <a:lnTo>
                    <a:pt x="67611" y="49521"/>
                  </a:lnTo>
                  <a:lnTo>
                    <a:pt x="67611" y="49521"/>
                  </a:lnTo>
                  <a:lnTo>
                    <a:pt x="67291" y="49110"/>
                  </a:lnTo>
                  <a:lnTo>
                    <a:pt x="66972" y="48653"/>
                  </a:lnTo>
                  <a:lnTo>
                    <a:pt x="66675" y="48128"/>
                  </a:lnTo>
                  <a:lnTo>
                    <a:pt x="66401" y="47556"/>
                  </a:lnTo>
                  <a:lnTo>
                    <a:pt x="66401" y="47556"/>
                  </a:lnTo>
                  <a:lnTo>
                    <a:pt x="66401" y="47465"/>
                  </a:lnTo>
                  <a:lnTo>
                    <a:pt x="66332" y="47442"/>
                  </a:lnTo>
                  <a:lnTo>
                    <a:pt x="66332" y="47442"/>
                  </a:lnTo>
                  <a:lnTo>
                    <a:pt x="66126" y="46985"/>
                  </a:lnTo>
                  <a:lnTo>
                    <a:pt x="65944" y="46506"/>
                  </a:lnTo>
                  <a:lnTo>
                    <a:pt x="65761" y="46003"/>
                  </a:lnTo>
                  <a:lnTo>
                    <a:pt x="65578" y="45501"/>
                  </a:lnTo>
                  <a:lnTo>
                    <a:pt x="65418" y="44975"/>
                  </a:lnTo>
                  <a:lnTo>
                    <a:pt x="65281" y="44450"/>
                  </a:lnTo>
                  <a:lnTo>
                    <a:pt x="65144" y="43902"/>
                  </a:lnTo>
                  <a:lnTo>
                    <a:pt x="65030" y="43376"/>
                  </a:lnTo>
                  <a:lnTo>
                    <a:pt x="64916" y="42851"/>
                  </a:lnTo>
                  <a:lnTo>
                    <a:pt x="64847" y="42326"/>
                  </a:lnTo>
                  <a:lnTo>
                    <a:pt x="64779" y="41823"/>
                  </a:lnTo>
                  <a:lnTo>
                    <a:pt x="64733" y="41321"/>
                  </a:lnTo>
                  <a:lnTo>
                    <a:pt x="64710" y="40841"/>
                  </a:lnTo>
                  <a:lnTo>
                    <a:pt x="64710" y="40384"/>
                  </a:lnTo>
                  <a:lnTo>
                    <a:pt x="64733" y="39927"/>
                  </a:lnTo>
                  <a:lnTo>
                    <a:pt x="64779" y="39516"/>
                  </a:lnTo>
                  <a:lnTo>
                    <a:pt x="64779" y="39516"/>
                  </a:lnTo>
                  <a:lnTo>
                    <a:pt x="64893" y="38922"/>
                  </a:lnTo>
                  <a:lnTo>
                    <a:pt x="65053" y="38328"/>
                  </a:lnTo>
                  <a:lnTo>
                    <a:pt x="65259" y="37735"/>
                  </a:lnTo>
                  <a:lnTo>
                    <a:pt x="65510" y="37141"/>
                  </a:lnTo>
                  <a:lnTo>
                    <a:pt x="65807" y="36524"/>
                  </a:lnTo>
                  <a:lnTo>
                    <a:pt x="66126" y="35907"/>
                  </a:lnTo>
                  <a:lnTo>
                    <a:pt x="66835" y="34560"/>
                  </a:lnTo>
                  <a:lnTo>
                    <a:pt x="67588" y="33121"/>
                  </a:lnTo>
                  <a:lnTo>
                    <a:pt x="68000" y="32367"/>
                  </a:lnTo>
                  <a:lnTo>
                    <a:pt x="68388" y="31544"/>
                  </a:lnTo>
                  <a:lnTo>
                    <a:pt x="68776" y="30699"/>
                  </a:lnTo>
                  <a:lnTo>
                    <a:pt x="69164" y="29786"/>
                  </a:lnTo>
                  <a:lnTo>
                    <a:pt x="69530" y="28849"/>
                  </a:lnTo>
                  <a:lnTo>
                    <a:pt x="69873" y="27821"/>
                  </a:lnTo>
                  <a:lnTo>
                    <a:pt x="69873" y="27821"/>
                  </a:lnTo>
                  <a:lnTo>
                    <a:pt x="70489" y="25903"/>
                  </a:lnTo>
                  <a:lnTo>
                    <a:pt x="70992" y="24212"/>
                  </a:lnTo>
                  <a:lnTo>
                    <a:pt x="71220" y="23436"/>
                  </a:lnTo>
                  <a:lnTo>
                    <a:pt x="71403" y="22682"/>
                  </a:lnTo>
                  <a:lnTo>
                    <a:pt x="71563" y="21951"/>
                  </a:lnTo>
                  <a:lnTo>
                    <a:pt x="71677" y="21220"/>
                  </a:lnTo>
                  <a:lnTo>
                    <a:pt x="71791" y="20512"/>
                  </a:lnTo>
                  <a:lnTo>
                    <a:pt x="71883" y="19804"/>
                  </a:lnTo>
                  <a:lnTo>
                    <a:pt x="71928" y="19050"/>
                  </a:lnTo>
                  <a:lnTo>
                    <a:pt x="71951" y="18296"/>
                  </a:lnTo>
                  <a:lnTo>
                    <a:pt x="71951" y="17497"/>
                  </a:lnTo>
                  <a:lnTo>
                    <a:pt x="71951" y="16652"/>
                  </a:lnTo>
                  <a:lnTo>
                    <a:pt x="71905" y="15761"/>
                  </a:lnTo>
                  <a:lnTo>
                    <a:pt x="71837" y="14801"/>
                  </a:lnTo>
                  <a:lnTo>
                    <a:pt x="71837" y="14801"/>
                  </a:lnTo>
                  <a:lnTo>
                    <a:pt x="71768" y="14345"/>
                  </a:lnTo>
                  <a:lnTo>
                    <a:pt x="71700" y="13842"/>
                  </a:lnTo>
                  <a:lnTo>
                    <a:pt x="71608" y="13317"/>
                  </a:lnTo>
                  <a:lnTo>
                    <a:pt x="71471" y="12791"/>
                  </a:lnTo>
                  <a:lnTo>
                    <a:pt x="71312" y="12243"/>
                  </a:lnTo>
                  <a:lnTo>
                    <a:pt x="71129" y="11672"/>
                  </a:lnTo>
                  <a:lnTo>
                    <a:pt x="70900" y="11078"/>
                  </a:lnTo>
                  <a:lnTo>
                    <a:pt x="70672" y="10484"/>
                  </a:lnTo>
                  <a:lnTo>
                    <a:pt x="70398" y="9890"/>
                  </a:lnTo>
                  <a:lnTo>
                    <a:pt x="70078" y="9274"/>
                  </a:lnTo>
                  <a:lnTo>
                    <a:pt x="69735" y="8680"/>
                  </a:lnTo>
                  <a:lnTo>
                    <a:pt x="69370" y="8063"/>
                  </a:lnTo>
                  <a:lnTo>
                    <a:pt x="68959" y="7469"/>
                  </a:lnTo>
                  <a:lnTo>
                    <a:pt x="68525" y="6853"/>
                  </a:lnTo>
                  <a:lnTo>
                    <a:pt x="68068" y="6281"/>
                  </a:lnTo>
                  <a:lnTo>
                    <a:pt x="67566" y="5688"/>
                  </a:lnTo>
                  <a:lnTo>
                    <a:pt x="67017" y="5117"/>
                  </a:lnTo>
                  <a:lnTo>
                    <a:pt x="66446" y="4568"/>
                  </a:lnTo>
                  <a:lnTo>
                    <a:pt x="65830" y="4043"/>
                  </a:lnTo>
                  <a:lnTo>
                    <a:pt x="65167" y="3540"/>
                  </a:lnTo>
                  <a:lnTo>
                    <a:pt x="64482" y="3038"/>
                  </a:lnTo>
                  <a:lnTo>
                    <a:pt x="63751" y="2581"/>
                  </a:lnTo>
                  <a:lnTo>
                    <a:pt x="62997" y="2147"/>
                  </a:lnTo>
                  <a:lnTo>
                    <a:pt x="62175" y="1759"/>
                  </a:lnTo>
                  <a:lnTo>
                    <a:pt x="61330" y="1393"/>
                  </a:lnTo>
                  <a:lnTo>
                    <a:pt x="60439" y="1051"/>
                  </a:lnTo>
                  <a:lnTo>
                    <a:pt x="59525" y="777"/>
                  </a:lnTo>
                  <a:lnTo>
                    <a:pt x="58543" y="525"/>
                  </a:lnTo>
                  <a:lnTo>
                    <a:pt x="57538" y="320"/>
                  </a:lnTo>
                  <a:lnTo>
                    <a:pt x="56487" y="160"/>
                  </a:lnTo>
                  <a:lnTo>
                    <a:pt x="55939" y="91"/>
                  </a:lnTo>
                  <a:lnTo>
                    <a:pt x="55368" y="46"/>
                  </a:lnTo>
                  <a:lnTo>
                    <a:pt x="54820" y="23"/>
                  </a:lnTo>
                  <a:lnTo>
                    <a:pt x="54226" y="0"/>
                  </a:lnTo>
                  <a:lnTo>
                    <a:pt x="54226" y="0"/>
                  </a:lnTo>
                  <a:lnTo>
                    <a:pt x="53655" y="0"/>
                  </a:lnTo>
                  <a:lnTo>
                    <a:pt x="53084" y="0"/>
                  </a:lnTo>
                  <a:lnTo>
                    <a:pt x="52536" y="23"/>
                  </a:lnTo>
                  <a:lnTo>
                    <a:pt x="51988" y="46"/>
                  </a:lnTo>
                  <a:lnTo>
                    <a:pt x="51439" y="91"/>
                  </a:lnTo>
                  <a:lnTo>
                    <a:pt x="50914" y="160"/>
                  </a:lnTo>
                  <a:lnTo>
                    <a:pt x="49909" y="320"/>
                  </a:lnTo>
                  <a:lnTo>
                    <a:pt x="48927" y="525"/>
                  </a:lnTo>
                  <a:lnTo>
                    <a:pt x="47990" y="777"/>
                  </a:lnTo>
                  <a:lnTo>
                    <a:pt x="47099" y="1051"/>
                  </a:lnTo>
                  <a:lnTo>
                    <a:pt x="46231" y="1393"/>
                  </a:lnTo>
                  <a:lnTo>
                    <a:pt x="45432" y="1736"/>
                  </a:lnTo>
                  <a:lnTo>
                    <a:pt x="44655" y="2124"/>
                  </a:lnTo>
                  <a:lnTo>
                    <a:pt x="43902" y="2558"/>
                  </a:lnTo>
                  <a:lnTo>
                    <a:pt x="43194" y="2992"/>
                  </a:lnTo>
                  <a:lnTo>
                    <a:pt x="42531" y="3449"/>
                  </a:lnTo>
                  <a:lnTo>
                    <a:pt x="41914" y="3952"/>
                  </a:lnTo>
                  <a:lnTo>
                    <a:pt x="41298" y="4431"/>
                  </a:lnTo>
                  <a:lnTo>
                    <a:pt x="40749" y="4957"/>
                  </a:lnTo>
                  <a:lnTo>
                    <a:pt x="40224" y="5459"/>
                  </a:lnTo>
                  <a:lnTo>
                    <a:pt x="39722" y="5985"/>
                  </a:lnTo>
                  <a:lnTo>
                    <a:pt x="39265" y="6533"/>
                  </a:lnTo>
                  <a:lnTo>
                    <a:pt x="38831" y="7058"/>
                  </a:lnTo>
                  <a:lnTo>
                    <a:pt x="38442" y="7583"/>
                  </a:lnTo>
                  <a:lnTo>
                    <a:pt x="38077" y="8086"/>
                  </a:lnTo>
                  <a:lnTo>
                    <a:pt x="37734" y="8611"/>
                  </a:lnTo>
                  <a:lnTo>
                    <a:pt x="37415" y="9091"/>
                  </a:lnTo>
                  <a:lnTo>
                    <a:pt x="37140" y="9594"/>
                  </a:lnTo>
                  <a:lnTo>
                    <a:pt x="36889" y="10050"/>
                  </a:lnTo>
                  <a:lnTo>
                    <a:pt x="36661" y="10484"/>
                  </a:lnTo>
                  <a:lnTo>
                    <a:pt x="36478" y="10896"/>
                  </a:lnTo>
                  <a:lnTo>
                    <a:pt x="36158" y="11649"/>
                  </a:lnTo>
                  <a:lnTo>
                    <a:pt x="35930" y="12266"/>
                  </a:lnTo>
                  <a:lnTo>
                    <a:pt x="35930" y="12266"/>
                  </a:lnTo>
                  <a:lnTo>
                    <a:pt x="35747" y="12814"/>
                  </a:lnTo>
                  <a:lnTo>
                    <a:pt x="35519" y="13431"/>
                  </a:lnTo>
                  <a:lnTo>
                    <a:pt x="34993" y="14779"/>
                  </a:lnTo>
                  <a:lnTo>
                    <a:pt x="34422" y="16218"/>
                  </a:lnTo>
                  <a:lnTo>
                    <a:pt x="33851" y="17634"/>
                  </a:lnTo>
                  <a:lnTo>
                    <a:pt x="33623" y="18342"/>
                  </a:lnTo>
                  <a:lnTo>
                    <a:pt x="33394" y="18981"/>
                  </a:lnTo>
                  <a:lnTo>
                    <a:pt x="33212" y="19598"/>
                  </a:lnTo>
                  <a:lnTo>
                    <a:pt x="33098" y="20169"/>
                  </a:lnTo>
                  <a:lnTo>
                    <a:pt x="33029" y="20672"/>
                  </a:lnTo>
                  <a:lnTo>
                    <a:pt x="33006" y="20877"/>
                  </a:lnTo>
                  <a:lnTo>
                    <a:pt x="33029" y="21083"/>
                  </a:lnTo>
                  <a:lnTo>
                    <a:pt x="33052" y="21266"/>
                  </a:lnTo>
                  <a:lnTo>
                    <a:pt x="33098" y="21426"/>
                  </a:lnTo>
                  <a:lnTo>
                    <a:pt x="33166" y="21563"/>
                  </a:lnTo>
                  <a:lnTo>
                    <a:pt x="33235" y="21677"/>
                  </a:lnTo>
                  <a:lnTo>
                    <a:pt x="33235" y="21677"/>
                  </a:lnTo>
                  <a:lnTo>
                    <a:pt x="33577" y="22042"/>
                  </a:lnTo>
                  <a:lnTo>
                    <a:pt x="33828" y="22362"/>
                  </a:lnTo>
                  <a:lnTo>
                    <a:pt x="33920" y="22522"/>
                  </a:lnTo>
                  <a:lnTo>
                    <a:pt x="33988" y="22659"/>
                  </a:lnTo>
                  <a:lnTo>
                    <a:pt x="34034" y="22796"/>
                  </a:lnTo>
                  <a:lnTo>
                    <a:pt x="34080" y="22910"/>
                  </a:lnTo>
                  <a:lnTo>
                    <a:pt x="34103" y="23047"/>
                  </a:lnTo>
                  <a:lnTo>
                    <a:pt x="34103" y="23162"/>
                  </a:lnTo>
                  <a:lnTo>
                    <a:pt x="34057" y="23413"/>
                  </a:lnTo>
                  <a:lnTo>
                    <a:pt x="33965" y="23664"/>
                  </a:lnTo>
                  <a:lnTo>
                    <a:pt x="33851" y="23915"/>
                  </a:lnTo>
                  <a:lnTo>
                    <a:pt x="33851" y="23915"/>
                  </a:lnTo>
                  <a:lnTo>
                    <a:pt x="33600" y="24349"/>
                  </a:lnTo>
                  <a:lnTo>
                    <a:pt x="33189" y="25012"/>
                  </a:lnTo>
                  <a:lnTo>
                    <a:pt x="32070" y="26748"/>
                  </a:lnTo>
                  <a:lnTo>
                    <a:pt x="30242" y="29534"/>
                  </a:lnTo>
                  <a:lnTo>
                    <a:pt x="30242" y="29534"/>
                  </a:lnTo>
                  <a:lnTo>
                    <a:pt x="30082" y="29786"/>
                  </a:lnTo>
                  <a:lnTo>
                    <a:pt x="29945" y="30037"/>
                  </a:lnTo>
                  <a:lnTo>
                    <a:pt x="29831" y="30311"/>
                  </a:lnTo>
                  <a:lnTo>
                    <a:pt x="29740" y="30585"/>
                  </a:lnTo>
                  <a:lnTo>
                    <a:pt x="29717" y="30722"/>
                  </a:lnTo>
                  <a:lnTo>
                    <a:pt x="29717" y="30836"/>
                  </a:lnTo>
                  <a:lnTo>
                    <a:pt x="29717" y="30973"/>
                  </a:lnTo>
                  <a:lnTo>
                    <a:pt x="29740" y="31110"/>
                  </a:lnTo>
                  <a:lnTo>
                    <a:pt x="29785" y="31247"/>
                  </a:lnTo>
                  <a:lnTo>
                    <a:pt x="29854" y="31362"/>
                  </a:lnTo>
                  <a:lnTo>
                    <a:pt x="29923" y="31499"/>
                  </a:lnTo>
                  <a:lnTo>
                    <a:pt x="30037" y="31636"/>
                  </a:lnTo>
                  <a:lnTo>
                    <a:pt x="30037" y="31636"/>
                  </a:lnTo>
                  <a:lnTo>
                    <a:pt x="30151" y="31750"/>
                  </a:lnTo>
                  <a:lnTo>
                    <a:pt x="30288" y="31841"/>
                  </a:lnTo>
                  <a:lnTo>
                    <a:pt x="30448" y="31933"/>
                  </a:lnTo>
                  <a:lnTo>
                    <a:pt x="30631" y="32024"/>
                  </a:lnTo>
                  <a:lnTo>
                    <a:pt x="30996" y="32138"/>
                  </a:lnTo>
                  <a:lnTo>
                    <a:pt x="31362" y="32253"/>
                  </a:lnTo>
                  <a:lnTo>
                    <a:pt x="31727" y="32367"/>
                  </a:lnTo>
                  <a:lnTo>
                    <a:pt x="32047" y="32504"/>
                  </a:lnTo>
                  <a:lnTo>
                    <a:pt x="32161" y="32595"/>
                  </a:lnTo>
                  <a:lnTo>
                    <a:pt x="32275" y="32687"/>
                  </a:lnTo>
                  <a:lnTo>
                    <a:pt x="32367" y="32778"/>
                  </a:lnTo>
                  <a:lnTo>
                    <a:pt x="32412" y="32892"/>
                  </a:lnTo>
                  <a:lnTo>
                    <a:pt x="32412" y="32892"/>
                  </a:lnTo>
                  <a:lnTo>
                    <a:pt x="32481" y="33143"/>
                  </a:lnTo>
                  <a:lnTo>
                    <a:pt x="32526" y="33395"/>
                  </a:lnTo>
                  <a:lnTo>
                    <a:pt x="32549" y="33646"/>
                  </a:lnTo>
                  <a:lnTo>
                    <a:pt x="32549" y="33874"/>
                  </a:lnTo>
                  <a:lnTo>
                    <a:pt x="32526" y="34103"/>
                  </a:lnTo>
                  <a:lnTo>
                    <a:pt x="32481" y="34308"/>
                  </a:lnTo>
                  <a:lnTo>
                    <a:pt x="32412" y="34514"/>
                  </a:lnTo>
                  <a:lnTo>
                    <a:pt x="32344" y="34697"/>
                  </a:lnTo>
                  <a:lnTo>
                    <a:pt x="32344" y="34697"/>
                  </a:lnTo>
                  <a:lnTo>
                    <a:pt x="32252" y="34879"/>
                  </a:lnTo>
                  <a:lnTo>
                    <a:pt x="32184" y="35108"/>
                  </a:lnTo>
                  <a:lnTo>
                    <a:pt x="32138" y="35245"/>
                  </a:lnTo>
                  <a:lnTo>
                    <a:pt x="32115" y="35382"/>
                  </a:lnTo>
                  <a:lnTo>
                    <a:pt x="32115" y="35542"/>
                  </a:lnTo>
                  <a:lnTo>
                    <a:pt x="32138" y="35679"/>
                  </a:lnTo>
                  <a:lnTo>
                    <a:pt x="32161" y="35839"/>
                  </a:lnTo>
                  <a:lnTo>
                    <a:pt x="32230" y="35999"/>
                  </a:lnTo>
                  <a:lnTo>
                    <a:pt x="32321" y="36158"/>
                  </a:lnTo>
                  <a:lnTo>
                    <a:pt x="32435" y="36341"/>
                  </a:lnTo>
                  <a:lnTo>
                    <a:pt x="32595" y="36501"/>
                  </a:lnTo>
                  <a:lnTo>
                    <a:pt x="32801" y="36661"/>
                  </a:lnTo>
                  <a:lnTo>
                    <a:pt x="33029" y="36844"/>
                  </a:lnTo>
                  <a:lnTo>
                    <a:pt x="33326" y="37004"/>
                  </a:lnTo>
                  <a:lnTo>
                    <a:pt x="33326" y="37004"/>
                  </a:lnTo>
                  <a:lnTo>
                    <a:pt x="33120" y="37095"/>
                  </a:lnTo>
                  <a:lnTo>
                    <a:pt x="32915" y="37209"/>
                  </a:lnTo>
                  <a:lnTo>
                    <a:pt x="32686" y="37346"/>
                  </a:lnTo>
                  <a:lnTo>
                    <a:pt x="32572" y="37460"/>
                  </a:lnTo>
                  <a:lnTo>
                    <a:pt x="32481" y="37552"/>
                  </a:lnTo>
                  <a:lnTo>
                    <a:pt x="32389" y="37666"/>
                  </a:lnTo>
                  <a:lnTo>
                    <a:pt x="32298" y="37803"/>
                  </a:lnTo>
                  <a:lnTo>
                    <a:pt x="32252" y="37940"/>
                  </a:lnTo>
                  <a:lnTo>
                    <a:pt x="32230" y="38100"/>
                  </a:lnTo>
                  <a:lnTo>
                    <a:pt x="32230" y="38260"/>
                  </a:lnTo>
                  <a:lnTo>
                    <a:pt x="32275" y="38420"/>
                  </a:lnTo>
                  <a:lnTo>
                    <a:pt x="32275" y="38420"/>
                  </a:lnTo>
                  <a:lnTo>
                    <a:pt x="32344" y="38603"/>
                  </a:lnTo>
                  <a:lnTo>
                    <a:pt x="32412" y="38762"/>
                  </a:lnTo>
                  <a:lnTo>
                    <a:pt x="32572" y="39014"/>
                  </a:lnTo>
                  <a:lnTo>
                    <a:pt x="32732" y="39196"/>
                  </a:lnTo>
                  <a:lnTo>
                    <a:pt x="32915" y="39356"/>
                  </a:lnTo>
                  <a:lnTo>
                    <a:pt x="33075" y="39516"/>
                  </a:lnTo>
                  <a:lnTo>
                    <a:pt x="33189" y="39676"/>
                  </a:lnTo>
                  <a:lnTo>
                    <a:pt x="33257" y="39767"/>
                  </a:lnTo>
                  <a:lnTo>
                    <a:pt x="33280" y="39859"/>
                  </a:lnTo>
                  <a:lnTo>
                    <a:pt x="33303" y="39950"/>
                  </a:lnTo>
                  <a:lnTo>
                    <a:pt x="33326" y="40087"/>
                  </a:lnTo>
                  <a:lnTo>
                    <a:pt x="33326" y="40087"/>
                  </a:lnTo>
                  <a:lnTo>
                    <a:pt x="33280" y="40407"/>
                  </a:lnTo>
                  <a:lnTo>
                    <a:pt x="33189" y="40841"/>
                  </a:lnTo>
                  <a:lnTo>
                    <a:pt x="33075" y="41366"/>
                  </a:lnTo>
                  <a:lnTo>
                    <a:pt x="32983" y="41960"/>
                  </a:lnTo>
                  <a:lnTo>
                    <a:pt x="32892" y="42577"/>
                  </a:lnTo>
                  <a:lnTo>
                    <a:pt x="32846" y="42874"/>
                  </a:lnTo>
                  <a:lnTo>
                    <a:pt x="32846" y="43171"/>
                  </a:lnTo>
                  <a:lnTo>
                    <a:pt x="32846" y="43445"/>
                  </a:lnTo>
                  <a:lnTo>
                    <a:pt x="32892" y="43719"/>
                  </a:lnTo>
                  <a:lnTo>
                    <a:pt x="32938" y="43970"/>
                  </a:lnTo>
                  <a:lnTo>
                    <a:pt x="33029" y="44199"/>
                  </a:lnTo>
                  <a:lnTo>
                    <a:pt x="33029" y="44199"/>
                  </a:lnTo>
                  <a:lnTo>
                    <a:pt x="33143" y="44404"/>
                  </a:lnTo>
                  <a:lnTo>
                    <a:pt x="33280" y="44610"/>
                  </a:lnTo>
                  <a:lnTo>
                    <a:pt x="33440" y="44815"/>
                  </a:lnTo>
                  <a:lnTo>
                    <a:pt x="33646" y="44998"/>
                  </a:lnTo>
                  <a:lnTo>
                    <a:pt x="33897" y="45181"/>
                  </a:lnTo>
                  <a:lnTo>
                    <a:pt x="34171" y="45364"/>
                  </a:lnTo>
                  <a:lnTo>
                    <a:pt x="34468" y="45524"/>
                  </a:lnTo>
                  <a:lnTo>
                    <a:pt x="34833" y="45683"/>
                  </a:lnTo>
                  <a:lnTo>
                    <a:pt x="35199" y="45821"/>
                  </a:lnTo>
                  <a:lnTo>
                    <a:pt x="35633" y="45958"/>
                  </a:lnTo>
                  <a:lnTo>
                    <a:pt x="36090" y="46049"/>
                  </a:lnTo>
                  <a:lnTo>
                    <a:pt x="36592" y="46140"/>
                  </a:lnTo>
                  <a:lnTo>
                    <a:pt x="37140" y="46209"/>
                  </a:lnTo>
                  <a:lnTo>
                    <a:pt x="37734" y="46254"/>
                  </a:lnTo>
                  <a:lnTo>
                    <a:pt x="38351" y="46277"/>
                  </a:lnTo>
                  <a:lnTo>
                    <a:pt x="39036" y="46277"/>
                  </a:lnTo>
                  <a:lnTo>
                    <a:pt x="39036" y="46277"/>
                  </a:lnTo>
                  <a:lnTo>
                    <a:pt x="40315" y="46232"/>
                  </a:lnTo>
                  <a:lnTo>
                    <a:pt x="41343" y="46186"/>
                  </a:lnTo>
                  <a:lnTo>
                    <a:pt x="42166" y="46117"/>
                  </a:lnTo>
                  <a:lnTo>
                    <a:pt x="42782" y="46026"/>
                  </a:lnTo>
                  <a:lnTo>
                    <a:pt x="43216" y="45958"/>
                  </a:lnTo>
                  <a:lnTo>
                    <a:pt x="43513" y="45889"/>
                  </a:lnTo>
                  <a:lnTo>
                    <a:pt x="43719" y="45843"/>
                  </a:lnTo>
                  <a:lnTo>
                    <a:pt x="43719" y="48904"/>
                  </a:lnTo>
                  <a:lnTo>
                    <a:pt x="43719" y="48904"/>
                  </a:lnTo>
                  <a:lnTo>
                    <a:pt x="43696" y="49224"/>
                  </a:lnTo>
                  <a:lnTo>
                    <a:pt x="43650" y="49544"/>
                  </a:lnTo>
                  <a:lnTo>
                    <a:pt x="43582" y="49886"/>
                  </a:lnTo>
                  <a:lnTo>
                    <a:pt x="43490" y="50229"/>
                  </a:lnTo>
                  <a:lnTo>
                    <a:pt x="43331" y="50594"/>
                  </a:lnTo>
                  <a:lnTo>
                    <a:pt x="43171" y="50937"/>
                  </a:lnTo>
                  <a:lnTo>
                    <a:pt x="42942" y="51325"/>
                  </a:lnTo>
                  <a:lnTo>
                    <a:pt x="42691" y="51691"/>
                  </a:lnTo>
                  <a:lnTo>
                    <a:pt x="42371" y="52079"/>
                  </a:lnTo>
                  <a:lnTo>
                    <a:pt x="42029" y="52490"/>
                  </a:lnTo>
                  <a:lnTo>
                    <a:pt x="41617" y="52879"/>
                  </a:lnTo>
                  <a:lnTo>
                    <a:pt x="41161" y="53313"/>
                  </a:lnTo>
                  <a:lnTo>
                    <a:pt x="40658" y="53724"/>
                  </a:lnTo>
                  <a:lnTo>
                    <a:pt x="40087" y="54158"/>
                  </a:lnTo>
                  <a:lnTo>
                    <a:pt x="39470" y="54592"/>
                  </a:lnTo>
                  <a:lnTo>
                    <a:pt x="38785" y="55026"/>
                  </a:lnTo>
                  <a:lnTo>
                    <a:pt x="38785" y="55026"/>
                  </a:lnTo>
                  <a:lnTo>
                    <a:pt x="38031" y="55483"/>
                  </a:lnTo>
                  <a:lnTo>
                    <a:pt x="37209" y="55917"/>
                  </a:lnTo>
                  <a:lnTo>
                    <a:pt x="36341" y="56373"/>
                  </a:lnTo>
                  <a:lnTo>
                    <a:pt x="35427" y="56807"/>
                  </a:lnTo>
                  <a:lnTo>
                    <a:pt x="34468" y="57241"/>
                  </a:lnTo>
                  <a:lnTo>
                    <a:pt x="33509" y="57653"/>
                  </a:lnTo>
                  <a:lnTo>
                    <a:pt x="31567" y="58452"/>
                  </a:lnTo>
                  <a:lnTo>
                    <a:pt x="29671" y="59206"/>
                  </a:lnTo>
                  <a:lnTo>
                    <a:pt x="27912" y="59891"/>
                  </a:lnTo>
                  <a:lnTo>
                    <a:pt x="26405" y="60485"/>
                  </a:lnTo>
                  <a:lnTo>
                    <a:pt x="25240" y="60987"/>
                  </a:lnTo>
                  <a:lnTo>
                    <a:pt x="25240" y="60987"/>
                  </a:lnTo>
                  <a:lnTo>
                    <a:pt x="24737" y="61193"/>
                  </a:lnTo>
                  <a:lnTo>
                    <a:pt x="24258" y="61353"/>
                  </a:lnTo>
                  <a:lnTo>
                    <a:pt x="23755" y="61490"/>
                  </a:lnTo>
                  <a:lnTo>
                    <a:pt x="23230" y="61581"/>
                  </a:lnTo>
                  <a:lnTo>
                    <a:pt x="22705" y="61650"/>
                  </a:lnTo>
                  <a:lnTo>
                    <a:pt x="22156" y="61741"/>
                  </a:lnTo>
                  <a:lnTo>
                    <a:pt x="20946" y="61901"/>
                  </a:lnTo>
                  <a:lnTo>
                    <a:pt x="20283" y="61992"/>
                  </a:lnTo>
                  <a:lnTo>
                    <a:pt x="19575" y="62107"/>
                  </a:lnTo>
                  <a:lnTo>
                    <a:pt x="18821" y="62267"/>
                  </a:lnTo>
                  <a:lnTo>
                    <a:pt x="17999" y="62472"/>
                  </a:lnTo>
                  <a:lnTo>
                    <a:pt x="17108" y="62723"/>
                  </a:lnTo>
                  <a:lnTo>
                    <a:pt x="16149" y="63043"/>
                  </a:lnTo>
                  <a:lnTo>
                    <a:pt x="15121" y="63409"/>
                  </a:lnTo>
                  <a:lnTo>
                    <a:pt x="13979" y="63865"/>
                  </a:lnTo>
                  <a:lnTo>
                    <a:pt x="13979" y="63865"/>
                  </a:lnTo>
                  <a:lnTo>
                    <a:pt x="13705" y="64003"/>
                  </a:lnTo>
                  <a:lnTo>
                    <a:pt x="13408" y="64140"/>
                  </a:lnTo>
                  <a:lnTo>
                    <a:pt x="12837" y="64459"/>
                  </a:lnTo>
                  <a:lnTo>
                    <a:pt x="12289" y="64848"/>
                  </a:lnTo>
                  <a:lnTo>
                    <a:pt x="11741" y="65282"/>
                  </a:lnTo>
                  <a:lnTo>
                    <a:pt x="11215" y="65761"/>
                  </a:lnTo>
                  <a:lnTo>
                    <a:pt x="10713" y="66264"/>
                  </a:lnTo>
                  <a:lnTo>
                    <a:pt x="10210" y="66835"/>
                  </a:lnTo>
                  <a:lnTo>
                    <a:pt x="9708" y="67406"/>
                  </a:lnTo>
                  <a:lnTo>
                    <a:pt x="9251" y="68046"/>
                  </a:lnTo>
                  <a:lnTo>
                    <a:pt x="8794" y="68685"/>
                  </a:lnTo>
                  <a:lnTo>
                    <a:pt x="8337" y="69370"/>
                  </a:lnTo>
                  <a:lnTo>
                    <a:pt x="7903" y="70078"/>
                  </a:lnTo>
                  <a:lnTo>
                    <a:pt x="7492" y="70809"/>
                  </a:lnTo>
                  <a:lnTo>
                    <a:pt x="7104" y="71540"/>
                  </a:lnTo>
                  <a:lnTo>
                    <a:pt x="6738" y="72317"/>
                  </a:lnTo>
                  <a:lnTo>
                    <a:pt x="6373" y="73071"/>
                  </a:lnTo>
                  <a:lnTo>
                    <a:pt x="6030" y="73847"/>
                  </a:lnTo>
                  <a:lnTo>
                    <a:pt x="5688" y="74624"/>
                  </a:lnTo>
                  <a:lnTo>
                    <a:pt x="5391" y="75423"/>
                  </a:lnTo>
                  <a:lnTo>
                    <a:pt x="5094" y="76200"/>
                  </a:lnTo>
                  <a:lnTo>
                    <a:pt x="4820" y="76977"/>
                  </a:lnTo>
                  <a:lnTo>
                    <a:pt x="4568" y="77753"/>
                  </a:lnTo>
                  <a:lnTo>
                    <a:pt x="4340" y="78530"/>
                  </a:lnTo>
                  <a:lnTo>
                    <a:pt x="4134" y="79261"/>
                  </a:lnTo>
                  <a:lnTo>
                    <a:pt x="3952" y="80015"/>
                  </a:lnTo>
                  <a:lnTo>
                    <a:pt x="3769" y="80723"/>
                  </a:lnTo>
                  <a:lnTo>
                    <a:pt x="3632" y="81408"/>
                  </a:lnTo>
                  <a:lnTo>
                    <a:pt x="3495" y="82070"/>
                  </a:lnTo>
                  <a:lnTo>
                    <a:pt x="3403" y="82710"/>
                  </a:lnTo>
                  <a:lnTo>
                    <a:pt x="3312" y="83327"/>
                  </a:lnTo>
                  <a:lnTo>
                    <a:pt x="3266" y="83898"/>
                  </a:lnTo>
                  <a:lnTo>
                    <a:pt x="3221" y="84446"/>
                  </a:lnTo>
                  <a:lnTo>
                    <a:pt x="3221" y="84446"/>
                  </a:lnTo>
                  <a:lnTo>
                    <a:pt x="3221" y="84971"/>
                  </a:lnTo>
                  <a:lnTo>
                    <a:pt x="3221" y="85519"/>
                  </a:lnTo>
                  <a:lnTo>
                    <a:pt x="3266" y="86684"/>
                  </a:lnTo>
                  <a:lnTo>
                    <a:pt x="3358" y="87895"/>
                  </a:lnTo>
                  <a:lnTo>
                    <a:pt x="3495" y="89174"/>
                  </a:lnTo>
                  <a:lnTo>
                    <a:pt x="3678" y="90499"/>
                  </a:lnTo>
                  <a:lnTo>
                    <a:pt x="3883" y="91801"/>
                  </a:lnTo>
                  <a:lnTo>
                    <a:pt x="4111" y="93126"/>
                  </a:lnTo>
                  <a:lnTo>
                    <a:pt x="4363" y="94428"/>
                  </a:lnTo>
                  <a:lnTo>
                    <a:pt x="4865" y="96872"/>
                  </a:lnTo>
                  <a:lnTo>
                    <a:pt x="5322" y="99042"/>
                  </a:lnTo>
                  <a:lnTo>
                    <a:pt x="5665" y="100755"/>
                  </a:lnTo>
                  <a:lnTo>
                    <a:pt x="5779" y="101417"/>
                  </a:lnTo>
                  <a:lnTo>
                    <a:pt x="5847" y="101897"/>
                  </a:lnTo>
                  <a:lnTo>
                    <a:pt x="5847" y="101897"/>
                  </a:lnTo>
                  <a:lnTo>
                    <a:pt x="5870" y="102354"/>
                  </a:lnTo>
                  <a:lnTo>
                    <a:pt x="5847" y="102925"/>
                  </a:lnTo>
                  <a:lnTo>
                    <a:pt x="5779" y="103587"/>
                  </a:lnTo>
                  <a:lnTo>
                    <a:pt x="5688" y="104341"/>
                  </a:lnTo>
                  <a:lnTo>
                    <a:pt x="5573" y="105163"/>
                  </a:lnTo>
                  <a:lnTo>
                    <a:pt x="5413" y="106031"/>
                  </a:lnTo>
                  <a:lnTo>
                    <a:pt x="5071" y="107836"/>
                  </a:lnTo>
                  <a:lnTo>
                    <a:pt x="4728" y="109709"/>
                  </a:lnTo>
                  <a:lnTo>
                    <a:pt x="4386" y="111490"/>
                  </a:lnTo>
                  <a:lnTo>
                    <a:pt x="4111" y="113067"/>
                  </a:lnTo>
                  <a:lnTo>
                    <a:pt x="3997" y="113752"/>
                  </a:lnTo>
                  <a:lnTo>
                    <a:pt x="3952" y="114323"/>
                  </a:lnTo>
                  <a:lnTo>
                    <a:pt x="3952" y="114323"/>
                  </a:lnTo>
                  <a:lnTo>
                    <a:pt x="3837" y="115465"/>
                  </a:lnTo>
                  <a:lnTo>
                    <a:pt x="3678" y="116698"/>
                  </a:lnTo>
                  <a:lnTo>
                    <a:pt x="3472" y="118046"/>
                  </a:lnTo>
                  <a:lnTo>
                    <a:pt x="3221" y="119485"/>
                  </a:lnTo>
                  <a:lnTo>
                    <a:pt x="2924" y="120993"/>
                  </a:lnTo>
                  <a:lnTo>
                    <a:pt x="2604" y="122614"/>
                  </a:lnTo>
                  <a:lnTo>
                    <a:pt x="2216" y="124305"/>
                  </a:lnTo>
                  <a:lnTo>
                    <a:pt x="1782" y="126063"/>
                  </a:lnTo>
                  <a:lnTo>
                    <a:pt x="1782" y="126063"/>
                  </a:lnTo>
                  <a:lnTo>
                    <a:pt x="1348" y="127868"/>
                  </a:lnTo>
                  <a:lnTo>
                    <a:pt x="1142" y="128782"/>
                  </a:lnTo>
                  <a:lnTo>
                    <a:pt x="959" y="129718"/>
                  </a:lnTo>
                  <a:lnTo>
                    <a:pt x="777" y="130655"/>
                  </a:lnTo>
                  <a:lnTo>
                    <a:pt x="617" y="131614"/>
                  </a:lnTo>
                  <a:lnTo>
                    <a:pt x="457" y="132596"/>
                  </a:lnTo>
                  <a:lnTo>
                    <a:pt x="320" y="133578"/>
                  </a:lnTo>
                  <a:lnTo>
                    <a:pt x="206" y="134606"/>
                  </a:lnTo>
                  <a:lnTo>
                    <a:pt x="114" y="135657"/>
                  </a:lnTo>
                  <a:lnTo>
                    <a:pt x="46" y="136731"/>
                  </a:lnTo>
                  <a:lnTo>
                    <a:pt x="0" y="137827"/>
                  </a:lnTo>
                  <a:lnTo>
                    <a:pt x="0" y="138969"/>
                  </a:lnTo>
                  <a:lnTo>
                    <a:pt x="0" y="140111"/>
                  </a:lnTo>
                  <a:lnTo>
                    <a:pt x="46" y="141322"/>
                  </a:lnTo>
                  <a:lnTo>
                    <a:pt x="114" y="142555"/>
                  </a:lnTo>
                  <a:lnTo>
                    <a:pt x="114" y="142555"/>
                  </a:lnTo>
                  <a:lnTo>
                    <a:pt x="160" y="143195"/>
                  </a:lnTo>
                  <a:lnTo>
                    <a:pt x="251" y="143880"/>
                  </a:lnTo>
                  <a:lnTo>
                    <a:pt x="434" y="145319"/>
                  </a:lnTo>
                  <a:lnTo>
                    <a:pt x="708" y="146849"/>
                  </a:lnTo>
                  <a:lnTo>
                    <a:pt x="1028" y="148471"/>
                  </a:lnTo>
                  <a:lnTo>
                    <a:pt x="1393" y="150139"/>
                  </a:lnTo>
                  <a:lnTo>
                    <a:pt x="1804" y="151829"/>
                  </a:lnTo>
                  <a:lnTo>
                    <a:pt x="2238" y="153542"/>
                  </a:lnTo>
                  <a:lnTo>
                    <a:pt x="2718" y="155232"/>
                  </a:lnTo>
                  <a:lnTo>
                    <a:pt x="3198" y="156900"/>
                  </a:lnTo>
                  <a:lnTo>
                    <a:pt x="3700" y="158499"/>
                  </a:lnTo>
                  <a:lnTo>
                    <a:pt x="4226" y="160029"/>
                  </a:lnTo>
                  <a:lnTo>
                    <a:pt x="4728" y="161468"/>
                  </a:lnTo>
                  <a:lnTo>
                    <a:pt x="5231" y="162770"/>
                  </a:lnTo>
                  <a:lnTo>
                    <a:pt x="5688" y="163935"/>
                  </a:lnTo>
                  <a:lnTo>
                    <a:pt x="6144" y="164940"/>
                  </a:lnTo>
                  <a:lnTo>
                    <a:pt x="6373" y="165374"/>
                  </a:lnTo>
                  <a:lnTo>
                    <a:pt x="6578" y="165762"/>
                  </a:lnTo>
                  <a:lnTo>
                    <a:pt x="6578" y="165762"/>
                  </a:lnTo>
                  <a:lnTo>
                    <a:pt x="6784" y="166128"/>
                  </a:lnTo>
                  <a:lnTo>
                    <a:pt x="6967" y="166539"/>
                  </a:lnTo>
                  <a:lnTo>
                    <a:pt x="7378" y="167430"/>
                  </a:lnTo>
                  <a:lnTo>
                    <a:pt x="7766" y="168412"/>
                  </a:lnTo>
                  <a:lnTo>
                    <a:pt x="8154" y="169463"/>
                  </a:lnTo>
                  <a:lnTo>
                    <a:pt x="8520" y="170559"/>
                  </a:lnTo>
                  <a:lnTo>
                    <a:pt x="8885" y="171678"/>
                  </a:lnTo>
                  <a:lnTo>
                    <a:pt x="9228" y="172798"/>
                  </a:lnTo>
                  <a:lnTo>
                    <a:pt x="9525" y="173894"/>
                  </a:lnTo>
                  <a:lnTo>
                    <a:pt x="10096" y="175927"/>
                  </a:lnTo>
                  <a:lnTo>
                    <a:pt x="10507" y="177594"/>
                  </a:lnTo>
                  <a:lnTo>
                    <a:pt x="10873" y="179148"/>
                  </a:lnTo>
                  <a:lnTo>
                    <a:pt x="10873" y="179148"/>
                  </a:lnTo>
                  <a:lnTo>
                    <a:pt x="10644" y="182026"/>
                  </a:lnTo>
                  <a:lnTo>
                    <a:pt x="10530" y="183419"/>
                  </a:lnTo>
                  <a:lnTo>
                    <a:pt x="10461" y="184744"/>
                  </a:lnTo>
                  <a:lnTo>
                    <a:pt x="10416" y="186046"/>
                  </a:lnTo>
                  <a:lnTo>
                    <a:pt x="10370" y="187302"/>
                  </a:lnTo>
                  <a:lnTo>
                    <a:pt x="10370" y="188513"/>
                  </a:lnTo>
                  <a:lnTo>
                    <a:pt x="10393" y="189678"/>
                  </a:lnTo>
                  <a:lnTo>
                    <a:pt x="10461" y="190797"/>
                  </a:lnTo>
                  <a:lnTo>
                    <a:pt x="10553" y="191871"/>
                  </a:lnTo>
                  <a:lnTo>
                    <a:pt x="10690" y="192898"/>
                  </a:lnTo>
                  <a:lnTo>
                    <a:pt x="10873" y="193881"/>
                  </a:lnTo>
                  <a:lnTo>
                    <a:pt x="10987" y="194360"/>
                  </a:lnTo>
                  <a:lnTo>
                    <a:pt x="11101" y="194817"/>
                  </a:lnTo>
                  <a:lnTo>
                    <a:pt x="11238" y="195274"/>
                  </a:lnTo>
                  <a:lnTo>
                    <a:pt x="11375" y="195708"/>
                  </a:lnTo>
                  <a:lnTo>
                    <a:pt x="11535" y="196142"/>
                  </a:lnTo>
                  <a:lnTo>
                    <a:pt x="11695" y="196553"/>
                  </a:lnTo>
                  <a:lnTo>
                    <a:pt x="11878" y="196941"/>
                  </a:lnTo>
                  <a:lnTo>
                    <a:pt x="12083" y="197330"/>
                  </a:lnTo>
                  <a:lnTo>
                    <a:pt x="12083" y="197330"/>
                  </a:lnTo>
                  <a:lnTo>
                    <a:pt x="12517" y="198152"/>
                  </a:lnTo>
                  <a:lnTo>
                    <a:pt x="13043" y="199043"/>
                  </a:lnTo>
                  <a:lnTo>
                    <a:pt x="13614" y="200002"/>
                  </a:lnTo>
                  <a:lnTo>
                    <a:pt x="14230" y="201030"/>
                  </a:lnTo>
                  <a:lnTo>
                    <a:pt x="14893" y="202058"/>
                  </a:lnTo>
                  <a:lnTo>
                    <a:pt x="15601" y="203109"/>
                  </a:lnTo>
                  <a:lnTo>
                    <a:pt x="16309" y="204137"/>
                  </a:lnTo>
                  <a:lnTo>
                    <a:pt x="17017" y="205142"/>
                  </a:lnTo>
                  <a:lnTo>
                    <a:pt x="17702" y="206078"/>
                  </a:lnTo>
                  <a:lnTo>
                    <a:pt x="18388" y="206946"/>
                  </a:lnTo>
                  <a:lnTo>
                    <a:pt x="19027" y="207723"/>
                  </a:lnTo>
                  <a:lnTo>
                    <a:pt x="19644" y="208408"/>
                  </a:lnTo>
                  <a:lnTo>
                    <a:pt x="19918" y="208682"/>
                  </a:lnTo>
                  <a:lnTo>
                    <a:pt x="20192" y="208933"/>
                  </a:lnTo>
                  <a:lnTo>
                    <a:pt x="20443" y="209139"/>
                  </a:lnTo>
                  <a:lnTo>
                    <a:pt x="20672" y="209322"/>
                  </a:lnTo>
                  <a:lnTo>
                    <a:pt x="20900" y="209436"/>
                  </a:lnTo>
                  <a:lnTo>
                    <a:pt x="21083" y="209527"/>
                  </a:lnTo>
                  <a:lnTo>
                    <a:pt x="21266" y="209550"/>
                  </a:lnTo>
                  <a:lnTo>
                    <a:pt x="21334" y="209550"/>
                  </a:lnTo>
                  <a:lnTo>
                    <a:pt x="21403" y="209527"/>
                  </a:lnTo>
                  <a:lnTo>
                    <a:pt x="21403" y="209527"/>
                  </a:lnTo>
                  <a:lnTo>
                    <a:pt x="21517" y="209459"/>
                  </a:lnTo>
                  <a:lnTo>
                    <a:pt x="21631" y="209367"/>
                  </a:lnTo>
                  <a:lnTo>
                    <a:pt x="21722" y="209230"/>
                  </a:lnTo>
                  <a:lnTo>
                    <a:pt x="21768" y="209070"/>
                  </a:lnTo>
                  <a:lnTo>
                    <a:pt x="21814" y="208888"/>
                  </a:lnTo>
                  <a:lnTo>
                    <a:pt x="21837" y="208682"/>
                  </a:lnTo>
                  <a:lnTo>
                    <a:pt x="21859" y="208431"/>
                  </a:lnTo>
                  <a:lnTo>
                    <a:pt x="21859" y="208157"/>
                  </a:lnTo>
                  <a:lnTo>
                    <a:pt x="21814" y="207586"/>
                  </a:lnTo>
                  <a:lnTo>
                    <a:pt x="21722" y="206900"/>
                  </a:lnTo>
                  <a:lnTo>
                    <a:pt x="21585" y="206192"/>
                  </a:lnTo>
                  <a:lnTo>
                    <a:pt x="21425" y="205438"/>
                  </a:lnTo>
                  <a:lnTo>
                    <a:pt x="21060" y="203862"/>
                  </a:lnTo>
                  <a:lnTo>
                    <a:pt x="20695" y="202309"/>
                  </a:lnTo>
                  <a:lnTo>
                    <a:pt x="20535" y="201555"/>
                  </a:lnTo>
                  <a:lnTo>
                    <a:pt x="20398" y="200870"/>
                  </a:lnTo>
                  <a:lnTo>
                    <a:pt x="20283" y="200253"/>
                  </a:lnTo>
                  <a:lnTo>
                    <a:pt x="20215" y="199728"/>
                  </a:lnTo>
                  <a:lnTo>
                    <a:pt x="20215" y="199728"/>
                  </a:lnTo>
                  <a:lnTo>
                    <a:pt x="20123" y="198677"/>
                  </a:lnTo>
                  <a:lnTo>
                    <a:pt x="20055" y="197604"/>
                  </a:lnTo>
                  <a:lnTo>
                    <a:pt x="19918" y="195480"/>
                  </a:lnTo>
                  <a:lnTo>
                    <a:pt x="19804" y="193195"/>
                  </a:lnTo>
                  <a:lnTo>
                    <a:pt x="19804" y="193195"/>
                  </a:lnTo>
                  <a:lnTo>
                    <a:pt x="19918" y="193332"/>
                  </a:lnTo>
                  <a:lnTo>
                    <a:pt x="20169" y="193721"/>
                  </a:lnTo>
                  <a:lnTo>
                    <a:pt x="20580" y="194246"/>
                  </a:lnTo>
                  <a:lnTo>
                    <a:pt x="20832" y="194543"/>
                  </a:lnTo>
                  <a:lnTo>
                    <a:pt x="21083" y="194817"/>
                  </a:lnTo>
                  <a:lnTo>
                    <a:pt x="21357" y="195091"/>
                  </a:lnTo>
                  <a:lnTo>
                    <a:pt x="21654" y="195342"/>
                  </a:lnTo>
                  <a:lnTo>
                    <a:pt x="21928" y="195571"/>
                  </a:lnTo>
                  <a:lnTo>
                    <a:pt x="22225" y="195754"/>
                  </a:lnTo>
                  <a:lnTo>
                    <a:pt x="22385" y="195799"/>
                  </a:lnTo>
                  <a:lnTo>
                    <a:pt x="22522" y="195868"/>
                  </a:lnTo>
                  <a:lnTo>
                    <a:pt x="22659" y="195891"/>
                  </a:lnTo>
                  <a:lnTo>
                    <a:pt x="22796" y="195913"/>
                  </a:lnTo>
                  <a:lnTo>
                    <a:pt x="22933" y="195891"/>
                  </a:lnTo>
                  <a:lnTo>
                    <a:pt x="23070" y="195868"/>
                  </a:lnTo>
                  <a:lnTo>
                    <a:pt x="23184" y="195822"/>
                  </a:lnTo>
                  <a:lnTo>
                    <a:pt x="23321" y="195731"/>
                  </a:lnTo>
                  <a:lnTo>
                    <a:pt x="23321" y="195731"/>
                  </a:lnTo>
                  <a:lnTo>
                    <a:pt x="23413" y="195639"/>
                  </a:lnTo>
                  <a:lnTo>
                    <a:pt x="23504" y="195525"/>
                  </a:lnTo>
                  <a:lnTo>
                    <a:pt x="23573" y="195388"/>
                  </a:lnTo>
                  <a:lnTo>
                    <a:pt x="23595" y="195228"/>
                  </a:lnTo>
                  <a:lnTo>
                    <a:pt x="23618" y="195046"/>
                  </a:lnTo>
                  <a:lnTo>
                    <a:pt x="23618" y="194863"/>
                  </a:lnTo>
                  <a:lnTo>
                    <a:pt x="23595" y="194657"/>
                  </a:lnTo>
                  <a:lnTo>
                    <a:pt x="23550" y="194429"/>
                  </a:lnTo>
                  <a:lnTo>
                    <a:pt x="23436" y="193949"/>
                  </a:lnTo>
                  <a:lnTo>
                    <a:pt x="23276" y="193424"/>
                  </a:lnTo>
                  <a:lnTo>
                    <a:pt x="23070" y="192876"/>
                  </a:lnTo>
                  <a:lnTo>
                    <a:pt x="22842" y="192259"/>
                  </a:lnTo>
                  <a:lnTo>
                    <a:pt x="22339" y="191003"/>
                  </a:lnTo>
                  <a:lnTo>
                    <a:pt x="22111" y="190340"/>
                  </a:lnTo>
                  <a:lnTo>
                    <a:pt x="21882" y="189678"/>
                  </a:lnTo>
                  <a:lnTo>
                    <a:pt x="21700" y="189015"/>
                  </a:lnTo>
                  <a:lnTo>
                    <a:pt x="21540" y="188376"/>
                  </a:lnTo>
                  <a:lnTo>
                    <a:pt x="21471" y="188056"/>
                  </a:lnTo>
                  <a:lnTo>
                    <a:pt x="21448" y="187736"/>
                  </a:lnTo>
                  <a:lnTo>
                    <a:pt x="21403" y="187439"/>
                  </a:lnTo>
                  <a:lnTo>
                    <a:pt x="21403" y="187119"/>
                  </a:lnTo>
                  <a:lnTo>
                    <a:pt x="21403" y="187119"/>
                  </a:lnTo>
                  <a:lnTo>
                    <a:pt x="21403" y="186822"/>
                  </a:lnTo>
                  <a:lnTo>
                    <a:pt x="21357" y="186503"/>
                  </a:lnTo>
                  <a:lnTo>
                    <a:pt x="21311" y="186160"/>
                  </a:lnTo>
                  <a:lnTo>
                    <a:pt x="21220" y="185817"/>
                  </a:lnTo>
                  <a:lnTo>
                    <a:pt x="21128" y="185452"/>
                  </a:lnTo>
                  <a:lnTo>
                    <a:pt x="21014" y="185087"/>
                  </a:lnTo>
                  <a:lnTo>
                    <a:pt x="20763" y="184333"/>
                  </a:lnTo>
                  <a:lnTo>
                    <a:pt x="20443" y="183579"/>
                  </a:lnTo>
                  <a:lnTo>
                    <a:pt x="20101" y="182802"/>
                  </a:lnTo>
                  <a:lnTo>
                    <a:pt x="19712" y="182049"/>
                  </a:lnTo>
                  <a:lnTo>
                    <a:pt x="19324" y="181318"/>
                  </a:lnTo>
                  <a:lnTo>
                    <a:pt x="18936" y="180610"/>
                  </a:lnTo>
                  <a:lnTo>
                    <a:pt x="18570" y="179970"/>
                  </a:lnTo>
                  <a:lnTo>
                    <a:pt x="17908" y="178874"/>
                  </a:lnTo>
                  <a:lnTo>
                    <a:pt x="17428" y="178143"/>
                  </a:lnTo>
                  <a:lnTo>
                    <a:pt x="17268" y="177869"/>
                  </a:lnTo>
                  <a:lnTo>
                    <a:pt x="17268" y="177869"/>
                  </a:lnTo>
                  <a:lnTo>
                    <a:pt x="17223" y="177572"/>
                  </a:lnTo>
                  <a:lnTo>
                    <a:pt x="17131" y="176704"/>
                  </a:lnTo>
                  <a:lnTo>
                    <a:pt x="17017" y="175310"/>
                  </a:lnTo>
                  <a:lnTo>
                    <a:pt x="16971" y="174442"/>
                  </a:lnTo>
                  <a:lnTo>
                    <a:pt x="16948" y="173460"/>
                  </a:lnTo>
                  <a:lnTo>
                    <a:pt x="16926" y="172364"/>
                  </a:lnTo>
                  <a:lnTo>
                    <a:pt x="16926" y="171199"/>
                  </a:lnTo>
                  <a:lnTo>
                    <a:pt x="16948" y="169942"/>
                  </a:lnTo>
                  <a:lnTo>
                    <a:pt x="16994" y="168595"/>
                  </a:lnTo>
                  <a:lnTo>
                    <a:pt x="17063" y="167179"/>
                  </a:lnTo>
                  <a:lnTo>
                    <a:pt x="17200" y="165694"/>
                  </a:lnTo>
                  <a:lnTo>
                    <a:pt x="17360" y="164163"/>
                  </a:lnTo>
                  <a:lnTo>
                    <a:pt x="17565" y="162565"/>
                  </a:lnTo>
                  <a:lnTo>
                    <a:pt x="17565" y="162565"/>
                  </a:lnTo>
                  <a:lnTo>
                    <a:pt x="17634" y="162153"/>
                  </a:lnTo>
                  <a:lnTo>
                    <a:pt x="17679" y="161742"/>
                  </a:lnTo>
                  <a:lnTo>
                    <a:pt x="17702" y="160897"/>
                  </a:lnTo>
                  <a:lnTo>
                    <a:pt x="17702" y="160006"/>
                  </a:lnTo>
                  <a:lnTo>
                    <a:pt x="17657" y="159070"/>
                  </a:lnTo>
                  <a:lnTo>
                    <a:pt x="17588" y="158133"/>
                  </a:lnTo>
                  <a:lnTo>
                    <a:pt x="17474" y="157151"/>
                  </a:lnTo>
                  <a:lnTo>
                    <a:pt x="17314" y="156146"/>
                  </a:lnTo>
                  <a:lnTo>
                    <a:pt x="17154" y="155118"/>
                  </a:lnTo>
                  <a:lnTo>
                    <a:pt x="16948" y="154067"/>
                  </a:lnTo>
                  <a:lnTo>
                    <a:pt x="16743" y="152994"/>
                  </a:lnTo>
                  <a:lnTo>
                    <a:pt x="16286" y="150801"/>
                  </a:lnTo>
                  <a:lnTo>
                    <a:pt x="15806" y="148540"/>
                  </a:lnTo>
                  <a:lnTo>
                    <a:pt x="15350" y="146210"/>
                  </a:lnTo>
                  <a:lnTo>
                    <a:pt x="15121" y="145045"/>
                  </a:lnTo>
                  <a:lnTo>
                    <a:pt x="14916" y="143880"/>
                  </a:lnTo>
                  <a:lnTo>
                    <a:pt x="14733" y="142692"/>
                  </a:lnTo>
                  <a:lnTo>
                    <a:pt x="14573" y="141505"/>
                  </a:lnTo>
                  <a:lnTo>
                    <a:pt x="14459" y="140294"/>
                  </a:lnTo>
                  <a:lnTo>
                    <a:pt x="14345" y="139106"/>
                  </a:lnTo>
                  <a:lnTo>
                    <a:pt x="14276" y="137918"/>
                  </a:lnTo>
                  <a:lnTo>
                    <a:pt x="14253" y="136731"/>
                  </a:lnTo>
                  <a:lnTo>
                    <a:pt x="14276" y="135520"/>
                  </a:lnTo>
                  <a:lnTo>
                    <a:pt x="14345" y="134355"/>
                  </a:lnTo>
                  <a:lnTo>
                    <a:pt x="14390" y="133761"/>
                  </a:lnTo>
                  <a:lnTo>
                    <a:pt x="14459" y="133167"/>
                  </a:lnTo>
                  <a:lnTo>
                    <a:pt x="14550" y="132596"/>
                  </a:lnTo>
                  <a:lnTo>
                    <a:pt x="14641" y="132002"/>
                  </a:lnTo>
                  <a:lnTo>
                    <a:pt x="14756" y="131431"/>
                  </a:lnTo>
                  <a:lnTo>
                    <a:pt x="14870" y="130837"/>
                  </a:lnTo>
                  <a:lnTo>
                    <a:pt x="15007" y="130266"/>
                  </a:lnTo>
                  <a:lnTo>
                    <a:pt x="15167" y="129695"/>
                  </a:lnTo>
                  <a:lnTo>
                    <a:pt x="15350" y="129124"/>
                  </a:lnTo>
                  <a:lnTo>
                    <a:pt x="15532" y="128553"/>
                  </a:lnTo>
                  <a:lnTo>
                    <a:pt x="15761" y="128005"/>
                  </a:lnTo>
                  <a:lnTo>
                    <a:pt x="15989" y="127457"/>
                  </a:lnTo>
                  <a:lnTo>
                    <a:pt x="15989" y="127457"/>
                  </a:lnTo>
                  <a:lnTo>
                    <a:pt x="16355" y="126566"/>
                  </a:lnTo>
                  <a:lnTo>
                    <a:pt x="16355" y="126566"/>
                  </a:lnTo>
                  <a:lnTo>
                    <a:pt x="16789" y="125424"/>
                  </a:lnTo>
                  <a:lnTo>
                    <a:pt x="17177" y="124282"/>
                  </a:lnTo>
                  <a:lnTo>
                    <a:pt x="17542" y="123094"/>
                  </a:lnTo>
                  <a:lnTo>
                    <a:pt x="17885" y="121906"/>
                  </a:lnTo>
                  <a:lnTo>
                    <a:pt x="18205" y="120696"/>
                  </a:lnTo>
                  <a:lnTo>
                    <a:pt x="18502" y="119485"/>
                  </a:lnTo>
                  <a:lnTo>
                    <a:pt x="18776" y="118252"/>
                  </a:lnTo>
                  <a:lnTo>
                    <a:pt x="19027" y="117018"/>
                  </a:lnTo>
                  <a:lnTo>
                    <a:pt x="19255" y="115808"/>
                  </a:lnTo>
                  <a:lnTo>
                    <a:pt x="19461" y="114574"/>
                  </a:lnTo>
                  <a:lnTo>
                    <a:pt x="19644" y="113363"/>
                  </a:lnTo>
                  <a:lnTo>
                    <a:pt x="19827" y="112176"/>
                  </a:lnTo>
                  <a:lnTo>
                    <a:pt x="19964" y="110988"/>
                  </a:lnTo>
                  <a:lnTo>
                    <a:pt x="20101" y="109823"/>
                  </a:lnTo>
                  <a:lnTo>
                    <a:pt x="20329" y="107607"/>
                  </a:lnTo>
                  <a:lnTo>
                    <a:pt x="20489" y="105506"/>
                  </a:lnTo>
                  <a:lnTo>
                    <a:pt x="20603" y="103587"/>
                  </a:lnTo>
                  <a:lnTo>
                    <a:pt x="20695" y="101874"/>
                  </a:lnTo>
                  <a:lnTo>
                    <a:pt x="20740" y="100389"/>
                  </a:lnTo>
                  <a:lnTo>
                    <a:pt x="20763" y="99179"/>
                  </a:lnTo>
                  <a:lnTo>
                    <a:pt x="20763" y="98288"/>
                  </a:lnTo>
                  <a:lnTo>
                    <a:pt x="20763" y="97511"/>
                  </a:lnTo>
                  <a:lnTo>
                    <a:pt x="20763" y="97511"/>
                  </a:lnTo>
                  <a:lnTo>
                    <a:pt x="21243" y="100344"/>
                  </a:lnTo>
                  <a:lnTo>
                    <a:pt x="21768" y="103359"/>
                  </a:lnTo>
                  <a:lnTo>
                    <a:pt x="22408" y="107013"/>
                  </a:lnTo>
                  <a:lnTo>
                    <a:pt x="23116" y="110919"/>
                  </a:lnTo>
                  <a:lnTo>
                    <a:pt x="23869" y="114734"/>
                  </a:lnTo>
                  <a:lnTo>
                    <a:pt x="24235" y="116516"/>
                  </a:lnTo>
                  <a:lnTo>
                    <a:pt x="24578" y="118160"/>
                  </a:lnTo>
                  <a:lnTo>
                    <a:pt x="24920" y="119599"/>
                  </a:lnTo>
                  <a:lnTo>
                    <a:pt x="25240" y="120810"/>
                  </a:lnTo>
                  <a:lnTo>
                    <a:pt x="25240" y="120810"/>
                  </a:lnTo>
                  <a:lnTo>
                    <a:pt x="25377" y="121358"/>
                  </a:lnTo>
                  <a:lnTo>
                    <a:pt x="25468" y="121929"/>
                  </a:lnTo>
                  <a:lnTo>
                    <a:pt x="25560" y="122523"/>
                  </a:lnTo>
                  <a:lnTo>
                    <a:pt x="25628" y="123140"/>
                  </a:lnTo>
                  <a:lnTo>
                    <a:pt x="25651" y="123756"/>
                  </a:lnTo>
                  <a:lnTo>
                    <a:pt x="25674" y="124419"/>
                  </a:lnTo>
                  <a:lnTo>
                    <a:pt x="25674" y="125081"/>
                  </a:lnTo>
                  <a:lnTo>
                    <a:pt x="25651" y="125744"/>
                  </a:lnTo>
                  <a:lnTo>
                    <a:pt x="25605" y="126452"/>
                  </a:lnTo>
                  <a:lnTo>
                    <a:pt x="25560" y="127137"/>
                  </a:lnTo>
                  <a:lnTo>
                    <a:pt x="25400" y="128576"/>
                  </a:lnTo>
                  <a:lnTo>
                    <a:pt x="25217" y="130015"/>
                  </a:lnTo>
                  <a:lnTo>
                    <a:pt x="24989" y="131477"/>
                  </a:lnTo>
                  <a:lnTo>
                    <a:pt x="24737" y="132939"/>
                  </a:lnTo>
                  <a:lnTo>
                    <a:pt x="24486" y="134401"/>
                  </a:lnTo>
                  <a:lnTo>
                    <a:pt x="23984" y="137210"/>
                  </a:lnTo>
                  <a:lnTo>
                    <a:pt x="23755" y="138558"/>
                  </a:lnTo>
                  <a:lnTo>
                    <a:pt x="23550" y="139837"/>
                  </a:lnTo>
                  <a:lnTo>
                    <a:pt x="23413" y="141048"/>
                  </a:lnTo>
                  <a:lnTo>
                    <a:pt x="23344" y="141619"/>
                  </a:lnTo>
                  <a:lnTo>
                    <a:pt x="23321" y="142167"/>
                  </a:lnTo>
                  <a:lnTo>
                    <a:pt x="23321" y="142167"/>
                  </a:lnTo>
                  <a:lnTo>
                    <a:pt x="23276" y="143263"/>
                  </a:lnTo>
                  <a:lnTo>
                    <a:pt x="23230" y="144360"/>
                  </a:lnTo>
                  <a:lnTo>
                    <a:pt x="23230" y="145479"/>
                  </a:lnTo>
                  <a:lnTo>
                    <a:pt x="23253" y="146575"/>
                  </a:lnTo>
                  <a:lnTo>
                    <a:pt x="23276" y="147672"/>
                  </a:lnTo>
                  <a:lnTo>
                    <a:pt x="23321" y="148745"/>
                  </a:lnTo>
                  <a:lnTo>
                    <a:pt x="23367" y="149796"/>
                  </a:lnTo>
                  <a:lnTo>
                    <a:pt x="23436" y="150824"/>
                  </a:lnTo>
                  <a:lnTo>
                    <a:pt x="23527" y="151806"/>
                  </a:lnTo>
                  <a:lnTo>
                    <a:pt x="23595" y="152743"/>
                  </a:lnTo>
                  <a:lnTo>
                    <a:pt x="23710" y="153611"/>
                  </a:lnTo>
                  <a:lnTo>
                    <a:pt x="23801" y="154433"/>
                  </a:lnTo>
                  <a:lnTo>
                    <a:pt x="23915" y="155164"/>
                  </a:lnTo>
                  <a:lnTo>
                    <a:pt x="24029" y="155826"/>
                  </a:lnTo>
                  <a:lnTo>
                    <a:pt x="24144" y="156374"/>
                  </a:lnTo>
                  <a:lnTo>
                    <a:pt x="24281" y="156854"/>
                  </a:lnTo>
                  <a:lnTo>
                    <a:pt x="24281" y="156854"/>
                  </a:lnTo>
                  <a:lnTo>
                    <a:pt x="24326" y="157060"/>
                  </a:lnTo>
                  <a:lnTo>
                    <a:pt x="24349" y="157265"/>
                  </a:lnTo>
                  <a:lnTo>
                    <a:pt x="24372" y="157494"/>
                  </a:lnTo>
                  <a:lnTo>
                    <a:pt x="24372" y="157699"/>
                  </a:lnTo>
                  <a:lnTo>
                    <a:pt x="24326" y="158179"/>
                  </a:lnTo>
                  <a:lnTo>
                    <a:pt x="24235" y="158659"/>
                  </a:lnTo>
                  <a:lnTo>
                    <a:pt x="24098" y="159207"/>
                  </a:lnTo>
                  <a:lnTo>
                    <a:pt x="23915" y="159801"/>
                  </a:lnTo>
                  <a:lnTo>
                    <a:pt x="23481" y="161217"/>
                  </a:lnTo>
                  <a:lnTo>
                    <a:pt x="23230" y="162062"/>
                  </a:lnTo>
                  <a:lnTo>
                    <a:pt x="22979" y="163021"/>
                  </a:lnTo>
                  <a:lnTo>
                    <a:pt x="22727" y="164095"/>
                  </a:lnTo>
                  <a:lnTo>
                    <a:pt x="22476" y="165283"/>
                  </a:lnTo>
                  <a:lnTo>
                    <a:pt x="22248" y="166630"/>
                  </a:lnTo>
                  <a:lnTo>
                    <a:pt x="22042" y="168115"/>
                  </a:lnTo>
                  <a:lnTo>
                    <a:pt x="21859" y="169760"/>
                  </a:lnTo>
                  <a:lnTo>
                    <a:pt x="21791" y="170651"/>
                  </a:lnTo>
                  <a:lnTo>
                    <a:pt x="21722" y="171587"/>
                  </a:lnTo>
                  <a:lnTo>
                    <a:pt x="21722" y="171587"/>
                  </a:lnTo>
                  <a:lnTo>
                    <a:pt x="21677" y="172569"/>
                  </a:lnTo>
                  <a:lnTo>
                    <a:pt x="21654" y="173620"/>
                  </a:lnTo>
                  <a:lnTo>
                    <a:pt x="21677" y="174739"/>
                  </a:lnTo>
                  <a:lnTo>
                    <a:pt x="21700" y="175881"/>
                  </a:lnTo>
                  <a:lnTo>
                    <a:pt x="21768" y="177092"/>
                  </a:lnTo>
                  <a:lnTo>
                    <a:pt x="21859" y="178325"/>
                  </a:lnTo>
                  <a:lnTo>
                    <a:pt x="21951" y="179605"/>
                  </a:lnTo>
                  <a:lnTo>
                    <a:pt x="22065" y="180906"/>
                  </a:lnTo>
                  <a:lnTo>
                    <a:pt x="22362" y="183556"/>
                  </a:lnTo>
                  <a:lnTo>
                    <a:pt x="22705" y="186229"/>
                  </a:lnTo>
                  <a:lnTo>
                    <a:pt x="23070" y="188878"/>
                  </a:lnTo>
                  <a:lnTo>
                    <a:pt x="23481" y="191459"/>
                  </a:lnTo>
                  <a:lnTo>
                    <a:pt x="23892" y="193926"/>
                  </a:lnTo>
                  <a:lnTo>
                    <a:pt x="24281" y="196233"/>
                  </a:lnTo>
                  <a:lnTo>
                    <a:pt x="24646" y="198312"/>
                  </a:lnTo>
                  <a:lnTo>
                    <a:pt x="24989" y="200116"/>
                  </a:lnTo>
                  <a:lnTo>
                    <a:pt x="25514" y="202743"/>
                  </a:lnTo>
                  <a:lnTo>
                    <a:pt x="25720" y="203703"/>
                  </a:lnTo>
                  <a:lnTo>
                    <a:pt x="52330" y="203703"/>
                  </a:lnTo>
                  <a:lnTo>
                    <a:pt x="52330" y="203703"/>
                  </a:lnTo>
                  <a:lnTo>
                    <a:pt x="52604" y="202195"/>
                  </a:lnTo>
                  <a:lnTo>
                    <a:pt x="52878" y="200642"/>
                  </a:lnTo>
                  <a:lnTo>
                    <a:pt x="53381" y="197353"/>
                  </a:lnTo>
                  <a:lnTo>
                    <a:pt x="53861" y="193995"/>
                  </a:lnTo>
                  <a:lnTo>
                    <a:pt x="54295" y="190774"/>
                  </a:lnTo>
                  <a:lnTo>
                    <a:pt x="54660" y="187782"/>
                  </a:lnTo>
                  <a:lnTo>
                    <a:pt x="54980" y="185201"/>
                  </a:lnTo>
                  <a:lnTo>
                    <a:pt x="55368" y="181912"/>
                  </a:lnTo>
                  <a:lnTo>
                    <a:pt x="55391" y="182163"/>
                  </a:lnTo>
                  <a:lnTo>
                    <a:pt x="55391" y="181912"/>
                  </a:lnTo>
                  <a:lnTo>
                    <a:pt x="55391" y="181912"/>
                  </a:lnTo>
                  <a:lnTo>
                    <a:pt x="55779" y="185201"/>
                  </a:lnTo>
                  <a:lnTo>
                    <a:pt x="56099" y="187782"/>
                  </a:lnTo>
                  <a:lnTo>
                    <a:pt x="56464" y="190774"/>
                  </a:lnTo>
                  <a:lnTo>
                    <a:pt x="56898" y="193995"/>
                  </a:lnTo>
                  <a:lnTo>
                    <a:pt x="57378" y="197353"/>
                  </a:lnTo>
                  <a:lnTo>
                    <a:pt x="57904" y="200642"/>
                  </a:lnTo>
                  <a:lnTo>
                    <a:pt x="58155" y="202195"/>
                  </a:lnTo>
                  <a:lnTo>
                    <a:pt x="58429" y="203703"/>
                  </a:lnTo>
                  <a:lnTo>
                    <a:pt x="85062" y="203703"/>
                  </a:lnTo>
                  <a:lnTo>
                    <a:pt x="85062" y="203703"/>
                  </a:lnTo>
                  <a:lnTo>
                    <a:pt x="85245" y="202743"/>
                  </a:lnTo>
                  <a:lnTo>
                    <a:pt x="85770" y="200116"/>
                  </a:lnTo>
                  <a:lnTo>
                    <a:pt x="86113" y="198312"/>
                  </a:lnTo>
                  <a:lnTo>
                    <a:pt x="86478" y="196233"/>
                  </a:lnTo>
                  <a:lnTo>
                    <a:pt x="86890" y="193926"/>
                  </a:lnTo>
                  <a:lnTo>
                    <a:pt x="87278" y="191459"/>
                  </a:lnTo>
                  <a:lnTo>
                    <a:pt x="87689" y="188878"/>
                  </a:lnTo>
                  <a:lnTo>
                    <a:pt x="88054" y="186229"/>
                  </a:lnTo>
                  <a:lnTo>
                    <a:pt x="88397" y="183556"/>
                  </a:lnTo>
                  <a:lnTo>
                    <a:pt x="88694" y="180906"/>
                  </a:lnTo>
                  <a:lnTo>
                    <a:pt x="88808" y="179605"/>
                  </a:lnTo>
                  <a:lnTo>
                    <a:pt x="88900" y="178325"/>
                  </a:lnTo>
                  <a:lnTo>
                    <a:pt x="88991" y="177092"/>
                  </a:lnTo>
                  <a:lnTo>
                    <a:pt x="89059" y="175881"/>
                  </a:lnTo>
                  <a:lnTo>
                    <a:pt x="89082" y="174739"/>
                  </a:lnTo>
                  <a:lnTo>
                    <a:pt x="89105" y="173620"/>
                  </a:lnTo>
                  <a:lnTo>
                    <a:pt x="89082" y="172569"/>
                  </a:lnTo>
                  <a:lnTo>
                    <a:pt x="89037" y="171587"/>
                  </a:lnTo>
                  <a:lnTo>
                    <a:pt x="89037" y="171587"/>
                  </a:lnTo>
                  <a:lnTo>
                    <a:pt x="88968" y="170651"/>
                  </a:lnTo>
                  <a:lnTo>
                    <a:pt x="88900" y="169760"/>
                  </a:lnTo>
                  <a:lnTo>
                    <a:pt x="88717" y="168115"/>
                  </a:lnTo>
                  <a:lnTo>
                    <a:pt x="88511" y="166630"/>
                  </a:lnTo>
                  <a:lnTo>
                    <a:pt x="88283" y="165283"/>
                  </a:lnTo>
                  <a:lnTo>
                    <a:pt x="88032" y="164095"/>
                  </a:lnTo>
                  <a:lnTo>
                    <a:pt x="87780" y="163021"/>
                  </a:lnTo>
                  <a:lnTo>
                    <a:pt x="87529" y="162085"/>
                  </a:lnTo>
                  <a:lnTo>
                    <a:pt x="87278" y="161240"/>
                  </a:lnTo>
                  <a:lnTo>
                    <a:pt x="86844" y="159801"/>
                  </a:lnTo>
                  <a:lnTo>
                    <a:pt x="86661" y="159207"/>
                  </a:lnTo>
                  <a:lnTo>
                    <a:pt x="86524" y="158681"/>
                  </a:lnTo>
                  <a:lnTo>
                    <a:pt x="86433" y="158179"/>
                  </a:lnTo>
                  <a:lnTo>
                    <a:pt x="86387" y="157722"/>
                  </a:lnTo>
                  <a:lnTo>
                    <a:pt x="86387" y="157494"/>
                  </a:lnTo>
                  <a:lnTo>
                    <a:pt x="86410" y="157288"/>
                  </a:lnTo>
                  <a:lnTo>
                    <a:pt x="86433" y="157083"/>
                  </a:lnTo>
                  <a:lnTo>
                    <a:pt x="86478" y="156877"/>
                  </a:lnTo>
                  <a:lnTo>
                    <a:pt x="86478" y="156877"/>
                  </a:lnTo>
                  <a:lnTo>
                    <a:pt x="86615" y="156397"/>
                  </a:lnTo>
                  <a:lnTo>
                    <a:pt x="86730" y="155826"/>
                  </a:lnTo>
                  <a:lnTo>
                    <a:pt x="86844" y="155164"/>
                  </a:lnTo>
                  <a:lnTo>
                    <a:pt x="86958" y="154433"/>
                  </a:lnTo>
                  <a:lnTo>
                    <a:pt x="87049" y="153633"/>
                  </a:lnTo>
                  <a:lnTo>
                    <a:pt x="87164" y="152743"/>
                  </a:lnTo>
                  <a:lnTo>
                    <a:pt x="87255" y="151829"/>
                  </a:lnTo>
                  <a:lnTo>
                    <a:pt x="87324" y="150847"/>
                  </a:lnTo>
                  <a:lnTo>
                    <a:pt x="87392" y="149819"/>
                  </a:lnTo>
                  <a:lnTo>
                    <a:pt x="87438" y="148768"/>
                  </a:lnTo>
                  <a:lnTo>
                    <a:pt x="87483" y="147672"/>
                  </a:lnTo>
                  <a:lnTo>
                    <a:pt x="87529" y="146575"/>
                  </a:lnTo>
                  <a:lnTo>
                    <a:pt x="87529" y="145479"/>
                  </a:lnTo>
                  <a:lnTo>
                    <a:pt x="87529" y="144360"/>
                  </a:lnTo>
                  <a:lnTo>
                    <a:pt x="87483" y="143263"/>
                  </a:lnTo>
                  <a:lnTo>
                    <a:pt x="87438" y="142190"/>
                  </a:lnTo>
                  <a:lnTo>
                    <a:pt x="87438" y="142190"/>
                  </a:lnTo>
                  <a:lnTo>
                    <a:pt x="87415" y="141619"/>
                  </a:lnTo>
                  <a:lnTo>
                    <a:pt x="87346" y="141048"/>
                  </a:lnTo>
                  <a:lnTo>
                    <a:pt x="87209" y="139837"/>
                  </a:lnTo>
                  <a:lnTo>
                    <a:pt x="87004" y="138558"/>
                  </a:lnTo>
                  <a:lnTo>
                    <a:pt x="86775" y="137233"/>
                  </a:lnTo>
                  <a:lnTo>
                    <a:pt x="86273" y="134401"/>
                  </a:lnTo>
                  <a:lnTo>
                    <a:pt x="86022" y="132962"/>
                  </a:lnTo>
                  <a:lnTo>
                    <a:pt x="85770" y="131500"/>
                  </a:lnTo>
                  <a:lnTo>
                    <a:pt x="85542" y="130015"/>
                  </a:lnTo>
                  <a:lnTo>
                    <a:pt x="85359" y="128576"/>
                  </a:lnTo>
                  <a:lnTo>
                    <a:pt x="85199" y="127137"/>
                  </a:lnTo>
                  <a:lnTo>
                    <a:pt x="85154" y="126452"/>
                  </a:lnTo>
                  <a:lnTo>
                    <a:pt x="85108" y="125767"/>
                  </a:lnTo>
                  <a:lnTo>
                    <a:pt x="85085" y="125081"/>
                  </a:lnTo>
                  <a:lnTo>
                    <a:pt x="85085" y="124419"/>
                  </a:lnTo>
                  <a:lnTo>
                    <a:pt x="85108" y="123756"/>
                  </a:lnTo>
                  <a:lnTo>
                    <a:pt x="85131" y="123140"/>
                  </a:lnTo>
                  <a:lnTo>
                    <a:pt x="85199" y="122523"/>
                  </a:lnTo>
                  <a:lnTo>
                    <a:pt x="85291" y="121929"/>
                  </a:lnTo>
                  <a:lnTo>
                    <a:pt x="85405" y="121358"/>
                  </a:lnTo>
                  <a:lnTo>
                    <a:pt x="85519" y="120810"/>
                  </a:lnTo>
                  <a:lnTo>
                    <a:pt x="85519" y="120810"/>
                  </a:lnTo>
                  <a:lnTo>
                    <a:pt x="85839" y="119599"/>
                  </a:lnTo>
                  <a:lnTo>
                    <a:pt x="86181" y="118160"/>
                  </a:lnTo>
                  <a:lnTo>
                    <a:pt x="86524" y="116516"/>
                  </a:lnTo>
                  <a:lnTo>
                    <a:pt x="86890" y="114734"/>
                  </a:lnTo>
                  <a:lnTo>
                    <a:pt x="87643" y="110919"/>
                  </a:lnTo>
                  <a:lnTo>
                    <a:pt x="88351" y="107013"/>
                  </a:lnTo>
                  <a:lnTo>
                    <a:pt x="89014" y="103382"/>
                  </a:lnTo>
                  <a:lnTo>
                    <a:pt x="89516" y="100344"/>
                  </a:lnTo>
                  <a:lnTo>
                    <a:pt x="89996" y="97511"/>
                  </a:lnTo>
                  <a:lnTo>
                    <a:pt x="89996" y="97511"/>
                  </a:lnTo>
                  <a:lnTo>
                    <a:pt x="89996" y="98288"/>
                  </a:lnTo>
                  <a:lnTo>
                    <a:pt x="89996" y="99179"/>
                  </a:lnTo>
                  <a:lnTo>
                    <a:pt x="90019" y="100389"/>
                  </a:lnTo>
                  <a:lnTo>
                    <a:pt x="90065" y="101874"/>
                  </a:lnTo>
                  <a:lnTo>
                    <a:pt x="90156" y="103587"/>
                  </a:lnTo>
                  <a:lnTo>
                    <a:pt x="90270" y="105506"/>
                  </a:lnTo>
                  <a:lnTo>
                    <a:pt x="90430" y="107607"/>
                  </a:lnTo>
                  <a:lnTo>
                    <a:pt x="90658" y="109823"/>
                  </a:lnTo>
                  <a:lnTo>
                    <a:pt x="90795" y="110988"/>
                  </a:lnTo>
                  <a:lnTo>
                    <a:pt x="90932" y="112176"/>
                  </a:lnTo>
                  <a:lnTo>
                    <a:pt x="91115" y="113363"/>
                  </a:lnTo>
                  <a:lnTo>
                    <a:pt x="91298" y="114574"/>
                  </a:lnTo>
                  <a:lnTo>
                    <a:pt x="91504" y="115808"/>
                  </a:lnTo>
                  <a:lnTo>
                    <a:pt x="91732" y="117018"/>
                  </a:lnTo>
                  <a:lnTo>
                    <a:pt x="91983" y="118252"/>
                  </a:lnTo>
                  <a:lnTo>
                    <a:pt x="92257" y="119485"/>
                  </a:lnTo>
                  <a:lnTo>
                    <a:pt x="92554" y="120696"/>
                  </a:lnTo>
                  <a:lnTo>
                    <a:pt x="92874" y="121906"/>
                  </a:lnTo>
                  <a:lnTo>
                    <a:pt x="93217" y="123094"/>
                  </a:lnTo>
                  <a:lnTo>
                    <a:pt x="93582" y="124282"/>
                  </a:lnTo>
                  <a:lnTo>
                    <a:pt x="93970" y="125424"/>
                  </a:lnTo>
                  <a:lnTo>
                    <a:pt x="94404" y="126566"/>
                  </a:lnTo>
                  <a:lnTo>
                    <a:pt x="94404" y="126566"/>
                  </a:lnTo>
                  <a:lnTo>
                    <a:pt x="94770" y="127457"/>
                  </a:lnTo>
                  <a:lnTo>
                    <a:pt x="94770" y="127457"/>
                  </a:lnTo>
                  <a:lnTo>
                    <a:pt x="94998" y="128005"/>
                  </a:lnTo>
                  <a:lnTo>
                    <a:pt x="95227" y="128576"/>
                  </a:lnTo>
                  <a:lnTo>
                    <a:pt x="95409" y="129124"/>
                  </a:lnTo>
                  <a:lnTo>
                    <a:pt x="95592" y="129695"/>
                  </a:lnTo>
                  <a:lnTo>
                    <a:pt x="95752" y="130266"/>
                  </a:lnTo>
                  <a:lnTo>
                    <a:pt x="95889" y="130837"/>
                  </a:lnTo>
                  <a:lnTo>
                    <a:pt x="96003" y="131431"/>
                  </a:lnTo>
                  <a:lnTo>
                    <a:pt x="96118" y="132002"/>
                  </a:lnTo>
                  <a:lnTo>
                    <a:pt x="96209" y="132596"/>
                  </a:lnTo>
                  <a:lnTo>
                    <a:pt x="96300" y="133167"/>
                  </a:lnTo>
                  <a:lnTo>
                    <a:pt x="96369" y="133761"/>
                  </a:lnTo>
                  <a:lnTo>
                    <a:pt x="96414" y="134355"/>
                  </a:lnTo>
                  <a:lnTo>
                    <a:pt x="96483" y="135543"/>
                  </a:lnTo>
                  <a:lnTo>
                    <a:pt x="96506" y="136731"/>
                  </a:lnTo>
                  <a:lnTo>
                    <a:pt x="96483" y="137918"/>
                  </a:lnTo>
                  <a:lnTo>
                    <a:pt x="96414" y="139106"/>
                  </a:lnTo>
                  <a:lnTo>
                    <a:pt x="96323" y="140294"/>
                  </a:lnTo>
                  <a:lnTo>
                    <a:pt x="96186" y="141505"/>
                  </a:lnTo>
                  <a:lnTo>
                    <a:pt x="96026" y="142692"/>
                  </a:lnTo>
                  <a:lnTo>
                    <a:pt x="95843" y="143880"/>
                  </a:lnTo>
                  <a:lnTo>
                    <a:pt x="95638" y="145045"/>
                  </a:lnTo>
                  <a:lnTo>
                    <a:pt x="95409" y="146210"/>
                  </a:lnTo>
                  <a:lnTo>
                    <a:pt x="94953" y="148540"/>
                  </a:lnTo>
                  <a:lnTo>
                    <a:pt x="94473" y="150801"/>
                  </a:lnTo>
                  <a:lnTo>
                    <a:pt x="94016" y="152994"/>
                  </a:lnTo>
                  <a:lnTo>
                    <a:pt x="93811" y="154067"/>
                  </a:lnTo>
                  <a:lnTo>
                    <a:pt x="93605" y="155118"/>
                  </a:lnTo>
                  <a:lnTo>
                    <a:pt x="93445" y="156146"/>
                  </a:lnTo>
                  <a:lnTo>
                    <a:pt x="93285" y="157151"/>
                  </a:lnTo>
                  <a:lnTo>
                    <a:pt x="93171" y="158133"/>
                  </a:lnTo>
                  <a:lnTo>
                    <a:pt x="93102" y="159070"/>
                  </a:lnTo>
                  <a:lnTo>
                    <a:pt x="93057" y="160006"/>
                  </a:lnTo>
                  <a:lnTo>
                    <a:pt x="93057" y="160897"/>
                  </a:lnTo>
                  <a:lnTo>
                    <a:pt x="93080" y="161742"/>
                  </a:lnTo>
                  <a:lnTo>
                    <a:pt x="93125" y="162153"/>
                  </a:lnTo>
                  <a:lnTo>
                    <a:pt x="93194" y="162565"/>
                  </a:lnTo>
                  <a:lnTo>
                    <a:pt x="93194" y="162565"/>
                  </a:lnTo>
                  <a:lnTo>
                    <a:pt x="93399" y="164163"/>
                  </a:lnTo>
                  <a:lnTo>
                    <a:pt x="93559" y="165694"/>
                  </a:lnTo>
                  <a:lnTo>
                    <a:pt x="93696" y="167179"/>
                  </a:lnTo>
                  <a:lnTo>
                    <a:pt x="93765" y="168595"/>
                  </a:lnTo>
                  <a:lnTo>
                    <a:pt x="93833" y="169942"/>
                  </a:lnTo>
                  <a:lnTo>
                    <a:pt x="93856" y="171199"/>
                  </a:lnTo>
                  <a:lnTo>
                    <a:pt x="93833" y="172364"/>
                  </a:lnTo>
                  <a:lnTo>
                    <a:pt x="93811" y="173460"/>
                  </a:lnTo>
                  <a:lnTo>
                    <a:pt x="93788" y="174442"/>
                  </a:lnTo>
                  <a:lnTo>
                    <a:pt x="93742" y="175310"/>
                  </a:lnTo>
                  <a:lnTo>
                    <a:pt x="93628" y="176704"/>
                  </a:lnTo>
                  <a:lnTo>
                    <a:pt x="93536" y="177572"/>
                  </a:lnTo>
                  <a:lnTo>
                    <a:pt x="93514" y="177869"/>
                  </a:lnTo>
                  <a:lnTo>
                    <a:pt x="93514" y="177869"/>
                  </a:lnTo>
                  <a:lnTo>
                    <a:pt x="93331" y="178143"/>
                  </a:lnTo>
                  <a:lnTo>
                    <a:pt x="92851" y="178874"/>
                  </a:lnTo>
                  <a:lnTo>
                    <a:pt x="92189" y="179970"/>
                  </a:lnTo>
                  <a:lnTo>
                    <a:pt x="91823" y="180610"/>
                  </a:lnTo>
                  <a:lnTo>
                    <a:pt x="91435" y="181318"/>
                  </a:lnTo>
                  <a:lnTo>
                    <a:pt x="91047" y="182049"/>
                  </a:lnTo>
                  <a:lnTo>
                    <a:pt x="90658" y="182802"/>
                  </a:lnTo>
                  <a:lnTo>
                    <a:pt x="90316" y="183579"/>
                  </a:lnTo>
                  <a:lnTo>
                    <a:pt x="89996" y="184333"/>
                  </a:lnTo>
                  <a:lnTo>
                    <a:pt x="89745" y="185087"/>
                  </a:lnTo>
                  <a:lnTo>
                    <a:pt x="89631" y="185452"/>
                  </a:lnTo>
                  <a:lnTo>
                    <a:pt x="89539" y="185817"/>
                  </a:lnTo>
                  <a:lnTo>
                    <a:pt x="89448" y="186160"/>
                  </a:lnTo>
                  <a:lnTo>
                    <a:pt x="89402" y="186503"/>
                  </a:lnTo>
                  <a:lnTo>
                    <a:pt x="89379" y="186822"/>
                  </a:lnTo>
                  <a:lnTo>
                    <a:pt x="89356" y="187119"/>
                  </a:lnTo>
                  <a:lnTo>
                    <a:pt x="89356" y="187119"/>
                  </a:lnTo>
                  <a:lnTo>
                    <a:pt x="89356" y="187439"/>
                  </a:lnTo>
                  <a:lnTo>
                    <a:pt x="89311" y="187736"/>
                  </a:lnTo>
                  <a:lnTo>
                    <a:pt x="89288" y="188056"/>
                  </a:lnTo>
                  <a:lnTo>
                    <a:pt x="89219" y="188376"/>
                  </a:lnTo>
                  <a:lnTo>
                    <a:pt x="89059" y="189015"/>
                  </a:lnTo>
                  <a:lnTo>
                    <a:pt x="88877" y="189678"/>
                  </a:lnTo>
                  <a:lnTo>
                    <a:pt x="88648" y="190340"/>
                  </a:lnTo>
                  <a:lnTo>
                    <a:pt x="88420" y="191003"/>
                  </a:lnTo>
                  <a:lnTo>
                    <a:pt x="87917" y="192259"/>
                  </a:lnTo>
                  <a:lnTo>
                    <a:pt x="87689" y="192876"/>
                  </a:lnTo>
                  <a:lnTo>
                    <a:pt x="87483" y="193424"/>
                  </a:lnTo>
                  <a:lnTo>
                    <a:pt x="87324" y="193949"/>
                  </a:lnTo>
                  <a:lnTo>
                    <a:pt x="87209" y="194429"/>
                  </a:lnTo>
                  <a:lnTo>
                    <a:pt x="87164" y="194657"/>
                  </a:lnTo>
                  <a:lnTo>
                    <a:pt x="87141" y="194863"/>
                  </a:lnTo>
                  <a:lnTo>
                    <a:pt x="87141" y="195046"/>
                  </a:lnTo>
                  <a:lnTo>
                    <a:pt x="87164" y="195228"/>
                  </a:lnTo>
                  <a:lnTo>
                    <a:pt x="87186" y="195388"/>
                  </a:lnTo>
                  <a:lnTo>
                    <a:pt x="87255" y="195525"/>
                  </a:lnTo>
                  <a:lnTo>
                    <a:pt x="87346" y="195639"/>
                  </a:lnTo>
                  <a:lnTo>
                    <a:pt x="87438" y="195731"/>
                  </a:lnTo>
                  <a:lnTo>
                    <a:pt x="87438" y="195731"/>
                  </a:lnTo>
                  <a:lnTo>
                    <a:pt x="87575" y="195822"/>
                  </a:lnTo>
                  <a:lnTo>
                    <a:pt x="87689" y="195868"/>
                  </a:lnTo>
                  <a:lnTo>
                    <a:pt x="87826" y="195891"/>
                  </a:lnTo>
                  <a:lnTo>
                    <a:pt x="87963" y="195913"/>
                  </a:lnTo>
                  <a:lnTo>
                    <a:pt x="88100" y="195891"/>
                  </a:lnTo>
                  <a:lnTo>
                    <a:pt x="88237" y="195868"/>
                  </a:lnTo>
                  <a:lnTo>
                    <a:pt x="88374" y="195799"/>
                  </a:lnTo>
                  <a:lnTo>
                    <a:pt x="88534" y="195754"/>
                  </a:lnTo>
                  <a:lnTo>
                    <a:pt x="88831" y="195571"/>
                  </a:lnTo>
                  <a:lnTo>
                    <a:pt x="89105" y="195342"/>
                  </a:lnTo>
                  <a:lnTo>
                    <a:pt x="89402" y="195091"/>
                  </a:lnTo>
                  <a:lnTo>
                    <a:pt x="89676" y="194817"/>
                  </a:lnTo>
                  <a:lnTo>
                    <a:pt x="89927" y="194543"/>
                  </a:lnTo>
                  <a:lnTo>
                    <a:pt x="90179" y="194246"/>
                  </a:lnTo>
                  <a:lnTo>
                    <a:pt x="90590" y="193721"/>
                  </a:lnTo>
                  <a:lnTo>
                    <a:pt x="90864" y="193332"/>
                  </a:lnTo>
                  <a:lnTo>
                    <a:pt x="90955" y="193195"/>
                  </a:lnTo>
                  <a:lnTo>
                    <a:pt x="90955" y="193195"/>
                  </a:lnTo>
                  <a:lnTo>
                    <a:pt x="90841" y="195480"/>
                  </a:lnTo>
                  <a:lnTo>
                    <a:pt x="90727" y="197604"/>
                  </a:lnTo>
                  <a:lnTo>
                    <a:pt x="90636" y="198677"/>
                  </a:lnTo>
                  <a:lnTo>
                    <a:pt x="90544" y="199728"/>
                  </a:lnTo>
                  <a:lnTo>
                    <a:pt x="90544" y="199728"/>
                  </a:lnTo>
                  <a:lnTo>
                    <a:pt x="90476" y="200253"/>
                  </a:lnTo>
                  <a:lnTo>
                    <a:pt x="90384" y="200870"/>
                  </a:lnTo>
                  <a:lnTo>
                    <a:pt x="90224" y="201555"/>
                  </a:lnTo>
                  <a:lnTo>
                    <a:pt x="90065" y="202309"/>
                  </a:lnTo>
                  <a:lnTo>
                    <a:pt x="89699" y="203862"/>
                  </a:lnTo>
                  <a:lnTo>
                    <a:pt x="89334" y="205438"/>
                  </a:lnTo>
                  <a:lnTo>
                    <a:pt x="89174" y="206192"/>
                  </a:lnTo>
                  <a:lnTo>
                    <a:pt x="89037" y="206900"/>
                  </a:lnTo>
                  <a:lnTo>
                    <a:pt x="88945" y="207586"/>
                  </a:lnTo>
                  <a:lnTo>
                    <a:pt x="88900" y="208157"/>
                  </a:lnTo>
                  <a:lnTo>
                    <a:pt x="88900" y="208431"/>
                  </a:lnTo>
                  <a:lnTo>
                    <a:pt x="88922" y="208682"/>
                  </a:lnTo>
                  <a:lnTo>
                    <a:pt x="88945" y="208888"/>
                  </a:lnTo>
                  <a:lnTo>
                    <a:pt x="88991" y="209070"/>
                  </a:lnTo>
                  <a:lnTo>
                    <a:pt x="89059" y="209230"/>
                  </a:lnTo>
                  <a:lnTo>
                    <a:pt x="89128" y="209367"/>
                  </a:lnTo>
                  <a:lnTo>
                    <a:pt x="89242" y="209459"/>
                  </a:lnTo>
                  <a:lnTo>
                    <a:pt x="89356" y="209527"/>
                  </a:lnTo>
                  <a:lnTo>
                    <a:pt x="89356" y="209527"/>
                  </a:lnTo>
                  <a:lnTo>
                    <a:pt x="89425" y="209550"/>
                  </a:lnTo>
                  <a:lnTo>
                    <a:pt x="89493" y="209550"/>
                  </a:lnTo>
                  <a:lnTo>
                    <a:pt x="89676" y="209527"/>
                  </a:lnTo>
                  <a:lnTo>
                    <a:pt x="89859" y="209436"/>
                  </a:lnTo>
                  <a:lnTo>
                    <a:pt x="90087" y="209322"/>
                  </a:lnTo>
                  <a:lnTo>
                    <a:pt x="90316" y="209139"/>
                  </a:lnTo>
                  <a:lnTo>
                    <a:pt x="90567" y="208933"/>
                  </a:lnTo>
                  <a:lnTo>
                    <a:pt x="90841" y="208682"/>
                  </a:lnTo>
                  <a:lnTo>
                    <a:pt x="91115" y="208408"/>
                  </a:lnTo>
                  <a:lnTo>
                    <a:pt x="91732" y="207723"/>
                  </a:lnTo>
                  <a:lnTo>
                    <a:pt x="92372" y="206946"/>
                  </a:lnTo>
                  <a:lnTo>
                    <a:pt x="93057" y="206078"/>
                  </a:lnTo>
                  <a:lnTo>
                    <a:pt x="93742" y="205142"/>
                  </a:lnTo>
                  <a:lnTo>
                    <a:pt x="94450" y="204137"/>
                  </a:lnTo>
                  <a:lnTo>
                    <a:pt x="95158" y="203109"/>
                  </a:lnTo>
                  <a:lnTo>
                    <a:pt x="95866" y="202058"/>
                  </a:lnTo>
                  <a:lnTo>
                    <a:pt x="96529" y="201030"/>
                  </a:lnTo>
                  <a:lnTo>
                    <a:pt x="97145" y="200002"/>
                  </a:lnTo>
                  <a:lnTo>
                    <a:pt x="97716" y="199043"/>
                  </a:lnTo>
                  <a:lnTo>
                    <a:pt x="98242" y="198152"/>
                  </a:lnTo>
                  <a:lnTo>
                    <a:pt x="98676" y="197330"/>
                  </a:lnTo>
                  <a:lnTo>
                    <a:pt x="98676" y="197330"/>
                  </a:lnTo>
                  <a:lnTo>
                    <a:pt x="98881" y="196941"/>
                  </a:lnTo>
                  <a:lnTo>
                    <a:pt x="99064" y="196553"/>
                  </a:lnTo>
                  <a:lnTo>
                    <a:pt x="99224" y="196142"/>
                  </a:lnTo>
                  <a:lnTo>
                    <a:pt x="99384" y="195708"/>
                  </a:lnTo>
                  <a:lnTo>
                    <a:pt x="99521" y="195274"/>
                  </a:lnTo>
                  <a:lnTo>
                    <a:pt x="99658" y="194817"/>
                  </a:lnTo>
                  <a:lnTo>
                    <a:pt x="99772" y="194360"/>
                  </a:lnTo>
                  <a:lnTo>
                    <a:pt x="99886" y="193881"/>
                  </a:lnTo>
                  <a:lnTo>
                    <a:pt x="100069" y="192898"/>
                  </a:lnTo>
                  <a:lnTo>
                    <a:pt x="100206" y="191871"/>
                  </a:lnTo>
                  <a:lnTo>
                    <a:pt x="100298" y="190797"/>
                  </a:lnTo>
                  <a:lnTo>
                    <a:pt x="100366" y="189678"/>
                  </a:lnTo>
                  <a:lnTo>
                    <a:pt x="100389" y="188513"/>
                  </a:lnTo>
                  <a:lnTo>
                    <a:pt x="100389" y="187302"/>
                  </a:lnTo>
                  <a:lnTo>
                    <a:pt x="100366" y="186046"/>
                  </a:lnTo>
                  <a:lnTo>
                    <a:pt x="100298" y="184744"/>
                  </a:lnTo>
                  <a:lnTo>
                    <a:pt x="100229" y="183419"/>
                  </a:lnTo>
                  <a:lnTo>
                    <a:pt x="100115" y="182026"/>
                  </a:lnTo>
                  <a:lnTo>
                    <a:pt x="99886" y="179148"/>
                  </a:lnTo>
                  <a:lnTo>
                    <a:pt x="99886" y="179148"/>
                  </a:lnTo>
                  <a:lnTo>
                    <a:pt x="100252" y="177594"/>
                  </a:lnTo>
                  <a:lnTo>
                    <a:pt x="100686" y="175927"/>
                  </a:lnTo>
                  <a:lnTo>
                    <a:pt x="101234" y="173894"/>
                  </a:lnTo>
                  <a:lnTo>
                    <a:pt x="101531" y="172798"/>
                  </a:lnTo>
                  <a:lnTo>
                    <a:pt x="101874" y="171678"/>
                  </a:lnTo>
                  <a:lnTo>
                    <a:pt x="102239" y="170559"/>
                  </a:lnTo>
                  <a:lnTo>
                    <a:pt x="102605" y="169463"/>
                  </a:lnTo>
                  <a:lnTo>
                    <a:pt x="102993" y="168412"/>
                  </a:lnTo>
                  <a:lnTo>
                    <a:pt x="103381" y="167430"/>
                  </a:lnTo>
                  <a:lnTo>
                    <a:pt x="103792" y="166539"/>
                  </a:lnTo>
                  <a:lnTo>
                    <a:pt x="103975" y="166128"/>
                  </a:lnTo>
                  <a:lnTo>
                    <a:pt x="104181" y="165762"/>
                  </a:lnTo>
                  <a:lnTo>
                    <a:pt x="104181" y="165762"/>
                  </a:lnTo>
                  <a:lnTo>
                    <a:pt x="104386" y="165374"/>
                  </a:lnTo>
                  <a:lnTo>
                    <a:pt x="104615" y="164940"/>
                  </a:lnTo>
                  <a:lnTo>
                    <a:pt x="105071" y="163935"/>
                  </a:lnTo>
                  <a:lnTo>
                    <a:pt x="105551" y="162770"/>
                  </a:lnTo>
                  <a:lnTo>
                    <a:pt x="106031" y="161468"/>
                  </a:lnTo>
                  <a:lnTo>
                    <a:pt x="106533" y="160029"/>
                  </a:lnTo>
                  <a:lnTo>
                    <a:pt x="107059" y="158499"/>
                  </a:lnTo>
                  <a:lnTo>
                    <a:pt x="107561" y="156900"/>
                  </a:lnTo>
                  <a:lnTo>
                    <a:pt x="108041" y="155232"/>
                  </a:lnTo>
                  <a:lnTo>
                    <a:pt x="108521" y="153542"/>
                  </a:lnTo>
                  <a:lnTo>
                    <a:pt x="108955" y="151829"/>
                  </a:lnTo>
                  <a:lnTo>
                    <a:pt x="109366" y="150139"/>
                  </a:lnTo>
                  <a:lnTo>
                    <a:pt x="109731" y="148471"/>
                  </a:lnTo>
                  <a:lnTo>
                    <a:pt x="110051" y="146849"/>
                  </a:lnTo>
                  <a:lnTo>
                    <a:pt x="110325" y="145319"/>
                  </a:lnTo>
                  <a:lnTo>
                    <a:pt x="110508" y="143880"/>
                  </a:lnTo>
                  <a:lnTo>
                    <a:pt x="110599" y="143195"/>
                  </a:lnTo>
                  <a:lnTo>
                    <a:pt x="110645" y="142555"/>
                  </a:lnTo>
                  <a:lnTo>
                    <a:pt x="110645" y="142555"/>
                  </a:lnTo>
                  <a:lnTo>
                    <a:pt x="110713" y="141322"/>
                  </a:lnTo>
                  <a:lnTo>
                    <a:pt x="110759" y="140111"/>
                  </a:lnTo>
                  <a:lnTo>
                    <a:pt x="110759" y="138969"/>
                  </a:lnTo>
                  <a:lnTo>
                    <a:pt x="110759" y="137827"/>
                  </a:lnTo>
                  <a:lnTo>
                    <a:pt x="110713" y="136731"/>
                  </a:lnTo>
                  <a:lnTo>
                    <a:pt x="110645" y="135657"/>
                  </a:lnTo>
                  <a:lnTo>
                    <a:pt x="110553" y="134606"/>
                  </a:lnTo>
                  <a:lnTo>
                    <a:pt x="110439" y="133578"/>
                  </a:lnTo>
                  <a:lnTo>
                    <a:pt x="110302" y="132596"/>
                  </a:lnTo>
                  <a:lnTo>
                    <a:pt x="110142" y="131614"/>
                  </a:lnTo>
                  <a:lnTo>
                    <a:pt x="109982" y="130655"/>
                  </a:lnTo>
                  <a:lnTo>
                    <a:pt x="109800" y="129718"/>
                  </a:lnTo>
                  <a:lnTo>
                    <a:pt x="109617" y="128782"/>
                  </a:lnTo>
                  <a:lnTo>
                    <a:pt x="109411" y="127868"/>
                  </a:lnTo>
                  <a:lnTo>
                    <a:pt x="108977" y="12606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67"/>
            <p:cNvSpPr/>
            <p:nvPr/>
          </p:nvSpPr>
          <p:spPr>
            <a:xfrm>
              <a:off x="4251963" y="3522021"/>
              <a:ext cx="610649" cy="467337"/>
            </a:xfrm>
            <a:custGeom>
              <a:avLst/>
              <a:gdLst/>
              <a:ahLst/>
              <a:cxnLst/>
              <a:rect l="l" t="t" r="r" b="b"/>
              <a:pathLst>
                <a:path w="36981" h="28302" extrusionOk="0">
                  <a:moveTo>
                    <a:pt x="26382" y="9206"/>
                  </a:moveTo>
                  <a:lnTo>
                    <a:pt x="26497" y="9343"/>
                  </a:lnTo>
                  <a:lnTo>
                    <a:pt x="26634" y="9480"/>
                  </a:lnTo>
                  <a:lnTo>
                    <a:pt x="26794" y="9594"/>
                  </a:lnTo>
                  <a:lnTo>
                    <a:pt x="26954" y="9685"/>
                  </a:lnTo>
                  <a:lnTo>
                    <a:pt x="27113" y="9754"/>
                  </a:lnTo>
                  <a:lnTo>
                    <a:pt x="27319" y="9822"/>
                  </a:lnTo>
                  <a:lnTo>
                    <a:pt x="27525" y="9845"/>
                  </a:lnTo>
                  <a:lnTo>
                    <a:pt x="27753" y="9868"/>
                  </a:lnTo>
                  <a:lnTo>
                    <a:pt x="27959" y="9845"/>
                  </a:lnTo>
                  <a:lnTo>
                    <a:pt x="28141" y="9822"/>
                  </a:lnTo>
                  <a:lnTo>
                    <a:pt x="28301" y="9777"/>
                  </a:lnTo>
                  <a:lnTo>
                    <a:pt x="28461" y="9731"/>
                  </a:lnTo>
                  <a:lnTo>
                    <a:pt x="28621" y="9662"/>
                  </a:lnTo>
                  <a:lnTo>
                    <a:pt x="28758" y="9571"/>
                  </a:lnTo>
                  <a:lnTo>
                    <a:pt x="28872" y="9480"/>
                  </a:lnTo>
                  <a:lnTo>
                    <a:pt x="28986" y="9366"/>
                  </a:lnTo>
                  <a:lnTo>
                    <a:pt x="29261" y="9480"/>
                  </a:lnTo>
                  <a:lnTo>
                    <a:pt x="29557" y="9548"/>
                  </a:lnTo>
                  <a:lnTo>
                    <a:pt x="29557" y="9708"/>
                  </a:lnTo>
                  <a:lnTo>
                    <a:pt x="29557" y="10005"/>
                  </a:lnTo>
                  <a:lnTo>
                    <a:pt x="29580" y="10256"/>
                  </a:lnTo>
                  <a:lnTo>
                    <a:pt x="29626" y="10485"/>
                  </a:lnTo>
                  <a:lnTo>
                    <a:pt x="29694" y="10690"/>
                  </a:lnTo>
                  <a:lnTo>
                    <a:pt x="29786" y="10896"/>
                  </a:lnTo>
                  <a:lnTo>
                    <a:pt x="29923" y="11102"/>
                  </a:lnTo>
                  <a:lnTo>
                    <a:pt x="30083" y="11261"/>
                  </a:lnTo>
                  <a:lnTo>
                    <a:pt x="30243" y="11421"/>
                  </a:lnTo>
                  <a:lnTo>
                    <a:pt x="30425" y="11558"/>
                  </a:lnTo>
                  <a:lnTo>
                    <a:pt x="30334" y="11741"/>
                  </a:lnTo>
                  <a:lnTo>
                    <a:pt x="30266" y="11947"/>
                  </a:lnTo>
                  <a:lnTo>
                    <a:pt x="30243" y="12152"/>
                  </a:lnTo>
                  <a:lnTo>
                    <a:pt x="30243" y="12358"/>
                  </a:lnTo>
                  <a:lnTo>
                    <a:pt x="30151" y="12358"/>
                  </a:lnTo>
                  <a:lnTo>
                    <a:pt x="29877" y="12381"/>
                  </a:lnTo>
                  <a:lnTo>
                    <a:pt x="29626" y="12426"/>
                  </a:lnTo>
                  <a:lnTo>
                    <a:pt x="29398" y="12495"/>
                  </a:lnTo>
                  <a:lnTo>
                    <a:pt x="29169" y="12586"/>
                  </a:lnTo>
                  <a:lnTo>
                    <a:pt x="28986" y="12700"/>
                  </a:lnTo>
                  <a:lnTo>
                    <a:pt x="28804" y="12837"/>
                  </a:lnTo>
                  <a:lnTo>
                    <a:pt x="28644" y="12997"/>
                  </a:lnTo>
                  <a:lnTo>
                    <a:pt x="28507" y="13180"/>
                  </a:lnTo>
                  <a:lnTo>
                    <a:pt x="28347" y="12975"/>
                  </a:lnTo>
                  <a:lnTo>
                    <a:pt x="28187" y="12837"/>
                  </a:lnTo>
                  <a:lnTo>
                    <a:pt x="28027" y="12700"/>
                  </a:lnTo>
                  <a:lnTo>
                    <a:pt x="27844" y="12609"/>
                  </a:lnTo>
                  <a:lnTo>
                    <a:pt x="27662" y="12518"/>
                  </a:lnTo>
                  <a:lnTo>
                    <a:pt x="27479" y="12449"/>
                  </a:lnTo>
                  <a:lnTo>
                    <a:pt x="27273" y="12403"/>
                  </a:lnTo>
                  <a:lnTo>
                    <a:pt x="27068" y="12358"/>
                  </a:lnTo>
                  <a:lnTo>
                    <a:pt x="26657" y="12358"/>
                  </a:lnTo>
                  <a:lnTo>
                    <a:pt x="26451" y="12403"/>
                  </a:lnTo>
                  <a:lnTo>
                    <a:pt x="26245" y="12449"/>
                  </a:lnTo>
                  <a:lnTo>
                    <a:pt x="26063" y="12518"/>
                  </a:lnTo>
                  <a:lnTo>
                    <a:pt x="25880" y="12609"/>
                  </a:lnTo>
                  <a:lnTo>
                    <a:pt x="25697" y="12700"/>
                  </a:lnTo>
                  <a:lnTo>
                    <a:pt x="25537" y="12837"/>
                  </a:lnTo>
                  <a:lnTo>
                    <a:pt x="25377" y="12975"/>
                  </a:lnTo>
                  <a:lnTo>
                    <a:pt x="25240" y="13134"/>
                  </a:lnTo>
                  <a:lnTo>
                    <a:pt x="25195" y="13157"/>
                  </a:lnTo>
                  <a:lnTo>
                    <a:pt x="25080" y="12997"/>
                  </a:lnTo>
                  <a:lnTo>
                    <a:pt x="24943" y="12860"/>
                  </a:lnTo>
                  <a:lnTo>
                    <a:pt x="24761" y="12723"/>
                  </a:lnTo>
                  <a:lnTo>
                    <a:pt x="24601" y="12609"/>
                  </a:lnTo>
                  <a:lnTo>
                    <a:pt x="24395" y="12518"/>
                  </a:lnTo>
                  <a:lnTo>
                    <a:pt x="24167" y="12449"/>
                  </a:lnTo>
                  <a:lnTo>
                    <a:pt x="23938" y="12381"/>
                  </a:lnTo>
                  <a:lnTo>
                    <a:pt x="23687" y="12358"/>
                  </a:lnTo>
                  <a:lnTo>
                    <a:pt x="23710" y="12175"/>
                  </a:lnTo>
                  <a:lnTo>
                    <a:pt x="23710" y="11947"/>
                  </a:lnTo>
                  <a:lnTo>
                    <a:pt x="23687" y="11673"/>
                  </a:lnTo>
                  <a:lnTo>
                    <a:pt x="23641" y="11421"/>
                  </a:lnTo>
                  <a:lnTo>
                    <a:pt x="23527" y="11170"/>
                  </a:lnTo>
                  <a:lnTo>
                    <a:pt x="23390" y="10942"/>
                  </a:lnTo>
                  <a:lnTo>
                    <a:pt x="23207" y="10713"/>
                  </a:lnTo>
                  <a:lnTo>
                    <a:pt x="23025" y="10553"/>
                  </a:lnTo>
                  <a:lnTo>
                    <a:pt x="22796" y="10393"/>
                  </a:lnTo>
                  <a:lnTo>
                    <a:pt x="22545" y="10279"/>
                  </a:lnTo>
                  <a:lnTo>
                    <a:pt x="22773" y="10119"/>
                  </a:lnTo>
                  <a:lnTo>
                    <a:pt x="22956" y="9937"/>
                  </a:lnTo>
                  <a:lnTo>
                    <a:pt x="23070" y="10096"/>
                  </a:lnTo>
                  <a:lnTo>
                    <a:pt x="23207" y="10234"/>
                  </a:lnTo>
                  <a:lnTo>
                    <a:pt x="23322" y="10348"/>
                  </a:lnTo>
                  <a:lnTo>
                    <a:pt x="23482" y="10462"/>
                  </a:lnTo>
                  <a:lnTo>
                    <a:pt x="23619" y="10553"/>
                  </a:lnTo>
                  <a:lnTo>
                    <a:pt x="23779" y="10622"/>
                  </a:lnTo>
                  <a:lnTo>
                    <a:pt x="23961" y="10690"/>
                  </a:lnTo>
                  <a:lnTo>
                    <a:pt x="24121" y="10713"/>
                  </a:lnTo>
                  <a:lnTo>
                    <a:pt x="24304" y="10736"/>
                  </a:lnTo>
                  <a:lnTo>
                    <a:pt x="24464" y="10759"/>
                  </a:lnTo>
                  <a:lnTo>
                    <a:pt x="24647" y="10736"/>
                  </a:lnTo>
                  <a:lnTo>
                    <a:pt x="24806" y="10713"/>
                  </a:lnTo>
                  <a:lnTo>
                    <a:pt x="24989" y="10690"/>
                  </a:lnTo>
                  <a:lnTo>
                    <a:pt x="25149" y="10622"/>
                  </a:lnTo>
                  <a:lnTo>
                    <a:pt x="25309" y="10553"/>
                  </a:lnTo>
                  <a:lnTo>
                    <a:pt x="25469" y="10462"/>
                  </a:lnTo>
                  <a:lnTo>
                    <a:pt x="25606" y="10348"/>
                  </a:lnTo>
                  <a:lnTo>
                    <a:pt x="25743" y="10234"/>
                  </a:lnTo>
                  <a:lnTo>
                    <a:pt x="25948" y="10005"/>
                  </a:lnTo>
                  <a:lnTo>
                    <a:pt x="26108" y="9754"/>
                  </a:lnTo>
                  <a:lnTo>
                    <a:pt x="26268" y="9503"/>
                  </a:lnTo>
                  <a:lnTo>
                    <a:pt x="26382" y="9206"/>
                  </a:lnTo>
                  <a:close/>
                  <a:moveTo>
                    <a:pt x="14436" y="8886"/>
                  </a:moveTo>
                  <a:lnTo>
                    <a:pt x="14573" y="8977"/>
                  </a:lnTo>
                  <a:lnTo>
                    <a:pt x="14710" y="9091"/>
                  </a:lnTo>
                  <a:lnTo>
                    <a:pt x="14870" y="9160"/>
                  </a:lnTo>
                  <a:lnTo>
                    <a:pt x="15030" y="9228"/>
                  </a:lnTo>
                  <a:lnTo>
                    <a:pt x="15213" y="9297"/>
                  </a:lnTo>
                  <a:lnTo>
                    <a:pt x="15396" y="9320"/>
                  </a:lnTo>
                  <a:lnTo>
                    <a:pt x="15578" y="9366"/>
                  </a:lnTo>
                  <a:lnTo>
                    <a:pt x="15990" y="9366"/>
                  </a:lnTo>
                  <a:lnTo>
                    <a:pt x="16149" y="9343"/>
                  </a:lnTo>
                  <a:lnTo>
                    <a:pt x="16332" y="9297"/>
                  </a:lnTo>
                  <a:lnTo>
                    <a:pt x="16492" y="9251"/>
                  </a:lnTo>
                  <a:lnTo>
                    <a:pt x="16629" y="9206"/>
                  </a:lnTo>
                  <a:lnTo>
                    <a:pt x="16789" y="9137"/>
                  </a:lnTo>
                  <a:lnTo>
                    <a:pt x="17040" y="8977"/>
                  </a:lnTo>
                  <a:lnTo>
                    <a:pt x="17200" y="9206"/>
                  </a:lnTo>
                  <a:lnTo>
                    <a:pt x="17383" y="9434"/>
                  </a:lnTo>
                  <a:lnTo>
                    <a:pt x="17611" y="9617"/>
                  </a:lnTo>
                  <a:lnTo>
                    <a:pt x="17885" y="9777"/>
                  </a:lnTo>
                  <a:lnTo>
                    <a:pt x="17817" y="10074"/>
                  </a:lnTo>
                  <a:lnTo>
                    <a:pt x="17817" y="10393"/>
                  </a:lnTo>
                  <a:lnTo>
                    <a:pt x="17840" y="10690"/>
                  </a:lnTo>
                  <a:lnTo>
                    <a:pt x="17908" y="10987"/>
                  </a:lnTo>
                  <a:lnTo>
                    <a:pt x="18022" y="11261"/>
                  </a:lnTo>
                  <a:lnTo>
                    <a:pt x="18182" y="11535"/>
                  </a:lnTo>
                  <a:lnTo>
                    <a:pt x="18297" y="11650"/>
                  </a:lnTo>
                  <a:lnTo>
                    <a:pt x="18388" y="11741"/>
                  </a:lnTo>
                  <a:lnTo>
                    <a:pt x="18502" y="11832"/>
                  </a:lnTo>
                  <a:lnTo>
                    <a:pt x="18639" y="11924"/>
                  </a:lnTo>
                  <a:lnTo>
                    <a:pt x="18708" y="12084"/>
                  </a:lnTo>
                  <a:lnTo>
                    <a:pt x="18822" y="12244"/>
                  </a:lnTo>
                  <a:lnTo>
                    <a:pt x="18936" y="12403"/>
                  </a:lnTo>
                  <a:lnTo>
                    <a:pt x="19073" y="12541"/>
                  </a:lnTo>
                  <a:lnTo>
                    <a:pt x="19233" y="12655"/>
                  </a:lnTo>
                  <a:lnTo>
                    <a:pt x="19393" y="12746"/>
                  </a:lnTo>
                  <a:lnTo>
                    <a:pt x="19576" y="12837"/>
                  </a:lnTo>
                  <a:lnTo>
                    <a:pt x="19758" y="12906"/>
                  </a:lnTo>
                  <a:lnTo>
                    <a:pt x="19484" y="13043"/>
                  </a:lnTo>
                  <a:lnTo>
                    <a:pt x="19256" y="13226"/>
                  </a:lnTo>
                  <a:lnTo>
                    <a:pt x="19050" y="13431"/>
                  </a:lnTo>
                  <a:lnTo>
                    <a:pt x="18868" y="13683"/>
                  </a:lnTo>
                  <a:lnTo>
                    <a:pt x="18776" y="13409"/>
                  </a:lnTo>
                  <a:lnTo>
                    <a:pt x="18616" y="13157"/>
                  </a:lnTo>
                  <a:lnTo>
                    <a:pt x="18434" y="12929"/>
                  </a:lnTo>
                  <a:lnTo>
                    <a:pt x="18205" y="12746"/>
                  </a:lnTo>
                  <a:lnTo>
                    <a:pt x="17954" y="12586"/>
                  </a:lnTo>
                  <a:lnTo>
                    <a:pt x="17680" y="12449"/>
                  </a:lnTo>
                  <a:lnTo>
                    <a:pt x="17337" y="12381"/>
                  </a:lnTo>
                  <a:lnTo>
                    <a:pt x="17177" y="12358"/>
                  </a:lnTo>
                  <a:lnTo>
                    <a:pt x="16995" y="12358"/>
                  </a:lnTo>
                  <a:lnTo>
                    <a:pt x="16652" y="12381"/>
                  </a:lnTo>
                  <a:lnTo>
                    <a:pt x="16332" y="12449"/>
                  </a:lnTo>
                  <a:lnTo>
                    <a:pt x="16058" y="12563"/>
                  </a:lnTo>
                  <a:lnTo>
                    <a:pt x="15830" y="12700"/>
                  </a:lnTo>
                  <a:lnTo>
                    <a:pt x="15693" y="12472"/>
                  </a:lnTo>
                  <a:lnTo>
                    <a:pt x="15533" y="12244"/>
                  </a:lnTo>
                  <a:lnTo>
                    <a:pt x="15350" y="12061"/>
                  </a:lnTo>
                  <a:lnTo>
                    <a:pt x="15144" y="11878"/>
                  </a:lnTo>
                  <a:lnTo>
                    <a:pt x="14893" y="11741"/>
                  </a:lnTo>
                  <a:lnTo>
                    <a:pt x="14642" y="11650"/>
                  </a:lnTo>
                  <a:lnTo>
                    <a:pt x="14322" y="11581"/>
                  </a:lnTo>
                  <a:lnTo>
                    <a:pt x="14002" y="11558"/>
                  </a:lnTo>
                  <a:lnTo>
                    <a:pt x="13751" y="11581"/>
                  </a:lnTo>
                  <a:lnTo>
                    <a:pt x="13523" y="11604"/>
                  </a:lnTo>
                  <a:lnTo>
                    <a:pt x="13317" y="11673"/>
                  </a:lnTo>
                  <a:lnTo>
                    <a:pt x="13111" y="11741"/>
                  </a:lnTo>
                  <a:lnTo>
                    <a:pt x="12929" y="11832"/>
                  </a:lnTo>
                  <a:lnTo>
                    <a:pt x="12769" y="11947"/>
                  </a:lnTo>
                  <a:lnTo>
                    <a:pt x="12632" y="12061"/>
                  </a:lnTo>
                  <a:lnTo>
                    <a:pt x="12495" y="12221"/>
                  </a:lnTo>
                  <a:lnTo>
                    <a:pt x="12358" y="11992"/>
                  </a:lnTo>
                  <a:lnTo>
                    <a:pt x="12198" y="11787"/>
                  </a:lnTo>
                  <a:lnTo>
                    <a:pt x="12015" y="11604"/>
                  </a:lnTo>
                  <a:lnTo>
                    <a:pt x="11810" y="11467"/>
                  </a:lnTo>
                  <a:lnTo>
                    <a:pt x="11581" y="11330"/>
                  </a:lnTo>
                  <a:lnTo>
                    <a:pt x="11307" y="11239"/>
                  </a:lnTo>
                  <a:lnTo>
                    <a:pt x="11033" y="11170"/>
                  </a:lnTo>
                  <a:lnTo>
                    <a:pt x="10393" y="11170"/>
                  </a:lnTo>
                  <a:lnTo>
                    <a:pt x="10119" y="11239"/>
                  </a:lnTo>
                  <a:lnTo>
                    <a:pt x="10074" y="10919"/>
                  </a:lnTo>
                  <a:lnTo>
                    <a:pt x="10005" y="10622"/>
                  </a:lnTo>
                  <a:lnTo>
                    <a:pt x="10165" y="10553"/>
                  </a:lnTo>
                  <a:lnTo>
                    <a:pt x="10325" y="10462"/>
                  </a:lnTo>
                  <a:lnTo>
                    <a:pt x="10462" y="10348"/>
                  </a:lnTo>
                  <a:lnTo>
                    <a:pt x="10599" y="10256"/>
                  </a:lnTo>
                  <a:lnTo>
                    <a:pt x="10713" y="10119"/>
                  </a:lnTo>
                  <a:lnTo>
                    <a:pt x="10804" y="10005"/>
                  </a:lnTo>
                  <a:lnTo>
                    <a:pt x="10896" y="9868"/>
                  </a:lnTo>
                  <a:lnTo>
                    <a:pt x="10987" y="9708"/>
                  </a:lnTo>
                  <a:lnTo>
                    <a:pt x="11124" y="9845"/>
                  </a:lnTo>
                  <a:lnTo>
                    <a:pt x="11261" y="9982"/>
                  </a:lnTo>
                  <a:lnTo>
                    <a:pt x="11444" y="10096"/>
                  </a:lnTo>
                  <a:lnTo>
                    <a:pt x="11627" y="10188"/>
                  </a:lnTo>
                  <a:lnTo>
                    <a:pt x="11810" y="10256"/>
                  </a:lnTo>
                  <a:lnTo>
                    <a:pt x="12038" y="10325"/>
                  </a:lnTo>
                  <a:lnTo>
                    <a:pt x="12266" y="10348"/>
                  </a:lnTo>
                  <a:lnTo>
                    <a:pt x="12495" y="10371"/>
                  </a:lnTo>
                  <a:lnTo>
                    <a:pt x="12700" y="10348"/>
                  </a:lnTo>
                  <a:lnTo>
                    <a:pt x="12883" y="10325"/>
                  </a:lnTo>
                  <a:lnTo>
                    <a:pt x="13066" y="10302"/>
                  </a:lnTo>
                  <a:lnTo>
                    <a:pt x="13226" y="10234"/>
                  </a:lnTo>
                  <a:lnTo>
                    <a:pt x="13386" y="10188"/>
                  </a:lnTo>
                  <a:lnTo>
                    <a:pt x="13545" y="10096"/>
                  </a:lnTo>
                  <a:lnTo>
                    <a:pt x="13683" y="10028"/>
                  </a:lnTo>
                  <a:lnTo>
                    <a:pt x="13797" y="9914"/>
                  </a:lnTo>
                  <a:lnTo>
                    <a:pt x="14025" y="9708"/>
                  </a:lnTo>
                  <a:lnTo>
                    <a:pt x="14208" y="9457"/>
                  </a:lnTo>
                  <a:lnTo>
                    <a:pt x="14345" y="9183"/>
                  </a:lnTo>
                  <a:lnTo>
                    <a:pt x="14436" y="8886"/>
                  </a:lnTo>
                  <a:close/>
                  <a:moveTo>
                    <a:pt x="32938" y="0"/>
                  </a:moveTo>
                  <a:lnTo>
                    <a:pt x="32732" y="23"/>
                  </a:lnTo>
                  <a:lnTo>
                    <a:pt x="32550" y="69"/>
                  </a:lnTo>
                  <a:lnTo>
                    <a:pt x="32367" y="137"/>
                  </a:lnTo>
                  <a:lnTo>
                    <a:pt x="32184" y="206"/>
                  </a:lnTo>
                  <a:lnTo>
                    <a:pt x="32047" y="297"/>
                  </a:lnTo>
                  <a:lnTo>
                    <a:pt x="31910" y="389"/>
                  </a:lnTo>
                  <a:lnTo>
                    <a:pt x="31773" y="503"/>
                  </a:lnTo>
                  <a:lnTo>
                    <a:pt x="31659" y="617"/>
                  </a:lnTo>
                  <a:lnTo>
                    <a:pt x="31545" y="754"/>
                  </a:lnTo>
                  <a:lnTo>
                    <a:pt x="31453" y="891"/>
                  </a:lnTo>
                  <a:lnTo>
                    <a:pt x="31362" y="1028"/>
                  </a:lnTo>
                  <a:lnTo>
                    <a:pt x="31248" y="1348"/>
                  </a:lnTo>
                  <a:lnTo>
                    <a:pt x="31156" y="1668"/>
                  </a:lnTo>
                  <a:lnTo>
                    <a:pt x="31134" y="2010"/>
                  </a:lnTo>
                  <a:lnTo>
                    <a:pt x="31134" y="2353"/>
                  </a:lnTo>
                  <a:lnTo>
                    <a:pt x="31202" y="2696"/>
                  </a:lnTo>
                  <a:lnTo>
                    <a:pt x="31316" y="3016"/>
                  </a:lnTo>
                  <a:lnTo>
                    <a:pt x="31385" y="3153"/>
                  </a:lnTo>
                  <a:lnTo>
                    <a:pt x="31476" y="3312"/>
                  </a:lnTo>
                  <a:lnTo>
                    <a:pt x="31568" y="3450"/>
                  </a:lnTo>
                  <a:lnTo>
                    <a:pt x="31682" y="3564"/>
                  </a:lnTo>
                  <a:lnTo>
                    <a:pt x="31796" y="3701"/>
                  </a:lnTo>
                  <a:lnTo>
                    <a:pt x="31933" y="3792"/>
                  </a:lnTo>
                  <a:lnTo>
                    <a:pt x="32070" y="3906"/>
                  </a:lnTo>
                  <a:lnTo>
                    <a:pt x="32230" y="3975"/>
                  </a:lnTo>
                  <a:lnTo>
                    <a:pt x="32002" y="4112"/>
                  </a:lnTo>
                  <a:lnTo>
                    <a:pt x="31796" y="4272"/>
                  </a:lnTo>
                  <a:lnTo>
                    <a:pt x="31613" y="4455"/>
                  </a:lnTo>
                  <a:lnTo>
                    <a:pt x="31476" y="4637"/>
                  </a:lnTo>
                  <a:lnTo>
                    <a:pt x="31362" y="4866"/>
                  </a:lnTo>
                  <a:lnTo>
                    <a:pt x="31248" y="5094"/>
                  </a:lnTo>
                  <a:lnTo>
                    <a:pt x="31179" y="5345"/>
                  </a:lnTo>
                  <a:lnTo>
                    <a:pt x="31134" y="5574"/>
                  </a:lnTo>
                  <a:lnTo>
                    <a:pt x="30974" y="5505"/>
                  </a:lnTo>
                  <a:lnTo>
                    <a:pt x="30791" y="5460"/>
                  </a:lnTo>
                  <a:lnTo>
                    <a:pt x="30608" y="5414"/>
                  </a:lnTo>
                  <a:lnTo>
                    <a:pt x="30425" y="5391"/>
                  </a:lnTo>
                  <a:lnTo>
                    <a:pt x="30357" y="5140"/>
                  </a:lnTo>
                  <a:lnTo>
                    <a:pt x="30288" y="4911"/>
                  </a:lnTo>
                  <a:lnTo>
                    <a:pt x="30151" y="4706"/>
                  </a:lnTo>
                  <a:lnTo>
                    <a:pt x="30014" y="4523"/>
                  </a:lnTo>
                  <a:lnTo>
                    <a:pt x="29877" y="4226"/>
                  </a:lnTo>
                  <a:lnTo>
                    <a:pt x="29786" y="4089"/>
                  </a:lnTo>
                  <a:lnTo>
                    <a:pt x="29649" y="3861"/>
                  </a:lnTo>
                  <a:lnTo>
                    <a:pt x="29466" y="3655"/>
                  </a:lnTo>
                  <a:lnTo>
                    <a:pt x="29352" y="3541"/>
                  </a:lnTo>
                  <a:lnTo>
                    <a:pt x="29192" y="3427"/>
                  </a:lnTo>
                  <a:lnTo>
                    <a:pt x="29055" y="3335"/>
                  </a:lnTo>
                  <a:lnTo>
                    <a:pt x="28895" y="3267"/>
                  </a:lnTo>
                  <a:lnTo>
                    <a:pt x="28735" y="3221"/>
                  </a:lnTo>
                  <a:lnTo>
                    <a:pt x="28552" y="3175"/>
                  </a:lnTo>
                  <a:lnTo>
                    <a:pt x="28393" y="3153"/>
                  </a:lnTo>
                  <a:lnTo>
                    <a:pt x="28210" y="3130"/>
                  </a:lnTo>
                  <a:lnTo>
                    <a:pt x="28004" y="3153"/>
                  </a:lnTo>
                  <a:lnTo>
                    <a:pt x="27913" y="2833"/>
                  </a:lnTo>
                  <a:lnTo>
                    <a:pt x="27776" y="2513"/>
                  </a:lnTo>
                  <a:lnTo>
                    <a:pt x="27639" y="2307"/>
                  </a:lnTo>
                  <a:lnTo>
                    <a:pt x="27456" y="2102"/>
                  </a:lnTo>
                  <a:lnTo>
                    <a:pt x="27250" y="1942"/>
                  </a:lnTo>
                  <a:lnTo>
                    <a:pt x="27045" y="1782"/>
                  </a:lnTo>
                  <a:lnTo>
                    <a:pt x="26839" y="1668"/>
                  </a:lnTo>
                  <a:lnTo>
                    <a:pt x="26611" y="1599"/>
                  </a:lnTo>
                  <a:lnTo>
                    <a:pt x="26360" y="1531"/>
                  </a:lnTo>
                  <a:lnTo>
                    <a:pt x="26131" y="1508"/>
                  </a:lnTo>
                  <a:lnTo>
                    <a:pt x="26040" y="1394"/>
                  </a:lnTo>
                  <a:lnTo>
                    <a:pt x="25926" y="1302"/>
                  </a:lnTo>
                  <a:lnTo>
                    <a:pt x="25811" y="1211"/>
                  </a:lnTo>
                  <a:lnTo>
                    <a:pt x="25674" y="1143"/>
                  </a:lnTo>
                  <a:lnTo>
                    <a:pt x="25286" y="914"/>
                  </a:lnTo>
                  <a:lnTo>
                    <a:pt x="24875" y="709"/>
                  </a:lnTo>
                  <a:lnTo>
                    <a:pt x="24487" y="526"/>
                  </a:lnTo>
                  <a:lnTo>
                    <a:pt x="24098" y="412"/>
                  </a:lnTo>
                  <a:lnTo>
                    <a:pt x="23710" y="320"/>
                  </a:lnTo>
                  <a:lnTo>
                    <a:pt x="23276" y="297"/>
                  </a:lnTo>
                  <a:lnTo>
                    <a:pt x="23093" y="297"/>
                  </a:lnTo>
                  <a:lnTo>
                    <a:pt x="22911" y="320"/>
                  </a:lnTo>
                  <a:lnTo>
                    <a:pt x="22751" y="366"/>
                  </a:lnTo>
                  <a:lnTo>
                    <a:pt x="22568" y="434"/>
                  </a:lnTo>
                  <a:lnTo>
                    <a:pt x="22431" y="503"/>
                  </a:lnTo>
                  <a:lnTo>
                    <a:pt x="22271" y="594"/>
                  </a:lnTo>
                  <a:lnTo>
                    <a:pt x="22134" y="709"/>
                  </a:lnTo>
                  <a:lnTo>
                    <a:pt x="21997" y="823"/>
                  </a:lnTo>
                  <a:lnTo>
                    <a:pt x="21883" y="960"/>
                  </a:lnTo>
                  <a:lnTo>
                    <a:pt x="21791" y="1097"/>
                  </a:lnTo>
                  <a:lnTo>
                    <a:pt x="21700" y="1234"/>
                  </a:lnTo>
                  <a:lnTo>
                    <a:pt x="21609" y="1394"/>
                  </a:lnTo>
                  <a:lnTo>
                    <a:pt x="21563" y="1554"/>
                  </a:lnTo>
                  <a:lnTo>
                    <a:pt x="21517" y="1736"/>
                  </a:lnTo>
                  <a:lnTo>
                    <a:pt x="21494" y="1919"/>
                  </a:lnTo>
                  <a:lnTo>
                    <a:pt x="21472" y="2079"/>
                  </a:lnTo>
                  <a:lnTo>
                    <a:pt x="21494" y="2262"/>
                  </a:lnTo>
                  <a:lnTo>
                    <a:pt x="21517" y="2444"/>
                  </a:lnTo>
                  <a:lnTo>
                    <a:pt x="21563" y="2604"/>
                  </a:lnTo>
                  <a:lnTo>
                    <a:pt x="21609" y="2764"/>
                  </a:lnTo>
                  <a:lnTo>
                    <a:pt x="21677" y="2924"/>
                  </a:lnTo>
                  <a:lnTo>
                    <a:pt x="21768" y="3061"/>
                  </a:lnTo>
                  <a:lnTo>
                    <a:pt x="21883" y="3198"/>
                  </a:lnTo>
                  <a:lnTo>
                    <a:pt x="21974" y="3312"/>
                  </a:lnTo>
                  <a:lnTo>
                    <a:pt x="22111" y="3427"/>
                  </a:lnTo>
                  <a:lnTo>
                    <a:pt x="22248" y="3541"/>
                  </a:lnTo>
                  <a:lnTo>
                    <a:pt x="22385" y="3632"/>
                  </a:lnTo>
                  <a:lnTo>
                    <a:pt x="22522" y="3701"/>
                  </a:lnTo>
                  <a:lnTo>
                    <a:pt x="22682" y="3769"/>
                  </a:lnTo>
                  <a:lnTo>
                    <a:pt x="22865" y="3815"/>
                  </a:lnTo>
                  <a:lnTo>
                    <a:pt x="23025" y="3861"/>
                  </a:lnTo>
                  <a:lnTo>
                    <a:pt x="23207" y="3884"/>
                  </a:lnTo>
                  <a:lnTo>
                    <a:pt x="23870" y="4226"/>
                  </a:lnTo>
                  <a:lnTo>
                    <a:pt x="24053" y="4318"/>
                  </a:lnTo>
                  <a:lnTo>
                    <a:pt x="24235" y="4386"/>
                  </a:lnTo>
                  <a:lnTo>
                    <a:pt x="24418" y="4432"/>
                  </a:lnTo>
                  <a:lnTo>
                    <a:pt x="24601" y="4455"/>
                  </a:lnTo>
                  <a:lnTo>
                    <a:pt x="24715" y="4569"/>
                  </a:lnTo>
                  <a:lnTo>
                    <a:pt x="24829" y="4660"/>
                  </a:lnTo>
                  <a:lnTo>
                    <a:pt x="24989" y="4843"/>
                  </a:lnTo>
                  <a:lnTo>
                    <a:pt x="25126" y="4980"/>
                  </a:lnTo>
                  <a:lnTo>
                    <a:pt x="25263" y="5071"/>
                  </a:lnTo>
                  <a:lnTo>
                    <a:pt x="25423" y="5163"/>
                  </a:lnTo>
                  <a:lnTo>
                    <a:pt x="25583" y="5231"/>
                  </a:lnTo>
                  <a:lnTo>
                    <a:pt x="25743" y="5300"/>
                  </a:lnTo>
                  <a:lnTo>
                    <a:pt x="25903" y="5345"/>
                  </a:lnTo>
                  <a:lnTo>
                    <a:pt x="26086" y="5368"/>
                  </a:lnTo>
                  <a:lnTo>
                    <a:pt x="26474" y="5368"/>
                  </a:lnTo>
                  <a:lnTo>
                    <a:pt x="26542" y="5619"/>
                  </a:lnTo>
                  <a:lnTo>
                    <a:pt x="26679" y="5939"/>
                  </a:lnTo>
                  <a:lnTo>
                    <a:pt x="26771" y="6076"/>
                  </a:lnTo>
                  <a:lnTo>
                    <a:pt x="26885" y="6259"/>
                  </a:lnTo>
                  <a:lnTo>
                    <a:pt x="26931" y="6465"/>
                  </a:lnTo>
                  <a:lnTo>
                    <a:pt x="26679" y="6625"/>
                  </a:lnTo>
                  <a:lnTo>
                    <a:pt x="26474" y="6807"/>
                  </a:lnTo>
                  <a:lnTo>
                    <a:pt x="26314" y="7036"/>
                  </a:lnTo>
                  <a:lnTo>
                    <a:pt x="26177" y="7264"/>
                  </a:lnTo>
                  <a:lnTo>
                    <a:pt x="26040" y="7127"/>
                  </a:lnTo>
                  <a:lnTo>
                    <a:pt x="25903" y="6990"/>
                  </a:lnTo>
                  <a:lnTo>
                    <a:pt x="25720" y="6876"/>
                  </a:lnTo>
                  <a:lnTo>
                    <a:pt x="25560" y="6762"/>
                  </a:lnTo>
                  <a:lnTo>
                    <a:pt x="25377" y="6693"/>
                  </a:lnTo>
                  <a:lnTo>
                    <a:pt x="25172" y="6625"/>
                  </a:lnTo>
                  <a:lnTo>
                    <a:pt x="24966" y="6579"/>
                  </a:lnTo>
                  <a:lnTo>
                    <a:pt x="24601" y="6579"/>
                  </a:lnTo>
                  <a:lnTo>
                    <a:pt x="24418" y="6602"/>
                  </a:lnTo>
                  <a:lnTo>
                    <a:pt x="24235" y="6647"/>
                  </a:lnTo>
                  <a:lnTo>
                    <a:pt x="24075" y="6716"/>
                  </a:lnTo>
                  <a:lnTo>
                    <a:pt x="23916" y="6784"/>
                  </a:lnTo>
                  <a:lnTo>
                    <a:pt x="23779" y="6876"/>
                  </a:lnTo>
                  <a:lnTo>
                    <a:pt x="23619" y="6990"/>
                  </a:lnTo>
                  <a:lnTo>
                    <a:pt x="23504" y="7104"/>
                  </a:lnTo>
                  <a:lnTo>
                    <a:pt x="23367" y="7241"/>
                  </a:lnTo>
                  <a:lnTo>
                    <a:pt x="23253" y="7424"/>
                  </a:lnTo>
                  <a:lnTo>
                    <a:pt x="23116" y="7196"/>
                  </a:lnTo>
                  <a:lnTo>
                    <a:pt x="22979" y="6990"/>
                  </a:lnTo>
                  <a:lnTo>
                    <a:pt x="22796" y="6830"/>
                  </a:lnTo>
                  <a:lnTo>
                    <a:pt x="22568" y="6670"/>
                  </a:lnTo>
                  <a:lnTo>
                    <a:pt x="22339" y="6556"/>
                  </a:lnTo>
                  <a:lnTo>
                    <a:pt x="22088" y="6442"/>
                  </a:lnTo>
                  <a:lnTo>
                    <a:pt x="21791" y="6396"/>
                  </a:lnTo>
                  <a:lnTo>
                    <a:pt x="21472" y="6373"/>
                  </a:lnTo>
                  <a:lnTo>
                    <a:pt x="21175" y="6396"/>
                  </a:lnTo>
                  <a:lnTo>
                    <a:pt x="20923" y="6442"/>
                  </a:lnTo>
                  <a:lnTo>
                    <a:pt x="20672" y="6533"/>
                  </a:lnTo>
                  <a:lnTo>
                    <a:pt x="20444" y="6625"/>
                  </a:lnTo>
                  <a:lnTo>
                    <a:pt x="20307" y="6442"/>
                  </a:lnTo>
                  <a:lnTo>
                    <a:pt x="20147" y="6282"/>
                  </a:lnTo>
                  <a:lnTo>
                    <a:pt x="19987" y="6145"/>
                  </a:lnTo>
                  <a:lnTo>
                    <a:pt x="19781" y="6008"/>
                  </a:lnTo>
                  <a:lnTo>
                    <a:pt x="19576" y="5916"/>
                  </a:lnTo>
                  <a:lnTo>
                    <a:pt x="19324" y="5848"/>
                  </a:lnTo>
                  <a:lnTo>
                    <a:pt x="19073" y="5802"/>
                  </a:lnTo>
                  <a:lnTo>
                    <a:pt x="18776" y="5779"/>
                  </a:lnTo>
                  <a:lnTo>
                    <a:pt x="18593" y="5779"/>
                  </a:lnTo>
                  <a:lnTo>
                    <a:pt x="18411" y="5802"/>
                  </a:lnTo>
                  <a:lnTo>
                    <a:pt x="18251" y="5848"/>
                  </a:lnTo>
                  <a:lnTo>
                    <a:pt x="18091" y="5894"/>
                  </a:lnTo>
                  <a:lnTo>
                    <a:pt x="17931" y="5939"/>
                  </a:lnTo>
                  <a:lnTo>
                    <a:pt x="17794" y="6008"/>
                  </a:lnTo>
                  <a:lnTo>
                    <a:pt x="17543" y="6168"/>
                  </a:lnTo>
                  <a:lnTo>
                    <a:pt x="17406" y="5962"/>
                  </a:lnTo>
                  <a:lnTo>
                    <a:pt x="17246" y="5779"/>
                  </a:lnTo>
                  <a:lnTo>
                    <a:pt x="17086" y="5597"/>
                  </a:lnTo>
                  <a:lnTo>
                    <a:pt x="16880" y="5460"/>
                  </a:lnTo>
                  <a:lnTo>
                    <a:pt x="16629" y="5345"/>
                  </a:lnTo>
                  <a:lnTo>
                    <a:pt x="16378" y="5254"/>
                  </a:lnTo>
                  <a:lnTo>
                    <a:pt x="16104" y="5185"/>
                  </a:lnTo>
                  <a:lnTo>
                    <a:pt x="15601" y="5185"/>
                  </a:lnTo>
                  <a:lnTo>
                    <a:pt x="15418" y="5208"/>
                  </a:lnTo>
                  <a:lnTo>
                    <a:pt x="15236" y="5254"/>
                  </a:lnTo>
                  <a:lnTo>
                    <a:pt x="15053" y="5300"/>
                  </a:lnTo>
                  <a:lnTo>
                    <a:pt x="14916" y="5368"/>
                  </a:lnTo>
                  <a:lnTo>
                    <a:pt x="14756" y="5437"/>
                  </a:lnTo>
                  <a:lnTo>
                    <a:pt x="14619" y="5528"/>
                  </a:lnTo>
                  <a:lnTo>
                    <a:pt x="14505" y="5619"/>
                  </a:lnTo>
                  <a:lnTo>
                    <a:pt x="14276" y="5825"/>
                  </a:lnTo>
                  <a:lnTo>
                    <a:pt x="14094" y="6076"/>
                  </a:lnTo>
                  <a:lnTo>
                    <a:pt x="13957" y="6373"/>
                  </a:lnTo>
                  <a:lnTo>
                    <a:pt x="13842" y="6670"/>
                  </a:lnTo>
                  <a:lnTo>
                    <a:pt x="13728" y="6556"/>
                  </a:lnTo>
                  <a:lnTo>
                    <a:pt x="13591" y="6465"/>
                  </a:lnTo>
                  <a:lnTo>
                    <a:pt x="13431" y="6373"/>
                  </a:lnTo>
                  <a:lnTo>
                    <a:pt x="13271" y="6305"/>
                  </a:lnTo>
                  <a:lnTo>
                    <a:pt x="13089" y="6259"/>
                  </a:lnTo>
                  <a:lnTo>
                    <a:pt x="12906" y="6213"/>
                  </a:lnTo>
                  <a:lnTo>
                    <a:pt x="12700" y="6191"/>
                  </a:lnTo>
                  <a:lnTo>
                    <a:pt x="12495" y="6168"/>
                  </a:lnTo>
                  <a:lnTo>
                    <a:pt x="12175" y="6191"/>
                  </a:lnTo>
                  <a:lnTo>
                    <a:pt x="11901" y="6259"/>
                  </a:lnTo>
                  <a:lnTo>
                    <a:pt x="11627" y="6350"/>
                  </a:lnTo>
                  <a:lnTo>
                    <a:pt x="11398" y="6465"/>
                  </a:lnTo>
                  <a:lnTo>
                    <a:pt x="11193" y="6625"/>
                  </a:lnTo>
                  <a:lnTo>
                    <a:pt x="11010" y="6807"/>
                  </a:lnTo>
                  <a:lnTo>
                    <a:pt x="10850" y="7013"/>
                  </a:lnTo>
                  <a:lnTo>
                    <a:pt x="10713" y="7218"/>
                  </a:lnTo>
                  <a:lnTo>
                    <a:pt x="10599" y="7081"/>
                  </a:lnTo>
                  <a:lnTo>
                    <a:pt x="10439" y="6967"/>
                  </a:lnTo>
                  <a:lnTo>
                    <a:pt x="10279" y="6853"/>
                  </a:lnTo>
                  <a:lnTo>
                    <a:pt x="10096" y="6762"/>
                  </a:lnTo>
                  <a:lnTo>
                    <a:pt x="9891" y="6670"/>
                  </a:lnTo>
                  <a:lnTo>
                    <a:pt x="9685" y="6625"/>
                  </a:lnTo>
                  <a:lnTo>
                    <a:pt x="9457" y="6579"/>
                  </a:lnTo>
                  <a:lnTo>
                    <a:pt x="9000" y="6579"/>
                  </a:lnTo>
                  <a:lnTo>
                    <a:pt x="8817" y="6602"/>
                  </a:lnTo>
                  <a:lnTo>
                    <a:pt x="8635" y="6647"/>
                  </a:lnTo>
                  <a:lnTo>
                    <a:pt x="8452" y="6693"/>
                  </a:lnTo>
                  <a:lnTo>
                    <a:pt x="8292" y="6762"/>
                  </a:lnTo>
                  <a:lnTo>
                    <a:pt x="8155" y="6853"/>
                  </a:lnTo>
                  <a:lnTo>
                    <a:pt x="7995" y="6944"/>
                  </a:lnTo>
                  <a:lnTo>
                    <a:pt x="7881" y="7036"/>
                  </a:lnTo>
                  <a:lnTo>
                    <a:pt x="7767" y="7150"/>
                  </a:lnTo>
                  <a:lnTo>
                    <a:pt x="7652" y="7287"/>
                  </a:lnTo>
                  <a:lnTo>
                    <a:pt x="7470" y="7561"/>
                  </a:lnTo>
                  <a:lnTo>
                    <a:pt x="7333" y="7835"/>
                  </a:lnTo>
                  <a:lnTo>
                    <a:pt x="7241" y="8155"/>
                  </a:lnTo>
                  <a:lnTo>
                    <a:pt x="7104" y="7995"/>
                  </a:lnTo>
                  <a:lnTo>
                    <a:pt x="6967" y="7858"/>
                  </a:lnTo>
                  <a:lnTo>
                    <a:pt x="7058" y="7721"/>
                  </a:lnTo>
                  <a:lnTo>
                    <a:pt x="7150" y="7584"/>
                  </a:lnTo>
                  <a:lnTo>
                    <a:pt x="7218" y="7424"/>
                  </a:lnTo>
                  <a:lnTo>
                    <a:pt x="7287" y="7264"/>
                  </a:lnTo>
                  <a:lnTo>
                    <a:pt x="7355" y="7104"/>
                  </a:lnTo>
                  <a:lnTo>
                    <a:pt x="7378" y="6921"/>
                  </a:lnTo>
                  <a:lnTo>
                    <a:pt x="7401" y="6762"/>
                  </a:lnTo>
                  <a:lnTo>
                    <a:pt x="7424" y="6579"/>
                  </a:lnTo>
                  <a:lnTo>
                    <a:pt x="7401" y="6350"/>
                  </a:lnTo>
                  <a:lnTo>
                    <a:pt x="7378" y="6145"/>
                  </a:lnTo>
                  <a:lnTo>
                    <a:pt x="7333" y="5962"/>
                  </a:lnTo>
                  <a:lnTo>
                    <a:pt x="7241" y="5757"/>
                  </a:lnTo>
                  <a:lnTo>
                    <a:pt x="7150" y="5574"/>
                  </a:lnTo>
                  <a:lnTo>
                    <a:pt x="7058" y="5414"/>
                  </a:lnTo>
                  <a:lnTo>
                    <a:pt x="6944" y="5254"/>
                  </a:lnTo>
                  <a:lnTo>
                    <a:pt x="6807" y="5094"/>
                  </a:lnTo>
                  <a:lnTo>
                    <a:pt x="6647" y="4957"/>
                  </a:lnTo>
                  <a:lnTo>
                    <a:pt x="6487" y="4843"/>
                  </a:lnTo>
                  <a:lnTo>
                    <a:pt x="6305" y="4729"/>
                  </a:lnTo>
                  <a:lnTo>
                    <a:pt x="6122" y="4637"/>
                  </a:lnTo>
                  <a:lnTo>
                    <a:pt x="5939" y="4569"/>
                  </a:lnTo>
                  <a:lnTo>
                    <a:pt x="5734" y="4523"/>
                  </a:lnTo>
                  <a:lnTo>
                    <a:pt x="5528" y="4500"/>
                  </a:lnTo>
                  <a:lnTo>
                    <a:pt x="5322" y="4477"/>
                  </a:lnTo>
                  <a:lnTo>
                    <a:pt x="5117" y="4477"/>
                  </a:lnTo>
                  <a:lnTo>
                    <a:pt x="4911" y="4500"/>
                  </a:lnTo>
                  <a:lnTo>
                    <a:pt x="4706" y="4523"/>
                  </a:lnTo>
                  <a:lnTo>
                    <a:pt x="4500" y="4569"/>
                  </a:lnTo>
                  <a:lnTo>
                    <a:pt x="4317" y="4637"/>
                  </a:lnTo>
                  <a:lnTo>
                    <a:pt x="4135" y="4729"/>
                  </a:lnTo>
                  <a:lnTo>
                    <a:pt x="3952" y="4843"/>
                  </a:lnTo>
                  <a:lnTo>
                    <a:pt x="3792" y="4957"/>
                  </a:lnTo>
                  <a:lnTo>
                    <a:pt x="3655" y="5094"/>
                  </a:lnTo>
                  <a:lnTo>
                    <a:pt x="3518" y="5254"/>
                  </a:lnTo>
                  <a:lnTo>
                    <a:pt x="3381" y="5414"/>
                  </a:lnTo>
                  <a:lnTo>
                    <a:pt x="3290" y="5574"/>
                  </a:lnTo>
                  <a:lnTo>
                    <a:pt x="3198" y="5757"/>
                  </a:lnTo>
                  <a:lnTo>
                    <a:pt x="3130" y="5962"/>
                  </a:lnTo>
                  <a:lnTo>
                    <a:pt x="3061" y="6145"/>
                  </a:lnTo>
                  <a:lnTo>
                    <a:pt x="3038" y="6350"/>
                  </a:lnTo>
                  <a:lnTo>
                    <a:pt x="3038" y="6579"/>
                  </a:lnTo>
                  <a:lnTo>
                    <a:pt x="3038" y="6830"/>
                  </a:lnTo>
                  <a:lnTo>
                    <a:pt x="3084" y="7081"/>
                  </a:lnTo>
                  <a:lnTo>
                    <a:pt x="3175" y="7310"/>
                  </a:lnTo>
                  <a:lnTo>
                    <a:pt x="3267" y="7538"/>
                  </a:lnTo>
                  <a:lnTo>
                    <a:pt x="3404" y="7744"/>
                  </a:lnTo>
                  <a:lnTo>
                    <a:pt x="3541" y="7949"/>
                  </a:lnTo>
                  <a:lnTo>
                    <a:pt x="3724" y="8109"/>
                  </a:lnTo>
                  <a:lnTo>
                    <a:pt x="3906" y="8269"/>
                  </a:lnTo>
                  <a:lnTo>
                    <a:pt x="3746" y="8543"/>
                  </a:lnTo>
                  <a:lnTo>
                    <a:pt x="3632" y="8840"/>
                  </a:lnTo>
                  <a:lnTo>
                    <a:pt x="3564" y="9137"/>
                  </a:lnTo>
                  <a:lnTo>
                    <a:pt x="3518" y="9457"/>
                  </a:lnTo>
                  <a:lnTo>
                    <a:pt x="3518" y="9662"/>
                  </a:lnTo>
                  <a:lnTo>
                    <a:pt x="3541" y="9891"/>
                  </a:lnTo>
                  <a:lnTo>
                    <a:pt x="3587" y="10119"/>
                  </a:lnTo>
                  <a:lnTo>
                    <a:pt x="3632" y="10325"/>
                  </a:lnTo>
                  <a:lnTo>
                    <a:pt x="3724" y="10553"/>
                  </a:lnTo>
                  <a:lnTo>
                    <a:pt x="3838" y="10736"/>
                  </a:lnTo>
                  <a:lnTo>
                    <a:pt x="3952" y="10919"/>
                  </a:lnTo>
                  <a:lnTo>
                    <a:pt x="4089" y="11079"/>
                  </a:lnTo>
                  <a:lnTo>
                    <a:pt x="4249" y="11239"/>
                  </a:lnTo>
                  <a:lnTo>
                    <a:pt x="3998" y="11239"/>
                  </a:lnTo>
                  <a:lnTo>
                    <a:pt x="3838" y="11261"/>
                  </a:lnTo>
                  <a:lnTo>
                    <a:pt x="3655" y="11307"/>
                  </a:lnTo>
                  <a:lnTo>
                    <a:pt x="3472" y="11376"/>
                  </a:lnTo>
                  <a:lnTo>
                    <a:pt x="3312" y="11444"/>
                  </a:lnTo>
                  <a:lnTo>
                    <a:pt x="3153" y="11535"/>
                  </a:lnTo>
                  <a:lnTo>
                    <a:pt x="3015" y="11650"/>
                  </a:lnTo>
                  <a:lnTo>
                    <a:pt x="2901" y="11764"/>
                  </a:lnTo>
                  <a:lnTo>
                    <a:pt x="2719" y="11992"/>
                  </a:lnTo>
                  <a:lnTo>
                    <a:pt x="2604" y="12129"/>
                  </a:lnTo>
                  <a:lnTo>
                    <a:pt x="2536" y="12289"/>
                  </a:lnTo>
                  <a:lnTo>
                    <a:pt x="2422" y="12563"/>
                  </a:lnTo>
                  <a:lnTo>
                    <a:pt x="2399" y="12678"/>
                  </a:lnTo>
                  <a:lnTo>
                    <a:pt x="2376" y="12815"/>
                  </a:lnTo>
                  <a:lnTo>
                    <a:pt x="2216" y="12769"/>
                  </a:lnTo>
                  <a:lnTo>
                    <a:pt x="2079" y="12723"/>
                  </a:lnTo>
                  <a:lnTo>
                    <a:pt x="1896" y="12723"/>
                  </a:lnTo>
                  <a:lnTo>
                    <a:pt x="1736" y="12700"/>
                  </a:lnTo>
                  <a:lnTo>
                    <a:pt x="1531" y="12723"/>
                  </a:lnTo>
                  <a:lnTo>
                    <a:pt x="1325" y="12746"/>
                  </a:lnTo>
                  <a:lnTo>
                    <a:pt x="1142" y="12792"/>
                  </a:lnTo>
                  <a:lnTo>
                    <a:pt x="983" y="12860"/>
                  </a:lnTo>
                  <a:lnTo>
                    <a:pt x="823" y="12952"/>
                  </a:lnTo>
                  <a:lnTo>
                    <a:pt x="686" y="13043"/>
                  </a:lnTo>
                  <a:lnTo>
                    <a:pt x="549" y="13134"/>
                  </a:lnTo>
                  <a:lnTo>
                    <a:pt x="434" y="13271"/>
                  </a:lnTo>
                  <a:lnTo>
                    <a:pt x="320" y="13409"/>
                  </a:lnTo>
                  <a:lnTo>
                    <a:pt x="252" y="13546"/>
                  </a:lnTo>
                  <a:lnTo>
                    <a:pt x="160" y="13683"/>
                  </a:lnTo>
                  <a:lnTo>
                    <a:pt x="115" y="13843"/>
                  </a:lnTo>
                  <a:lnTo>
                    <a:pt x="69" y="14002"/>
                  </a:lnTo>
                  <a:lnTo>
                    <a:pt x="23" y="14162"/>
                  </a:lnTo>
                  <a:lnTo>
                    <a:pt x="0" y="14505"/>
                  </a:lnTo>
                  <a:lnTo>
                    <a:pt x="23" y="14825"/>
                  </a:lnTo>
                  <a:lnTo>
                    <a:pt x="69" y="15007"/>
                  </a:lnTo>
                  <a:lnTo>
                    <a:pt x="115" y="15167"/>
                  </a:lnTo>
                  <a:lnTo>
                    <a:pt x="160" y="15304"/>
                  </a:lnTo>
                  <a:lnTo>
                    <a:pt x="252" y="15464"/>
                  </a:lnTo>
                  <a:lnTo>
                    <a:pt x="320" y="15601"/>
                  </a:lnTo>
                  <a:lnTo>
                    <a:pt x="434" y="15738"/>
                  </a:lnTo>
                  <a:lnTo>
                    <a:pt x="549" y="15853"/>
                  </a:lnTo>
                  <a:lnTo>
                    <a:pt x="686" y="15967"/>
                  </a:lnTo>
                  <a:lnTo>
                    <a:pt x="823" y="16058"/>
                  </a:lnTo>
                  <a:lnTo>
                    <a:pt x="983" y="16150"/>
                  </a:lnTo>
                  <a:lnTo>
                    <a:pt x="1142" y="16195"/>
                  </a:lnTo>
                  <a:lnTo>
                    <a:pt x="1325" y="16264"/>
                  </a:lnTo>
                  <a:lnTo>
                    <a:pt x="1531" y="16287"/>
                  </a:lnTo>
                  <a:lnTo>
                    <a:pt x="1736" y="16287"/>
                  </a:lnTo>
                  <a:lnTo>
                    <a:pt x="2056" y="16264"/>
                  </a:lnTo>
                  <a:lnTo>
                    <a:pt x="2353" y="16195"/>
                  </a:lnTo>
                  <a:lnTo>
                    <a:pt x="2604" y="16081"/>
                  </a:lnTo>
                  <a:lnTo>
                    <a:pt x="2833" y="15944"/>
                  </a:lnTo>
                  <a:lnTo>
                    <a:pt x="3015" y="15761"/>
                  </a:lnTo>
                  <a:lnTo>
                    <a:pt x="3175" y="15556"/>
                  </a:lnTo>
                  <a:lnTo>
                    <a:pt x="3290" y="15327"/>
                  </a:lnTo>
                  <a:lnTo>
                    <a:pt x="3381" y="15076"/>
                  </a:lnTo>
                  <a:lnTo>
                    <a:pt x="3564" y="15144"/>
                  </a:lnTo>
                  <a:lnTo>
                    <a:pt x="3746" y="15213"/>
                  </a:lnTo>
                  <a:lnTo>
                    <a:pt x="3929" y="15236"/>
                  </a:lnTo>
                  <a:lnTo>
                    <a:pt x="4135" y="15259"/>
                  </a:lnTo>
                  <a:lnTo>
                    <a:pt x="4409" y="15236"/>
                  </a:lnTo>
                  <a:lnTo>
                    <a:pt x="4683" y="15167"/>
                  </a:lnTo>
                  <a:lnTo>
                    <a:pt x="4934" y="15053"/>
                  </a:lnTo>
                  <a:lnTo>
                    <a:pt x="5163" y="14916"/>
                  </a:lnTo>
                  <a:lnTo>
                    <a:pt x="5368" y="14733"/>
                  </a:lnTo>
                  <a:lnTo>
                    <a:pt x="5551" y="14528"/>
                  </a:lnTo>
                  <a:lnTo>
                    <a:pt x="5688" y="14322"/>
                  </a:lnTo>
                  <a:lnTo>
                    <a:pt x="5802" y="14071"/>
                  </a:lnTo>
                  <a:lnTo>
                    <a:pt x="5939" y="13774"/>
                  </a:lnTo>
                  <a:lnTo>
                    <a:pt x="6031" y="13477"/>
                  </a:lnTo>
                  <a:lnTo>
                    <a:pt x="6053" y="13180"/>
                  </a:lnTo>
                  <a:lnTo>
                    <a:pt x="6031" y="12860"/>
                  </a:lnTo>
                  <a:lnTo>
                    <a:pt x="6236" y="12975"/>
                  </a:lnTo>
                  <a:lnTo>
                    <a:pt x="6465" y="13066"/>
                  </a:lnTo>
                  <a:lnTo>
                    <a:pt x="6624" y="13203"/>
                  </a:lnTo>
                  <a:lnTo>
                    <a:pt x="6784" y="13340"/>
                  </a:lnTo>
                  <a:lnTo>
                    <a:pt x="6967" y="13477"/>
                  </a:lnTo>
                  <a:lnTo>
                    <a:pt x="7173" y="13568"/>
                  </a:lnTo>
                  <a:lnTo>
                    <a:pt x="7355" y="13637"/>
                  </a:lnTo>
                  <a:lnTo>
                    <a:pt x="7584" y="13705"/>
                  </a:lnTo>
                  <a:lnTo>
                    <a:pt x="7789" y="13751"/>
                  </a:lnTo>
                  <a:lnTo>
                    <a:pt x="8201" y="13751"/>
                  </a:lnTo>
                  <a:lnTo>
                    <a:pt x="8383" y="13728"/>
                  </a:lnTo>
                  <a:lnTo>
                    <a:pt x="8543" y="13683"/>
                  </a:lnTo>
                  <a:lnTo>
                    <a:pt x="8703" y="13637"/>
                  </a:lnTo>
                  <a:lnTo>
                    <a:pt x="8794" y="13957"/>
                  </a:lnTo>
                  <a:lnTo>
                    <a:pt x="8909" y="14277"/>
                  </a:lnTo>
                  <a:lnTo>
                    <a:pt x="9000" y="14436"/>
                  </a:lnTo>
                  <a:lnTo>
                    <a:pt x="9091" y="14573"/>
                  </a:lnTo>
                  <a:lnTo>
                    <a:pt x="9206" y="14710"/>
                  </a:lnTo>
                  <a:lnTo>
                    <a:pt x="9320" y="14825"/>
                  </a:lnTo>
                  <a:lnTo>
                    <a:pt x="9457" y="14939"/>
                  </a:lnTo>
                  <a:lnTo>
                    <a:pt x="9594" y="15053"/>
                  </a:lnTo>
                  <a:lnTo>
                    <a:pt x="9754" y="15122"/>
                  </a:lnTo>
                  <a:lnTo>
                    <a:pt x="9914" y="15213"/>
                  </a:lnTo>
                  <a:lnTo>
                    <a:pt x="10096" y="15259"/>
                  </a:lnTo>
                  <a:lnTo>
                    <a:pt x="10279" y="15304"/>
                  </a:lnTo>
                  <a:lnTo>
                    <a:pt x="10485" y="15350"/>
                  </a:lnTo>
                  <a:lnTo>
                    <a:pt x="10713" y="15350"/>
                  </a:lnTo>
                  <a:lnTo>
                    <a:pt x="10942" y="15327"/>
                  </a:lnTo>
                  <a:lnTo>
                    <a:pt x="11170" y="15304"/>
                  </a:lnTo>
                  <a:lnTo>
                    <a:pt x="11398" y="15236"/>
                  </a:lnTo>
                  <a:lnTo>
                    <a:pt x="11581" y="15167"/>
                  </a:lnTo>
                  <a:lnTo>
                    <a:pt x="11764" y="15076"/>
                  </a:lnTo>
                  <a:lnTo>
                    <a:pt x="11947" y="14962"/>
                  </a:lnTo>
                  <a:lnTo>
                    <a:pt x="12084" y="14848"/>
                  </a:lnTo>
                  <a:lnTo>
                    <a:pt x="12221" y="14688"/>
                  </a:lnTo>
                  <a:lnTo>
                    <a:pt x="12358" y="14916"/>
                  </a:lnTo>
                  <a:lnTo>
                    <a:pt x="12495" y="15122"/>
                  </a:lnTo>
                  <a:lnTo>
                    <a:pt x="12677" y="15304"/>
                  </a:lnTo>
                  <a:lnTo>
                    <a:pt x="12906" y="15441"/>
                  </a:lnTo>
                  <a:lnTo>
                    <a:pt x="13134" y="15578"/>
                  </a:lnTo>
                  <a:lnTo>
                    <a:pt x="13386" y="15670"/>
                  </a:lnTo>
                  <a:lnTo>
                    <a:pt x="13683" y="15716"/>
                  </a:lnTo>
                  <a:lnTo>
                    <a:pt x="14002" y="15738"/>
                  </a:lnTo>
                  <a:lnTo>
                    <a:pt x="14345" y="15716"/>
                  </a:lnTo>
                  <a:lnTo>
                    <a:pt x="14642" y="15647"/>
                  </a:lnTo>
                  <a:lnTo>
                    <a:pt x="14916" y="15556"/>
                  </a:lnTo>
                  <a:lnTo>
                    <a:pt x="15167" y="15396"/>
                  </a:lnTo>
                  <a:lnTo>
                    <a:pt x="15281" y="15647"/>
                  </a:lnTo>
                  <a:lnTo>
                    <a:pt x="15441" y="15853"/>
                  </a:lnTo>
                  <a:lnTo>
                    <a:pt x="15624" y="16058"/>
                  </a:lnTo>
                  <a:lnTo>
                    <a:pt x="15830" y="16218"/>
                  </a:lnTo>
                  <a:lnTo>
                    <a:pt x="16081" y="16355"/>
                  </a:lnTo>
                  <a:lnTo>
                    <a:pt x="16355" y="16446"/>
                  </a:lnTo>
                  <a:lnTo>
                    <a:pt x="16652" y="16515"/>
                  </a:lnTo>
                  <a:lnTo>
                    <a:pt x="16995" y="16538"/>
                  </a:lnTo>
                  <a:lnTo>
                    <a:pt x="17291" y="16538"/>
                  </a:lnTo>
                  <a:lnTo>
                    <a:pt x="17543" y="16469"/>
                  </a:lnTo>
                  <a:lnTo>
                    <a:pt x="17794" y="16401"/>
                  </a:lnTo>
                  <a:lnTo>
                    <a:pt x="18022" y="16287"/>
                  </a:lnTo>
                  <a:lnTo>
                    <a:pt x="18228" y="16150"/>
                  </a:lnTo>
                  <a:lnTo>
                    <a:pt x="18411" y="15990"/>
                  </a:lnTo>
                  <a:lnTo>
                    <a:pt x="18548" y="15830"/>
                  </a:lnTo>
                  <a:lnTo>
                    <a:pt x="18685" y="15624"/>
                  </a:lnTo>
                  <a:lnTo>
                    <a:pt x="18799" y="15898"/>
                  </a:lnTo>
                  <a:lnTo>
                    <a:pt x="18959" y="16150"/>
                  </a:lnTo>
                  <a:lnTo>
                    <a:pt x="19142" y="16355"/>
                  </a:lnTo>
                  <a:lnTo>
                    <a:pt x="19347" y="16561"/>
                  </a:lnTo>
                  <a:lnTo>
                    <a:pt x="19599" y="16721"/>
                  </a:lnTo>
                  <a:lnTo>
                    <a:pt x="19895" y="16835"/>
                  </a:lnTo>
                  <a:lnTo>
                    <a:pt x="20215" y="16926"/>
                  </a:lnTo>
                  <a:lnTo>
                    <a:pt x="20398" y="16926"/>
                  </a:lnTo>
                  <a:lnTo>
                    <a:pt x="20581" y="16949"/>
                  </a:lnTo>
                  <a:lnTo>
                    <a:pt x="20855" y="16926"/>
                  </a:lnTo>
                  <a:lnTo>
                    <a:pt x="21129" y="16880"/>
                  </a:lnTo>
                  <a:lnTo>
                    <a:pt x="21357" y="16812"/>
                  </a:lnTo>
                  <a:lnTo>
                    <a:pt x="21586" y="16698"/>
                  </a:lnTo>
                  <a:lnTo>
                    <a:pt x="21791" y="16584"/>
                  </a:lnTo>
                  <a:lnTo>
                    <a:pt x="21951" y="16424"/>
                  </a:lnTo>
                  <a:lnTo>
                    <a:pt x="22111" y="16264"/>
                  </a:lnTo>
                  <a:lnTo>
                    <a:pt x="22248" y="16081"/>
                  </a:lnTo>
                  <a:lnTo>
                    <a:pt x="22385" y="16172"/>
                  </a:lnTo>
                  <a:lnTo>
                    <a:pt x="22522" y="16264"/>
                  </a:lnTo>
                  <a:lnTo>
                    <a:pt x="22659" y="16355"/>
                  </a:lnTo>
                  <a:lnTo>
                    <a:pt x="22819" y="16424"/>
                  </a:lnTo>
                  <a:lnTo>
                    <a:pt x="23002" y="16469"/>
                  </a:lnTo>
                  <a:lnTo>
                    <a:pt x="23185" y="16515"/>
                  </a:lnTo>
                  <a:lnTo>
                    <a:pt x="23367" y="16538"/>
                  </a:lnTo>
                  <a:lnTo>
                    <a:pt x="23801" y="16538"/>
                  </a:lnTo>
                  <a:lnTo>
                    <a:pt x="24030" y="16492"/>
                  </a:lnTo>
                  <a:lnTo>
                    <a:pt x="24213" y="16446"/>
                  </a:lnTo>
                  <a:lnTo>
                    <a:pt x="24418" y="16378"/>
                  </a:lnTo>
                  <a:lnTo>
                    <a:pt x="24578" y="16287"/>
                  </a:lnTo>
                  <a:lnTo>
                    <a:pt x="24761" y="16195"/>
                  </a:lnTo>
                  <a:lnTo>
                    <a:pt x="24898" y="16081"/>
                  </a:lnTo>
                  <a:lnTo>
                    <a:pt x="25035" y="15944"/>
                  </a:lnTo>
                  <a:lnTo>
                    <a:pt x="25195" y="16127"/>
                  </a:lnTo>
                  <a:lnTo>
                    <a:pt x="25355" y="16287"/>
                  </a:lnTo>
                  <a:lnTo>
                    <a:pt x="25537" y="16424"/>
                  </a:lnTo>
                  <a:lnTo>
                    <a:pt x="25743" y="16538"/>
                  </a:lnTo>
                  <a:lnTo>
                    <a:pt x="25948" y="16629"/>
                  </a:lnTo>
                  <a:lnTo>
                    <a:pt x="26177" y="16698"/>
                  </a:lnTo>
                  <a:lnTo>
                    <a:pt x="26428" y="16743"/>
                  </a:lnTo>
                  <a:lnTo>
                    <a:pt x="26657" y="16743"/>
                  </a:lnTo>
                  <a:lnTo>
                    <a:pt x="26976" y="16721"/>
                  </a:lnTo>
                  <a:lnTo>
                    <a:pt x="27273" y="16652"/>
                  </a:lnTo>
                  <a:lnTo>
                    <a:pt x="27525" y="16561"/>
                  </a:lnTo>
                  <a:lnTo>
                    <a:pt x="27821" y="16424"/>
                  </a:lnTo>
                  <a:lnTo>
                    <a:pt x="28027" y="16309"/>
                  </a:lnTo>
                  <a:lnTo>
                    <a:pt x="28210" y="16150"/>
                  </a:lnTo>
                  <a:lnTo>
                    <a:pt x="28393" y="15967"/>
                  </a:lnTo>
                  <a:lnTo>
                    <a:pt x="28552" y="15761"/>
                  </a:lnTo>
                  <a:lnTo>
                    <a:pt x="28689" y="15944"/>
                  </a:lnTo>
                  <a:lnTo>
                    <a:pt x="28552" y="16104"/>
                  </a:lnTo>
                  <a:lnTo>
                    <a:pt x="28438" y="16287"/>
                  </a:lnTo>
                  <a:lnTo>
                    <a:pt x="28324" y="16492"/>
                  </a:lnTo>
                  <a:lnTo>
                    <a:pt x="28255" y="16698"/>
                  </a:lnTo>
                  <a:lnTo>
                    <a:pt x="28187" y="16903"/>
                  </a:lnTo>
                  <a:lnTo>
                    <a:pt x="28164" y="17109"/>
                  </a:lnTo>
                  <a:lnTo>
                    <a:pt x="28141" y="17337"/>
                  </a:lnTo>
                  <a:lnTo>
                    <a:pt x="28141" y="17543"/>
                  </a:lnTo>
                  <a:lnTo>
                    <a:pt x="27821" y="17611"/>
                  </a:lnTo>
                  <a:lnTo>
                    <a:pt x="27547" y="17703"/>
                  </a:lnTo>
                  <a:lnTo>
                    <a:pt x="27296" y="17817"/>
                  </a:lnTo>
                  <a:lnTo>
                    <a:pt x="27068" y="17977"/>
                  </a:lnTo>
                  <a:lnTo>
                    <a:pt x="26885" y="18160"/>
                  </a:lnTo>
                  <a:lnTo>
                    <a:pt x="26702" y="18365"/>
                  </a:lnTo>
                  <a:lnTo>
                    <a:pt x="26588" y="18594"/>
                  </a:lnTo>
                  <a:lnTo>
                    <a:pt x="26474" y="18845"/>
                  </a:lnTo>
                  <a:lnTo>
                    <a:pt x="26245" y="18708"/>
                  </a:lnTo>
                  <a:lnTo>
                    <a:pt x="25971" y="18616"/>
                  </a:lnTo>
                  <a:lnTo>
                    <a:pt x="25674" y="18571"/>
                  </a:lnTo>
                  <a:lnTo>
                    <a:pt x="25355" y="18548"/>
                  </a:lnTo>
                  <a:lnTo>
                    <a:pt x="25103" y="18548"/>
                  </a:lnTo>
                  <a:lnTo>
                    <a:pt x="24898" y="18457"/>
                  </a:lnTo>
                  <a:lnTo>
                    <a:pt x="24669" y="18388"/>
                  </a:lnTo>
                  <a:lnTo>
                    <a:pt x="24441" y="18365"/>
                  </a:lnTo>
                  <a:lnTo>
                    <a:pt x="24167" y="18342"/>
                  </a:lnTo>
                  <a:lnTo>
                    <a:pt x="23893" y="18365"/>
                  </a:lnTo>
                  <a:lnTo>
                    <a:pt x="23619" y="18411"/>
                  </a:lnTo>
                  <a:lnTo>
                    <a:pt x="23390" y="18479"/>
                  </a:lnTo>
                  <a:lnTo>
                    <a:pt x="23162" y="18571"/>
                  </a:lnTo>
                  <a:lnTo>
                    <a:pt x="22979" y="18708"/>
                  </a:lnTo>
                  <a:lnTo>
                    <a:pt x="22796" y="18845"/>
                  </a:lnTo>
                  <a:lnTo>
                    <a:pt x="22636" y="19005"/>
                  </a:lnTo>
                  <a:lnTo>
                    <a:pt x="22499" y="19187"/>
                  </a:lnTo>
                  <a:lnTo>
                    <a:pt x="22294" y="19096"/>
                  </a:lnTo>
                  <a:lnTo>
                    <a:pt x="22043" y="19005"/>
                  </a:lnTo>
                  <a:lnTo>
                    <a:pt x="21768" y="18959"/>
                  </a:lnTo>
                  <a:lnTo>
                    <a:pt x="21472" y="18936"/>
                  </a:lnTo>
                  <a:lnTo>
                    <a:pt x="21152" y="18959"/>
                  </a:lnTo>
                  <a:lnTo>
                    <a:pt x="20855" y="19028"/>
                  </a:lnTo>
                  <a:lnTo>
                    <a:pt x="20581" y="19119"/>
                  </a:lnTo>
                  <a:lnTo>
                    <a:pt x="20352" y="19256"/>
                  </a:lnTo>
                  <a:lnTo>
                    <a:pt x="20215" y="19096"/>
                  </a:lnTo>
                  <a:lnTo>
                    <a:pt x="20055" y="18959"/>
                  </a:lnTo>
                  <a:lnTo>
                    <a:pt x="19895" y="18845"/>
                  </a:lnTo>
                  <a:lnTo>
                    <a:pt x="19713" y="18731"/>
                  </a:lnTo>
                  <a:lnTo>
                    <a:pt x="19507" y="18662"/>
                  </a:lnTo>
                  <a:lnTo>
                    <a:pt x="19279" y="18594"/>
                  </a:lnTo>
                  <a:lnTo>
                    <a:pt x="19050" y="18548"/>
                  </a:lnTo>
                  <a:lnTo>
                    <a:pt x="18776" y="18548"/>
                  </a:lnTo>
                  <a:lnTo>
                    <a:pt x="18434" y="18571"/>
                  </a:lnTo>
                  <a:lnTo>
                    <a:pt x="18137" y="18639"/>
                  </a:lnTo>
                  <a:lnTo>
                    <a:pt x="17863" y="18731"/>
                  </a:lnTo>
                  <a:lnTo>
                    <a:pt x="17611" y="18891"/>
                  </a:lnTo>
                  <a:lnTo>
                    <a:pt x="17497" y="18639"/>
                  </a:lnTo>
                  <a:lnTo>
                    <a:pt x="17337" y="18434"/>
                  </a:lnTo>
                  <a:lnTo>
                    <a:pt x="17154" y="18228"/>
                  </a:lnTo>
                  <a:lnTo>
                    <a:pt x="16949" y="18068"/>
                  </a:lnTo>
                  <a:lnTo>
                    <a:pt x="16698" y="17931"/>
                  </a:lnTo>
                  <a:lnTo>
                    <a:pt x="16424" y="17840"/>
                  </a:lnTo>
                  <a:lnTo>
                    <a:pt x="16127" y="17771"/>
                  </a:lnTo>
                  <a:lnTo>
                    <a:pt x="15784" y="17748"/>
                  </a:lnTo>
                  <a:lnTo>
                    <a:pt x="15464" y="17771"/>
                  </a:lnTo>
                  <a:lnTo>
                    <a:pt x="15167" y="17817"/>
                  </a:lnTo>
                  <a:lnTo>
                    <a:pt x="14893" y="17931"/>
                  </a:lnTo>
                  <a:lnTo>
                    <a:pt x="14665" y="18068"/>
                  </a:lnTo>
                  <a:lnTo>
                    <a:pt x="14505" y="17908"/>
                  </a:lnTo>
                  <a:lnTo>
                    <a:pt x="14345" y="17771"/>
                  </a:lnTo>
                  <a:lnTo>
                    <a:pt x="14162" y="17634"/>
                  </a:lnTo>
                  <a:lnTo>
                    <a:pt x="13979" y="17543"/>
                  </a:lnTo>
                  <a:lnTo>
                    <a:pt x="13774" y="17452"/>
                  </a:lnTo>
                  <a:lnTo>
                    <a:pt x="13545" y="17383"/>
                  </a:lnTo>
                  <a:lnTo>
                    <a:pt x="13340" y="17360"/>
                  </a:lnTo>
                  <a:lnTo>
                    <a:pt x="13111" y="17337"/>
                  </a:lnTo>
                  <a:lnTo>
                    <a:pt x="12906" y="17337"/>
                  </a:lnTo>
                  <a:lnTo>
                    <a:pt x="12655" y="17360"/>
                  </a:lnTo>
                  <a:lnTo>
                    <a:pt x="12426" y="17406"/>
                  </a:lnTo>
                  <a:lnTo>
                    <a:pt x="12175" y="17474"/>
                  </a:lnTo>
                  <a:lnTo>
                    <a:pt x="11969" y="17566"/>
                  </a:lnTo>
                  <a:lnTo>
                    <a:pt x="11855" y="17314"/>
                  </a:lnTo>
                  <a:lnTo>
                    <a:pt x="11695" y="17086"/>
                  </a:lnTo>
                  <a:lnTo>
                    <a:pt x="11513" y="16880"/>
                  </a:lnTo>
                  <a:lnTo>
                    <a:pt x="11307" y="16698"/>
                  </a:lnTo>
                  <a:lnTo>
                    <a:pt x="11056" y="16561"/>
                  </a:lnTo>
                  <a:lnTo>
                    <a:pt x="10759" y="16446"/>
                  </a:lnTo>
                  <a:lnTo>
                    <a:pt x="10462" y="16378"/>
                  </a:lnTo>
                  <a:lnTo>
                    <a:pt x="10119" y="16355"/>
                  </a:lnTo>
                  <a:lnTo>
                    <a:pt x="9914" y="16355"/>
                  </a:lnTo>
                  <a:lnTo>
                    <a:pt x="9708" y="16378"/>
                  </a:lnTo>
                  <a:lnTo>
                    <a:pt x="9525" y="16424"/>
                  </a:lnTo>
                  <a:lnTo>
                    <a:pt x="9365" y="16469"/>
                  </a:lnTo>
                  <a:lnTo>
                    <a:pt x="9183" y="16538"/>
                  </a:lnTo>
                  <a:lnTo>
                    <a:pt x="9046" y="16629"/>
                  </a:lnTo>
                  <a:lnTo>
                    <a:pt x="8909" y="16721"/>
                  </a:lnTo>
                  <a:lnTo>
                    <a:pt x="8772" y="16812"/>
                  </a:lnTo>
                  <a:lnTo>
                    <a:pt x="8543" y="16698"/>
                  </a:lnTo>
                  <a:lnTo>
                    <a:pt x="8292" y="16606"/>
                  </a:lnTo>
                  <a:lnTo>
                    <a:pt x="8018" y="16561"/>
                  </a:lnTo>
                  <a:lnTo>
                    <a:pt x="7721" y="16538"/>
                  </a:lnTo>
                  <a:lnTo>
                    <a:pt x="7401" y="16561"/>
                  </a:lnTo>
                  <a:lnTo>
                    <a:pt x="7127" y="16629"/>
                  </a:lnTo>
                  <a:lnTo>
                    <a:pt x="6990" y="16401"/>
                  </a:lnTo>
                  <a:lnTo>
                    <a:pt x="6830" y="16195"/>
                  </a:lnTo>
                  <a:lnTo>
                    <a:pt x="6647" y="16012"/>
                  </a:lnTo>
                  <a:lnTo>
                    <a:pt x="6442" y="15853"/>
                  </a:lnTo>
                  <a:lnTo>
                    <a:pt x="6213" y="15716"/>
                  </a:lnTo>
                  <a:lnTo>
                    <a:pt x="5939" y="15624"/>
                  </a:lnTo>
                  <a:lnTo>
                    <a:pt x="5642" y="15578"/>
                  </a:lnTo>
                  <a:lnTo>
                    <a:pt x="5322" y="15556"/>
                  </a:lnTo>
                  <a:lnTo>
                    <a:pt x="5071" y="15556"/>
                  </a:lnTo>
                  <a:lnTo>
                    <a:pt x="4843" y="15601"/>
                  </a:lnTo>
                  <a:lnTo>
                    <a:pt x="4637" y="15647"/>
                  </a:lnTo>
                  <a:lnTo>
                    <a:pt x="4432" y="15738"/>
                  </a:lnTo>
                  <a:lnTo>
                    <a:pt x="4249" y="15830"/>
                  </a:lnTo>
                  <a:lnTo>
                    <a:pt x="4089" y="15944"/>
                  </a:lnTo>
                  <a:lnTo>
                    <a:pt x="3929" y="16058"/>
                  </a:lnTo>
                  <a:lnTo>
                    <a:pt x="3792" y="16195"/>
                  </a:lnTo>
                  <a:lnTo>
                    <a:pt x="3678" y="16355"/>
                  </a:lnTo>
                  <a:lnTo>
                    <a:pt x="3587" y="16515"/>
                  </a:lnTo>
                  <a:lnTo>
                    <a:pt x="3495" y="16698"/>
                  </a:lnTo>
                  <a:lnTo>
                    <a:pt x="3427" y="16880"/>
                  </a:lnTo>
                  <a:lnTo>
                    <a:pt x="3358" y="17063"/>
                  </a:lnTo>
                  <a:lnTo>
                    <a:pt x="3335" y="17246"/>
                  </a:lnTo>
                  <a:lnTo>
                    <a:pt x="3312" y="17452"/>
                  </a:lnTo>
                  <a:lnTo>
                    <a:pt x="3290" y="17634"/>
                  </a:lnTo>
                  <a:lnTo>
                    <a:pt x="3312" y="17840"/>
                  </a:lnTo>
                  <a:lnTo>
                    <a:pt x="3335" y="18023"/>
                  </a:lnTo>
                  <a:lnTo>
                    <a:pt x="3358" y="18228"/>
                  </a:lnTo>
                  <a:lnTo>
                    <a:pt x="3427" y="18411"/>
                  </a:lnTo>
                  <a:lnTo>
                    <a:pt x="3495" y="18594"/>
                  </a:lnTo>
                  <a:lnTo>
                    <a:pt x="3587" y="18753"/>
                  </a:lnTo>
                  <a:lnTo>
                    <a:pt x="3678" y="18936"/>
                  </a:lnTo>
                  <a:lnTo>
                    <a:pt x="3792" y="19073"/>
                  </a:lnTo>
                  <a:lnTo>
                    <a:pt x="3929" y="19233"/>
                  </a:lnTo>
                  <a:lnTo>
                    <a:pt x="4089" y="19347"/>
                  </a:lnTo>
                  <a:lnTo>
                    <a:pt x="4249" y="19462"/>
                  </a:lnTo>
                  <a:lnTo>
                    <a:pt x="4432" y="19553"/>
                  </a:lnTo>
                  <a:lnTo>
                    <a:pt x="4637" y="19621"/>
                  </a:lnTo>
                  <a:lnTo>
                    <a:pt x="4843" y="19690"/>
                  </a:lnTo>
                  <a:lnTo>
                    <a:pt x="5071" y="19713"/>
                  </a:lnTo>
                  <a:lnTo>
                    <a:pt x="5322" y="19736"/>
                  </a:lnTo>
                  <a:lnTo>
                    <a:pt x="5642" y="19713"/>
                  </a:lnTo>
                  <a:lnTo>
                    <a:pt x="5916" y="19644"/>
                  </a:lnTo>
                  <a:lnTo>
                    <a:pt x="6099" y="19941"/>
                  </a:lnTo>
                  <a:lnTo>
                    <a:pt x="6190" y="20078"/>
                  </a:lnTo>
                  <a:lnTo>
                    <a:pt x="6305" y="20193"/>
                  </a:lnTo>
                  <a:lnTo>
                    <a:pt x="6396" y="20444"/>
                  </a:lnTo>
                  <a:lnTo>
                    <a:pt x="6510" y="20672"/>
                  </a:lnTo>
                  <a:lnTo>
                    <a:pt x="6647" y="20901"/>
                  </a:lnTo>
                  <a:lnTo>
                    <a:pt x="6830" y="21106"/>
                  </a:lnTo>
                  <a:lnTo>
                    <a:pt x="6990" y="21243"/>
                  </a:lnTo>
                  <a:lnTo>
                    <a:pt x="7127" y="21357"/>
                  </a:lnTo>
                  <a:lnTo>
                    <a:pt x="7310" y="21472"/>
                  </a:lnTo>
                  <a:lnTo>
                    <a:pt x="7470" y="21540"/>
                  </a:lnTo>
                  <a:lnTo>
                    <a:pt x="7607" y="21746"/>
                  </a:lnTo>
                  <a:lnTo>
                    <a:pt x="7767" y="21928"/>
                  </a:lnTo>
                  <a:lnTo>
                    <a:pt x="7926" y="22111"/>
                  </a:lnTo>
                  <a:lnTo>
                    <a:pt x="8132" y="22248"/>
                  </a:lnTo>
                  <a:lnTo>
                    <a:pt x="8383" y="22362"/>
                  </a:lnTo>
                  <a:lnTo>
                    <a:pt x="8635" y="22454"/>
                  </a:lnTo>
                  <a:lnTo>
                    <a:pt x="8909" y="22500"/>
                  </a:lnTo>
                  <a:lnTo>
                    <a:pt x="9206" y="22522"/>
                  </a:lnTo>
                  <a:lnTo>
                    <a:pt x="9274" y="22522"/>
                  </a:lnTo>
                  <a:lnTo>
                    <a:pt x="9274" y="22728"/>
                  </a:lnTo>
                  <a:lnTo>
                    <a:pt x="9297" y="22934"/>
                  </a:lnTo>
                  <a:lnTo>
                    <a:pt x="9343" y="23139"/>
                  </a:lnTo>
                  <a:lnTo>
                    <a:pt x="9388" y="23322"/>
                  </a:lnTo>
                  <a:lnTo>
                    <a:pt x="9457" y="23505"/>
                  </a:lnTo>
                  <a:lnTo>
                    <a:pt x="9525" y="23687"/>
                  </a:lnTo>
                  <a:lnTo>
                    <a:pt x="9640" y="23870"/>
                  </a:lnTo>
                  <a:lnTo>
                    <a:pt x="9754" y="24030"/>
                  </a:lnTo>
                  <a:lnTo>
                    <a:pt x="9891" y="24167"/>
                  </a:lnTo>
                  <a:lnTo>
                    <a:pt x="10051" y="24304"/>
                  </a:lnTo>
                  <a:lnTo>
                    <a:pt x="10211" y="24418"/>
                  </a:lnTo>
                  <a:lnTo>
                    <a:pt x="10393" y="24532"/>
                  </a:lnTo>
                  <a:lnTo>
                    <a:pt x="10599" y="24601"/>
                  </a:lnTo>
                  <a:lnTo>
                    <a:pt x="10827" y="24669"/>
                  </a:lnTo>
                  <a:lnTo>
                    <a:pt x="11056" y="24715"/>
                  </a:lnTo>
                  <a:lnTo>
                    <a:pt x="11307" y="24715"/>
                  </a:lnTo>
                  <a:lnTo>
                    <a:pt x="11604" y="24692"/>
                  </a:lnTo>
                  <a:lnTo>
                    <a:pt x="11878" y="24647"/>
                  </a:lnTo>
                  <a:lnTo>
                    <a:pt x="12129" y="24578"/>
                  </a:lnTo>
                  <a:lnTo>
                    <a:pt x="12358" y="24464"/>
                  </a:lnTo>
                  <a:lnTo>
                    <a:pt x="12449" y="24738"/>
                  </a:lnTo>
                  <a:lnTo>
                    <a:pt x="12609" y="25012"/>
                  </a:lnTo>
                  <a:lnTo>
                    <a:pt x="12792" y="25263"/>
                  </a:lnTo>
                  <a:lnTo>
                    <a:pt x="12997" y="25492"/>
                  </a:lnTo>
                  <a:lnTo>
                    <a:pt x="13134" y="25583"/>
                  </a:lnTo>
                  <a:lnTo>
                    <a:pt x="13271" y="25675"/>
                  </a:lnTo>
                  <a:lnTo>
                    <a:pt x="13408" y="25743"/>
                  </a:lnTo>
                  <a:lnTo>
                    <a:pt x="13568" y="25812"/>
                  </a:lnTo>
                  <a:lnTo>
                    <a:pt x="13728" y="25857"/>
                  </a:lnTo>
                  <a:lnTo>
                    <a:pt x="13911" y="25880"/>
                  </a:lnTo>
                  <a:lnTo>
                    <a:pt x="14094" y="25903"/>
                  </a:lnTo>
                  <a:lnTo>
                    <a:pt x="14299" y="25926"/>
                  </a:lnTo>
                  <a:lnTo>
                    <a:pt x="14551" y="25903"/>
                  </a:lnTo>
                  <a:lnTo>
                    <a:pt x="14779" y="25880"/>
                  </a:lnTo>
                  <a:lnTo>
                    <a:pt x="14984" y="25812"/>
                  </a:lnTo>
                  <a:lnTo>
                    <a:pt x="15190" y="25743"/>
                  </a:lnTo>
                  <a:lnTo>
                    <a:pt x="15373" y="25652"/>
                  </a:lnTo>
                  <a:lnTo>
                    <a:pt x="15533" y="25537"/>
                  </a:lnTo>
                  <a:lnTo>
                    <a:pt x="15670" y="25400"/>
                  </a:lnTo>
                  <a:lnTo>
                    <a:pt x="15807" y="25263"/>
                  </a:lnTo>
                  <a:lnTo>
                    <a:pt x="15944" y="25492"/>
                  </a:lnTo>
                  <a:lnTo>
                    <a:pt x="16104" y="25675"/>
                  </a:lnTo>
                  <a:lnTo>
                    <a:pt x="16286" y="25857"/>
                  </a:lnTo>
                  <a:lnTo>
                    <a:pt x="16492" y="26017"/>
                  </a:lnTo>
                  <a:lnTo>
                    <a:pt x="16720" y="26154"/>
                  </a:lnTo>
                  <a:lnTo>
                    <a:pt x="16972" y="26246"/>
                  </a:lnTo>
                  <a:lnTo>
                    <a:pt x="17269" y="26291"/>
                  </a:lnTo>
                  <a:lnTo>
                    <a:pt x="17588" y="26314"/>
                  </a:lnTo>
                  <a:lnTo>
                    <a:pt x="17885" y="26291"/>
                  </a:lnTo>
                  <a:lnTo>
                    <a:pt x="18159" y="26246"/>
                  </a:lnTo>
                  <a:lnTo>
                    <a:pt x="18411" y="26154"/>
                  </a:lnTo>
                  <a:lnTo>
                    <a:pt x="18639" y="26040"/>
                  </a:lnTo>
                  <a:lnTo>
                    <a:pt x="18708" y="26337"/>
                  </a:lnTo>
                  <a:lnTo>
                    <a:pt x="18845" y="26611"/>
                  </a:lnTo>
                  <a:lnTo>
                    <a:pt x="19005" y="26862"/>
                  </a:lnTo>
                  <a:lnTo>
                    <a:pt x="19187" y="27091"/>
                  </a:lnTo>
                  <a:lnTo>
                    <a:pt x="19599" y="27502"/>
                  </a:lnTo>
                  <a:lnTo>
                    <a:pt x="19758" y="27639"/>
                  </a:lnTo>
                  <a:lnTo>
                    <a:pt x="19918" y="27753"/>
                  </a:lnTo>
                  <a:lnTo>
                    <a:pt x="20101" y="27867"/>
                  </a:lnTo>
                  <a:lnTo>
                    <a:pt x="20284" y="27959"/>
                  </a:lnTo>
                  <a:lnTo>
                    <a:pt x="20466" y="28027"/>
                  </a:lnTo>
                  <a:lnTo>
                    <a:pt x="20672" y="28073"/>
                  </a:lnTo>
                  <a:lnTo>
                    <a:pt x="20878" y="28096"/>
                  </a:lnTo>
                  <a:lnTo>
                    <a:pt x="21266" y="28096"/>
                  </a:lnTo>
                  <a:lnTo>
                    <a:pt x="21472" y="28073"/>
                  </a:lnTo>
                  <a:lnTo>
                    <a:pt x="21654" y="28027"/>
                  </a:lnTo>
                  <a:lnTo>
                    <a:pt x="21860" y="27959"/>
                  </a:lnTo>
                  <a:lnTo>
                    <a:pt x="22043" y="27867"/>
                  </a:lnTo>
                  <a:lnTo>
                    <a:pt x="22225" y="27776"/>
                  </a:lnTo>
                  <a:lnTo>
                    <a:pt x="22385" y="27662"/>
                  </a:lnTo>
                  <a:lnTo>
                    <a:pt x="22545" y="27502"/>
                  </a:lnTo>
                  <a:lnTo>
                    <a:pt x="22682" y="27685"/>
                  </a:lnTo>
                  <a:lnTo>
                    <a:pt x="22819" y="27844"/>
                  </a:lnTo>
                  <a:lnTo>
                    <a:pt x="23002" y="27982"/>
                  </a:lnTo>
                  <a:lnTo>
                    <a:pt x="23207" y="28096"/>
                  </a:lnTo>
                  <a:lnTo>
                    <a:pt x="23413" y="28187"/>
                  </a:lnTo>
                  <a:lnTo>
                    <a:pt x="23641" y="28256"/>
                  </a:lnTo>
                  <a:lnTo>
                    <a:pt x="23893" y="28301"/>
                  </a:lnTo>
                  <a:lnTo>
                    <a:pt x="24418" y="28301"/>
                  </a:lnTo>
                  <a:lnTo>
                    <a:pt x="24647" y="28256"/>
                  </a:lnTo>
                  <a:lnTo>
                    <a:pt x="24852" y="28210"/>
                  </a:lnTo>
                  <a:lnTo>
                    <a:pt x="25058" y="28141"/>
                  </a:lnTo>
                  <a:lnTo>
                    <a:pt x="25240" y="28027"/>
                  </a:lnTo>
                  <a:lnTo>
                    <a:pt x="25400" y="27913"/>
                  </a:lnTo>
                  <a:lnTo>
                    <a:pt x="25537" y="27799"/>
                  </a:lnTo>
                  <a:lnTo>
                    <a:pt x="25674" y="27662"/>
                  </a:lnTo>
                  <a:lnTo>
                    <a:pt x="25811" y="27502"/>
                  </a:lnTo>
                  <a:lnTo>
                    <a:pt x="25903" y="27342"/>
                  </a:lnTo>
                  <a:lnTo>
                    <a:pt x="25994" y="27159"/>
                  </a:lnTo>
                  <a:lnTo>
                    <a:pt x="26063" y="26977"/>
                  </a:lnTo>
                  <a:lnTo>
                    <a:pt x="26108" y="26794"/>
                  </a:lnTo>
                  <a:lnTo>
                    <a:pt x="26154" y="26611"/>
                  </a:lnTo>
                  <a:lnTo>
                    <a:pt x="26177" y="26405"/>
                  </a:lnTo>
                  <a:lnTo>
                    <a:pt x="26177" y="26223"/>
                  </a:lnTo>
                  <a:lnTo>
                    <a:pt x="26177" y="26017"/>
                  </a:lnTo>
                  <a:lnTo>
                    <a:pt x="26154" y="25834"/>
                  </a:lnTo>
                  <a:lnTo>
                    <a:pt x="26108" y="25629"/>
                  </a:lnTo>
                  <a:lnTo>
                    <a:pt x="26063" y="25446"/>
                  </a:lnTo>
                  <a:lnTo>
                    <a:pt x="25994" y="25263"/>
                  </a:lnTo>
                  <a:lnTo>
                    <a:pt x="25903" y="25103"/>
                  </a:lnTo>
                  <a:lnTo>
                    <a:pt x="25811" y="24921"/>
                  </a:lnTo>
                  <a:lnTo>
                    <a:pt x="25674" y="24784"/>
                  </a:lnTo>
                  <a:lnTo>
                    <a:pt x="25537" y="24647"/>
                  </a:lnTo>
                  <a:lnTo>
                    <a:pt x="25400" y="24510"/>
                  </a:lnTo>
                  <a:lnTo>
                    <a:pt x="25240" y="24395"/>
                  </a:lnTo>
                  <a:lnTo>
                    <a:pt x="25058" y="24304"/>
                  </a:lnTo>
                  <a:lnTo>
                    <a:pt x="24852" y="24235"/>
                  </a:lnTo>
                  <a:lnTo>
                    <a:pt x="24647" y="24167"/>
                  </a:lnTo>
                  <a:lnTo>
                    <a:pt x="24418" y="24144"/>
                  </a:lnTo>
                  <a:lnTo>
                    <a:pt x="24167" y="24121"/>
                  </a:lnTo>
                  <a:lnTo>
                    <a:pt x="23938" y="24144"/>
                  </a:lnTo>
                  <a:lnTo>
                    <a:pt x="23710" y="24167"/>
                  </a:lnTo>
                  <a:lnTo>
                    <a:pt x="23527" y="24213"/>
                  </a:lnTo>
                  <a:lnTo>
                    <a:pt x="23322" y="24281"/>
                  </a:lnTo>
                  <a:lnTo>
                    <a:pt x="23162" y="24373"/>
                  </a:lnTo>
                  <a:lnTo>
                    <a:pt x="23002" y="24464"/>
                  </a:lnTo>
                  <a:lnTo>
                    <a:pt x="22842" y="24578"/>
                  </a:lnTo>
                  <a:lnTo>
                    <a:pt x="22705" y="24715"/>
                  </a:lnTo>
                  <a:lnTo>
                    <a:pt x="22568" y="24532"/>
                  </a:lnTo>
                  <a:lnTo>
                    <a:pt x="22157" y="24144"/>
                  </a:lnTo>
                  <a:lnTo>
                    <a:pt x="22020" y="24007"/>
                  </a:lnTo>
                  <a:lnTo>
                    <a:pt x="21883" y="23916"/>
                  </a:lnTo>
                  <a:lnTo>
                    <a:pt x="21723" y="23802"/>
                  </a:lnTo>
                  <a:lnTo>
                    <a:pt x="21586" y="23733"/>
                  </a:lnTo>
                  <a:lnTo>
                    <a:pt x="21426" y="23664"/>
                  </a:lnTo>
                  <a:lnTo>
                    <a:pt x="21243" y="23619"/>
                  </a:lnTo>
                  <a:lnTo>
                    <a:pt x="21083" y="23573"/>
                  </a:lnTo>
                  <a:lnTo>
                    <a:pt x="20900" y="23550"/>
                  </a:lnTo>
                  <a:lnTo>
                    <a:pt x="20741" y="23527"/>
                  </a:lnTo>
                  <a:lnTo>
                    <a:pt x="20558" y="23527"/>
                  </a:lnTo>
                  <a:lnTo>
                    <a:pt x="20398" y="23550"/>
                  </a:lnTo>
                  <a:lnTo>
                    <a:pt x="20215" y="23573"/>
                  </a:lnTo>
                  <a:lnTo>
                    <a:pt x="20055" y="23619"/>
                  </a:lnTo>
                  <a:lnTo>
                    <a:pt x="19895" y="23687"/>
                  </a:lnTo>
                  <a:lnTo>
                    <a:pt x="19736" y="23756"/>
                  </a:lnTo>
                  <a:lnTo>
                    <a:pt x="19576" y="23847"/>
                  </a:lnTo>
                  <a:lnTo>
                    <a:pt x="19507" y="23527"/>
                  </a:lnTo>
                  <a:lnTo>
                    <a:pt x="19393" y="23230"/>
                  </a:lnTo>
                  <a:lnTo>
                    <a:pt x="19233" y="22956"/>
                  </a:lnTo>
                  <a:lnTo>
                    <a:pt x="19027" y="22705"/>
                  </a:lnTo>
                  <a:lnTo>
                    <a:pt x="19279" y="22682"/>
                  </a:lnTo>
                  <a:lnTo>
                    <a:pt x="19507" y="22614"/>
                  </a:lnTo>
                  <a:lnTo>
                    <a:pt x="19713" y="22522"/>
                  </a:lnTo>
                  <a:lnTo>
                    <a:pt x="19918" y="22408"/>
                  </a:lnTo>
                  <a:lnTo>
                    <a:pt x="20055" y="22568"/>
                  </a:lnTo>
                  <a:lnTo>
                    <a:pt x="20192" y="22705"/>
                  </a:lnTo>
                  <a:lnTo>
                    <a:pt x="20375" y="22819"/>
                  </a:lnTo>
                  <a:lnTo>
                    <a:pt x="20558" y="22934"/>
                  </a:lnTo>
                  <a:lnTo>
                    <a:pt x="20763" y="23002"/>
                  </a:lnTo>
                  <a:lnTo>
                    <a:pt x="20969" y="23071"/>
                  </a:lnTo>
                  <a:lnTo>
                    <a:pt x="21220" y="23116"/>
                  </a:lnTo>
                  <a:lnTo>
                    <a:pt x="21768" y="23116"/>
                  </a:lnTo>
                  <a:lnTo>
                    <a:pt x="22020" y="23071"/>
                  </a:lnTo>
                  <a:lnTo>
                    <a:pt x="22271" y="22979"/>
                  </a:lnTo>
                  <a:lnTo>
                    <a:pt x="22477" y="22888"/>
                  </a:lnTo>
                  <a:lnTo>
                    <a:pt x="22682" y="22774"/>
                  </a:lnTo>
                  <a:lnTo>
                    <a:pt x="22842" y="22614"/>
                  </a:lnTo>
                  <a:lnTo>
                    <a:pt x="23002" y="22454"/>
                  </a:lnTo>
                  <a:lnTo>
                    <a:pt x="23139" y="22271"/>
                  </a:lnTo>
                  <a:lnTo>
                    <a:pt x="23367" y="22385"/>
                  </a:lnTo>
                  <a:lnTo>
                    <a:pt x="23619" y="22454"/>
                  </a:lnTo>
                  <a:lnTo>
                    <a:pt x="23870" y="22500"/>
                  </a:lnTo>
                  <a:lnTo>
                    <a:pt x="24167" y="22522"/>
                  </a:lnTo>
                  <a:lnTo>
                    <a:pt x="24418" y="22522"/>
                  </a:lnTo>
                  <a:lnTo>
                    <a:pt x="24624" y="22614"/>
                  </a:lnTo>
                  <a:lnTo>
                    <a:pt x="24852" y="22659"/>
                  </a:lnTo>
                  <a:lnTo>
                    <a:pt x="25103" y="22705"/>
                  </a:lnTo>
                  <a:lnTo>
                    <a:pt x="25355" y="22728"/>
                  </a:lnTo>
                  <a:lnTo>
                    <a:pt x="25720" y="22705"/>
                  </a:lnTo>
                  <a:lnTo>
                    <a:pt x="26040" y="22637"/>
                  </a:lnTo>
                  <a:lnTo>
                    <a:pt x="26337" y="22500"/>
                  </a:lnTo>
                  <a:lnTo>
                    <a:pt x="26588" y="22340"/>
                  </a:lnTo>
                  <a:lnTo>
                    <a:pt x="26794" y="22157"/>
                  </a:lnTo>
                  <a:lnTo>
                    <a:pt x="26976" y="21928"/>
                  </a:lnTo>
                  <a:lnTo>
                    <a:pt x="27136" y="21700"/>
                  </a:lnTo>
                  <a:lnTo>
                    <a:pt x="27250" y="21426"/>
                  </a:lnTo>
                  <a:lnTo>
                    <a:pt x="27479" y="21563"/>
                  </a:lnTo>
                  <a:lnTo>
                    <a:pt x="27753" y="21654"/>
                  </a:lnTo>
                  <a:lnTo>
                    <a:pt x="28027" y="21700"/>
                  </a:lnTo>
                  <a:lnTo>
                    <a:pt x="28347" y="21723"/>
                  </a:lnTo>
                  <a:lnTo>
                    <a:pt x="28598" y="21723"/>
                  </a:lnTo>
                  <a:lnTo>
                    <a:pt x="28849" y="21677"/>
                  </a:lnTo>
                  <a:lnTo>
                    <a:pt x="29055" y="21609"/>
                  </a:lnTo>
                  <a:lnTo>
                    <a:pt x="29261" y="21540"/>
                  </a:lnTo>
                  <a:lnTo>
                    <a:pt x="29443" y="21426"/>
                  </a:lnTo>
                  <a:lnTo>
                    <a:pt x="29626" y="21312"/>
                  </a:lnTo>
                  <a:lnTo>
                    <a:pt x="29763" y="21175"/>
                  </a:lnTo>
                  <a:lnTo>
                    <a:pt x="29900" y="21038"/>
                  </a:lnTo>
                  <a:lnTo>
                    <a:pt x="30014" y="20878"/>
                  </a:lnTo>
                  <a:lnTo>
                    <a:pt x="30128" y="20695"/>
                  </a:lnTo>
                  <a:lnTo>
                    <a:pt x="30197" y="20512"/>
                  </a:lnTo>
                  <a:lnTo>
                    <a:pt x="30266" y="20330"/>
                  </a:lnTo>
                  <a:lnTo>
                    <a:pt x="30334" y="20124"/>
                  </a:lnTo>
                  <a:lnTo>
                    <a:pt x="30357" y="19941"/>
                  </a:lnTo>
                  <a:lnTo>
                    <a:pt x="30380" y="19736"/>
                  </a:lnTo>
                  <a:lnTo>
                    <a:pt x="30380" y="19530"/>
                  </a:lnTo>
                  <a:lnTo>
                    <a:pt x="30585" y="19484"/>
                  </a:lnTo>
                  <a:lnTo>
                    <a:pt x="30791" y="19439"/>
                  </a:lnTo>
                  <a:lnTo>
                    <a:pt x="30974" y="19370"/>
                  </a:lnTo>
                  <a:lnTo>
                    <a:pt x="31156" y="19302"/>
                  </a:lnTo>
                  <a:lnTo>
                    <a:pt x="31316" y="19187"/>
                  </a:lnTo>
                  <a:lnTo>
                    <a:pt x="31476" y="19073"/>
                  </a:lnTo>
                  <a:lnTo>
                    <a:pt x="31590" y="18959"/>
                  </a:lnTo>
                  <a:lnTo>
                    <a:pt x="31727" y="18822"/>
                  </a:lnTo>
                  <a:lnTo>
                    <a:pt x="31819" y="18662"/>
                  </a:lnTo>
                  <a:lnTo>
                    <a:pt x="31910" y="18502"/>
                  </a:lnTo>
                  <a:lnTo>
                    <a:pt x="32002" y="18342"/>
                  </a:lnTo>
                  <a:lnTo>
                    <a:pt x="32047" y="18160"/>
                  </a:lnTo>
                  <a:lnTo>
                    <a:pt x="32116" y="18000"/>
                  </a:lnTo>
                  <a:lnTo>
                    <a:pt x="32139" y="17817"/>
                  </a:lnTo>
                  <a:lnTo>
                    <a:pt x="32161" y="17634"/>
                  </a:lnTo>
                  <a:lnTo>
                    <a:pt x="32161" y="17452"/>
                  </a:lnTo>
                  <a:lnTo>
                    <a:pt x="32481" y="17520"/>
                  </a:lnTo>
                  <a:lnTo>
                    <a:pt x="32847" y="17543"/>
                  </a:lnTo>
                  <a:lnTo>
                    <a:pt x="33166" y="17520"/>
                  </a:lnTo>
                  <a:lnTo>
                    <a:pt x="33441" y="17474"/>
                  </a:lnTo>
                  <a:lnTo>
                    <a:pt x="33715" y="17360"/>
                  </a:lnTo>
                  <a:lnTo>
                    <a:pt x="33943" y="17246"/>
                  </a:lnTo>
                  <a:lnTo>
                    <a:pt x="34149" y="17086"/>
                  </a:lnTo>
                  <a:lnTo>
                    <a:pt x="34331" y="16926"/>
                  </a:lnTo>
                  <a:lnTo>
                    <a:pt x="34491" y="16721"/>
                  </a:lnTo>
                  <a:lnTo>
                    <a:pt x="34605" y="16515"/>
                  </a:lnTo>
                  <a:lnTo>
                    <a:pt x="34720" y="16287"/>
                  </a:lnTo>
                  <a:lnTo>
                    <a:pt x="34788" y="16035"/>
                  </a:lnTo>
                  <a:lnTo>
                    <a:pt x="34834" y="15784"/>
                  </a:lnTo>
                  <a:lnTo>
                    <a:pt x="34857" y="15533"/>
                  </a:lnTo>
                  <a:lnTo>
                    <a:pt x="34857" y="15282"/>
                  </a:lnTo>
                  <a:lnTo>
                    <a:pt x="34834" y="15030"/>
                  </a:lnTo>
                  <a:lnTo>
                    <a:pt x="34765" y="14779"/>
                  </a:lnTo>
                  <a:lnTo>
                    <a:pt x="34697" y="14551"/>
                  </a:lnTo>
                  <a:lnTo>
                    <a:pt x="34925" y="14528"/>
                  </a:lnTo>
                  <a:lnTo>
                    <a:pt x="35154" y="14482"/>
                  </a:lnTo>
                  <a:lnTo>
                    <a:pt x="35359" y="14436"/>
                  </a:lnTo>
                  <a:lnTo>
                    <a:pt x="35565" y="14345"/>
                  </a:lnTo>
                  <a:lnTo>
                    <a:pt x="35748" y="14254"/>
                  </a:lnTo>
                  <a:lnTo>
                    <a:pt x="35907" y="14139"/>
                  </a:lnTo>
                  <a:lnTo>
                    <a:pt x="36044" y="14002"/>
                  </a:lnTo>
                  <a:lnTo>
                    <a:pt x="36182" y="13865"/>
                  </a:lnTo>
                  <a:lnTo>
                    <a:pt x="36296" y="13705"/>
                  </a:lnTo>
                  <a:lnTo>
                    <a:pt x="36387" y="13546"/>
                  </a:lnTo>
                  <a:lnTo>
                    <a:pt x="36478" y="13386"/>
                  </a:lnTo>
                  <a:lnTo>
                    <a:pt x="36547" y="13203"/>
                  </a:lnTo>
                  <a:lnTo>
                    <a:pt x="36593" y="13020"/>
                  </a:lnTo>
                  <a:lnTo>
                    <a:pt x="36638" y="12815"/>
                  </a:lnTo>
                  <a:lnTo>
                    <a:pt x="36661" y="12632"/>
                  </a:lnTo>
                  <a:lnTo>
                    <a:pt x="36661" y="12426"/>
                  </a:lnTo>
                  <a:lnTo>
                    <a:pt x="36661" y="12244"/>
                  </a:lnTo>
                  <a:lnTo>
                    <a:pt x="36638" y="12038"/>
                  </a:lnTo>
                  <a:lnTo>
                    <a:pt x="36593" y="11855"/>
                  </a:lnTo>
                  <a:lnTo>
                    <a:pt x="36524" y="11673"/>
                  </a:lnTo>
                  <a:lnTo>
                    <a:pt x="36456" y="11490"/>
                  </a:lnTo>
                  <a:lnTo>
                    <a:pt x="36364" y="11330"/>
                  </a:lnTo>
                  <a:lnTo>
                    <a:pt x="36273" y="11170"/>
                  </a:lnTo>
                  <a:lnTo>
                    <a:pt x="36159" y="11010"/>
                  </a:lnTo>
                  <a:lnTo>
                    <a:pt x="36022" y="10873"/>
                  </a:lnTo>
                  <a:lnTo>
                    <a:pt x="35862" y="10736"/>
                  </a:lnTo>
                  <a:lnTo>
                    <a:pt x="35702" y="10645"/>
                  </a:lnTo>
                  <a:lnTo>
                    <a:pt x="35519" y="10530"/>
                  </a:lnTo>
                  <a:lnTo>
                    <a:pt x="35314" y="10462"/>
                  </a:lnTo>
                  <a:lnTo>
                    <a:pt x="35108" y="10416"/>
                  </a:lnTo>
                  <a:lnTo>
                    <a:pt x="34880" y="10371"/>
                  </a:lnTo>
                  <a:lnTo>
                    <a:pt x="34446" y="10371"/>
                  </a:lnTo>
                  <a:lnTo>
                    <a:pt x="34240" y="10393"/>
                  </a:lnTo>
                  <a:lnTo>
                    <a:pt x="34057" y="10439"/>
                  </a:lnTo>
                  <a:lnTo>
                    <a:pt x="33897" y="10485"/>
                  </a:lnTo>
                  <a:lnTo>
                    <a:pt x="33737" y="10553"/>
                  </a:lnTo>
                  <a:lnTo>
                    <a:pt x="33578" y="10622"/>
                  </a:lnTo>
                  <a:lnTo>
                    <a:pt x="33441" y="10713"/>
                  </a:lnTo>
                  <a:lnTo>
                    <a:pt x="33303" y="10827"/>
                  </a:lnTo>
                  <a:lnTo>
                    <a:pt x="33166" y="10736"/>
                  </a:lnTo>
                  <a:lnTo>
                    <a:pt x="33029" y="10645"/>
                  </a:lnTo>
                  <a:lnTo>
                    <a:pt x="33075" y="10485"/>
                  </a:lnTo>
                  <a:lnTo>
                    <a:pt x="33121" y="10348"/>
                  </a:lnTo>
                  <a:lnTo>
                    <a:pt x="33144" y="10188"/>
                  </a:lnTo>
                  <a:lnTo>
                    <a:pt x="33144" y="10005"/>
                  </a:lnTo>
                  <a:lnTo>
                    <a:pt x="33144" y="9708"/>
                  </a:lnTo>
                  <a:lnTo>
                    <a:pt x="33121" y="9480"/>
                  </a:lnTo>
                  <a:lnTo>
                    <a:pt x="33075" y="9228"/>
                  </a:lnTo>
                  <a:lnTo>
                    <a:pt x="33007" y="9023"/>
                  </a:lnTo>
                  <a:lnTo>
                    <a:pt x="32892" y="8794"/>
                  </a:lnTo>
                  <a:lnTo>
                    <a:pt x="32755" y="8612"/>
                  </a:lnTo>
                  <a:lnTo>
                    <a:pt x="32595" y="8429"/>
                  </a:lnTo>
                  <a:lnTo>
                    <a:pt x="32413" y="8292"/>
                  </a:lnTo>
                  <a:lnTo>
                    <a:pt x="32230" y="8155"/>
                  </a:lnTo>
                  <a:lnTo>
                    <a:pt x="32276" y="7995"/>
                  </a:lnTo>
                  <a:lnTo>
                    <a:pt x="32321" y="7812"/>
                  </a:lnTo>
                  <a:lnTo>
                    <a:pt x="32504" y="7881"/>
                  </a:lnTo>
                  <a:lnTo>
                    <a:pt x="32710" y="7927"/>
                  </a:lnTo>
                  <a:lnTo>
                    <a:pt x="32915" y="7949"/>
                  </a:lnTo>
                  <a:lnTo>
                    <a:pt x="33144" y="7972"/>
                  </a:lnTo>
                  <a:lnTo>
                    <a:pt x="33372" y="7949"/>
                  </a:lnTo>
                  <a:lnTo>
                    <a:pt x="33600" y="7927"/>
                  </a:lnTo>
                  <a:lnTo>
                    <a:pt x="33692" y="8155"/>
                  </a:lnTo>
                  <a:lnTo>
                    <a:pt x="33806" y="8383"/>
                  </a:lnTo>
                  <a:lnTo>
                    <a:pt x="33966" y="8589"/>
                  </a:lnTo>
                  <a:lnTo>
                    <a:pt x="34149" y="8772"/>
                  </a:lnTo>
                  <a:lnTo>
                    <a:pt x="34377" y="8909"/>
                  </a:lnTo>
                  <a:lnTo>
                    <a:pt x="34628" y="9023"/>
                  </a:lnTo>
                  <a:lnTo>
                    <a:pt x="34925" y="9091"/>
                  </a:lnTo>
                  <a:lnTo>
                    <a:pt x="35245" y="9114"/>
                  </a:lnTo>
                  <a:lnTo>
                    <a:pt x="35451" y="9114"/>
                  </a:lnTo>
                  <a:lnTo>
                    <a:pt x="35633" y="9069"/>
                  </a:lnTo>
                  <a:lnTo>
                    <a:pt x="35816" y="9023"/>
                  </a:lnTo>
                  <a:lnTo>
                    <a:pt x="35999" y="8954"/>
                  </a:lnTo>
                  <a:lnTo>
                    <a:pt x="36159" y="8886"/>
                  </a:lnTo>
                  <a:lnTo>
                    <a:pt x="36296" y="8794"/>
                  </a:lnTo>
                  <a:lnTo>
                    <a:pt x="36433" y="8680"/>
                  </a:lnTo>
                  <a:lnTo>
                    <a:pt x="36547" y="8566"/>
                  </a:lnTo>
                  <a:lnTo>
                    <a:pt x="36638" y="8429"/>
                  </a:lnTo>
                  <a:lnTo>
                    <a:pt x="36730" y="8292"/>
                  </a:lnTo>
                  <a:lnTo>
                    <a:pt x="36798" y="8132"/>
                  </a:lnTo>
                  <a:lnTo>
                    <a:pt x="36867" y="7972"/>
                  </a:lnTo>
                  <a:lnTo>
                    <a:pt x="36912" y="7812"/>
                  </a:lnTo>
                  <a:lnTo>
                    <a:pt x="36935" y="7652"/>
                  </a:lnTo>
                  <a:lnTo>
                    <a:pt x="36981" y="7310"/>
                  </a:lnTo>
                  <a:lnTo>
                    <a:pt x="36935" y="6990"/>
                  </a:lnTo>
                  <a:lnTo>
                    <a:pt x="36912" y="6830"/>
                  </a:lnTo>
                  <a:lnTo>
                    <a:pt x="36867" y="6670"/>
                  </a:lnTo>
                  <a:lnTo>
                    <a:pt x="36798" y="6510"/>
                  </a:lnTo>
                  <a:lnTo>
                    <a:pt x="36730" y="6350"/>
                  </a:lnTo>
                  <a:lnTo>
                    <a:pt x="36638" y="6213"/>
                  </a:lnTo>
                  <a:lnTo>
                    <a:pt x="36547" y="6076"/>
                  </a:lnTo>
                  <a:lnTo>
                    <a:pt x="36433" y="5962"/>
                  </a:lnTo>
                  <a:lnTo>
                    <a:pt x="36296" y="5848"/>
                  </a:lnTo>
                  <a:lnTo>
                    <a:pt x="36159" y="5757"/>
                  </a:lnTo>
                  <a:lnTo>
                    <a:pt x="35999" y="5688"/>
                  </a:lnTo>
                  <a:lnTo>
                    <a:pt x="35816" y="5619"/>
                  </a:lnTo>
                  <a:lnTo>
                    <a:pt x="35633" y="5574"/>
                  </a:lnTo>
                  <a:lnTo>
                    <a:pt x="35451" y="5528"/>
                  </a:lnTo>
                  <a:lnTo>
                    <a:pt x="35131" y="5528"/>
                  </a:lnTo>
                  <a:lnTo>
                    <a:pt x="35085" y="5300"/>
                  </a:lnTo>
                  <a:lnTo>
                    <a:pt x="35017" y="5048"/>
                  </a:lnTo>
                  <a:lnTo>
                    <a:pt x="34925" y="4843"/>
                  </a:lnTo>
                  <a:lnTo>
                    <a:pt x="34788" y="4614"/>
                  </a:lnTo>
                  <a:lnTo>
                    <a:pt x="34651" y="4432"/>
                  </a:lnTo>
                  <a:lnTo>
                    <a:pt x="34468" y="4249"/>
                  </a:lnTo>
                  <a:lnTo>
                    <a:pt x="34286" y="4112"/>
                  </a:lnTo>
                  <a:lnTo>
                    <a:pt x="34057" y="3975"/>
                  </a:lnTo>
                  <a:lnTo>
                    <a:pt x="34217" y="3906"/>
                  </a:lnTo>
                  <a:lnTo>
                    <a:pt x="34354" y="3792"/>
                  </a:lnTo>
                  <a:lnTo>
                    <a:pt x="34491" y="3701"/>
                  </a:lnTo>
                  <a:lnTo>
                    <a:pt x="34605" y="3564"/>
                  </a:lnTo>
                  <a:lnTo>
                    <a:pt x="34720" y="3450"/>
                  </a:lnTo>
                  <a:lnTo>
                    <a:pt x="34811" y="3312"/>
                  </a:lnTo>
                  <a:lnTo>
                    <a:pt x="34902" y="3153"/>
                  </a:lnTo>
                  <a:lnTo>
                    <a:pt x="34971" y="3016"/>
                  </a:lnTo>
                  <a:lnTo>
                    <a:pt x="35085" y="2696"/>
                  </a:lnTo>
                  <a:lnTo>
                    <a:pt x="35154" y="2353"/>
                  </a:lnTo>
                  <a:lnTo>
                    <a:pt x="35154" y="2010"/>
                  </a:lnTo>
                  <a:lnTo>
                    <a:pt x="35131" y="1668"/>
                  </a:lnTo>
                  <a:lnTo>
                    <a:pt x="35039" y="1348"/>
                  </a:lnTo>
                  <a:lnTo>
                    <a:pt x="34925" y="1028"/>
                  </a:lnTo>
                  <a:lnTo>
                    <a:pt x="34834" y="891"/>
                  </a:lnTo>
                  <a:lnTo>
                    <a:pt x="34742" y="754"/>
                  </a:lnTo>
                  <a:lnTo>
                    <a:pt x="34628" y="617"/>
                  </a:lnTo>
                  <a:lnTo>
                    <a:pt x="34514" y="503"/>
                  </a:lnTo>
                  <a:lnTo>
                    <a:pt x="34377" y="389"/>
                  </a:lnTo>
                  <a:lnTo>
                    <a:pt x="34240" y="297"/>
                  </a:lnTo>
                  <a:lnTo>
                    <a:pt x="34080" y="206"/>
                  </a:lnTo>
                  <a:lnTo>
                    <a:pt x="33920" y="137"/>
                  </a:lnTo>
                  <a:lnTo>
                    <a:pt x="33737" y="69"/>
                  </a:lnTo>
                  <a:lnTo>
                    <a:pt x="33555" y="23"/>
                  </a:lnTo>
                  <a:lnTo>
                    <a:pt x="333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67"/>
            <p:cNvSpPr/>
            <p:nvPr/>
          </p:nvSpPr>
          <p:spPr>
            <a:xfrm>
              <a:off x="4239892" y="3926726"/>
              <a:ext cx="136922" cy="122969"/>
            </a:xfrm>
            <a:custGeom>
              <a:avLst/>
              <a:gdLst/>
              <a:ahLst/>
              <a:cxnLst/>
              <a:rect l="l" t="t" r="r" b="b"/>
              <a:pathLst>
                <a:path w="8292" h="7447" extrusionOk="0">
                  <a:moveTo>
                    <a:pt x="4934" y="1"/>
                  </a:moveTo>
                  <a:lnTo>
                    <a:pt x="4637" y="46"/>
                  </a:lnTo>
                  <a:lnTo>
                    <a:pt x="4340" y="115"/>
                  </a:lnTo>
                  <a:lnTo>
                    <a:pt x="4066" y="206"/>
                  </a:lnTo>
                  <a:lnTo>
                    <a:pt x="3792" y="320"/>
                  </a:lnTo>
                  <a:lnTo>
                    <a:pt x="3518" y="457"/>
                  </a:lnTo>
                  <a:lnTo>
                    <a:pt x="3267" y="640"/>
                  </a:lnTo>
                  <a:lnTo>
                    <a:pt x="3016" y="823"/>
                  </a:lnTo>
                  <a:lnTo>
                    <a:pt x="2673" y="1028"/>
                  </a:lnTo>
                  <a:lnTo>
                    <a:pt x="2307" y="1234"/>
                  </a:lnTo>
                  <a:lnTo>
                    <a:pt x="1554" y="1600"/>
                  </a:lnTo>
                  <a:lnTo>
                    <a:pt x="1280" y="1737"/>
                  </a:lnTo>
                  <a:lnTo>
                    <a:pt x="1028" y="1942"/>
                  </a:lnTo>
                  <a:lnTo>
                    <a:pt x="800" y="2148"/>
                  </a:lnTo>
                  <a:lnTo>
                    <a:pt x="617" y="2376"/>
                  </a:lnTo>
                  <a:lnTo>
                    <a:pt x="434" y="2650"/>
                  </a:lnTo>
                  <a:lnTo>
                    <a:pt x="297" y="2924"/>
                  </a:lnTo>
                  <a:lnTo>
                    <a:pt x="183" y="3198"/>
                  </a:lnTo>
                  <a:lnTo>
                    <a:pt x="92" y="3495"/>
                  </a:lnTo>
                  <a:lnTo>
                    <a:pt x="46" y="3815"/>
                  </a:lnTo>
                  <a:lnTo>
                    <a:pt x="0" y="4112"/>
                  </a:lnTo>
                  <a:lnTo>
                    <a:pt x="0" y="4432"/>
                  </a:lnTo>
                  <a:lnTo>
                    <a:pt x="23" y="4752"/>
                  </a:lnTo>
                  <a:lnTo>
                    <a:pt x="92" y="5049"/>
                  </a:lnTo>
                  <a:lnTo>
                    <a:pt x="160" y="5346"/>
                  </a:lnTo>
                  <a:lnTo>
                    <a:pt x="275" y="5620"/>
                  </a:lnTo>
                  <a:lnTo>
                    <a:pt x="412" y="5894"/>
                  </a:lnTo>
                  <a:lnTo>
                    <a:pt x="594" y="6168"/>
                  </a:lnTo>
                  <a:lnTo>
                    <a:pt x="777" y="6396"/>
                  </a:lnTo>
                  <a:lnTo>
                    <a:pt x="983" y="6602"/>
                  </a:lnTo>
                  <a:lnTo>
                    <a:pt x="1211" y="6807"/>
                  </a:lnTo>
                  <a:lnTo>
                    <a:pt x="1462" y="6990"/>
                  </a:lnTo>
                  <a:lnTo>
                    <a:pt x="1736" y="7127"/>
                  </a:lnTo>
                  <a:lnTo>
                    <a:pt x="2011" y="7264"/>
                  </a:lnTo>
                  <a:lnTo>
                    <a:pt x="2307" y="7356"/>
                  </a:lnTo>
                  <a:lnTo>
                    <a:pt x="2627" y="7424"/>
                  </a:lnTo>
                  <a:lnTo>
                    <a:pt x="2924" y="7447"/>
                  </a:lnTo>
                  <a:lnTo>
                    <a:pt x="3244" y="7447"/>
                  </a:lnTo>
                  <a:lnTo>
                    <a:pt x="3541" y="7424"/>
                  </a:lnTo>
                  <a:lnTo>
                    <a:pt x="3838" y="7356"/>
                  </a:lnTo>
                  <a:lnTo>
                    <a:pt x="4135" y="7287"/>
                  </a:lnTo>
                  <a:lnTo>
                    <a:pt x="4432" y="7173"/>
                  </a:lnTo>
                  <a:lnTo>
                    <a:pt x="4729" y="7036"/>
                  </a:lnTo>
                  <a:lnTo>
                    <a:pt x="5437" y="6670"/>
                  </a:lnTo>
                  <a:lnTo>
                    <a:pt x="6122" y="6305"/>
                  </a:lnTo>
                  <a:lnTo>
                    <a:pt x="6442" y="6099"/>
                  </a:lnTo>
                  <a:lnTo>
                    <a:pt x="6762" y="5871"/>
                  </a:lnTo>
                  <a:lnTo>
                    <a:pt x="7081" y="5643"/>
                  </a:lnTo>
                  <a:lnTo>
                    <a:pt x="7378" y="5368"/>
                  </a:lnTo>
                  <a:lnTo>
                    <a:pt x="7607" y="5140"/>
                  </a:lnTo>
                  <a:lnTo>
                    <a:pt x="7789" y="4889"/>
                  </a:lnTo>
                  <a:lnTo>
                    <a:pt x="7949" y="4615"/>
                  </a:lnTo>
                  <a:lnTo>
                    <a:pt x="8086" y="4341"/>
                  </a:lnTo>
                  <a:lnTo>
                    <a:pt x="8178" y="4044"/>
                  </a:lnTo>
                  <a:lnTo>
                    <a:pt x="8246" y="3747"/>
                  </a:lnTo>
                  <a:lnTo>
                    <a:pt x="8292" y="3450"/>
                  </a:lnTo>
                  <a:lnTo>
                    <a:pt x="8292" y="3130"/>
                  </a:lnTo>
                  <a:lnTo>
                    <a:pt x="8292" y="2833"/>
                  </a:lnTo>
                  <a:lnTo>
                    <a:pt x="8246" y="2536"/>
                  </a:lnTo>
                  <a:lnTo>
                    <a:pt x="8155" y="2239"/>
                  </a:lnTo>
                  <a:lnTo>
                    <a:pt x="8064" y="1942"/>
                  </a:lnTo>
                  <a:lnTo>
                    <a:pt x="7927" y="1668"/>
                  </a:lnTo>
                  <a:lnTo>
                    <a:pt x="7789" y="1394"/>
                  </a:lnTo>
                  <a:lnTo>
                    <a:pt x="7607" y="1143"/>
                  </a:lnTo>
                  <a:lnTo>
                    <a:pt x="7378" y="914"/>
                  </a:lnTo>
                  <a:lnTo>
                    <a:pt x="7150" y="686"/>
                  </a:lnTo>
                  <a:lnTo>
                    <a:pt x="6899" y="503"/>
                  </a:lnTo>
                  <a:lnTo>
                    <a:pt x="6647" y="366"/>
                  </a:lnTo>
                  <a:lnTo>
                    <a:pt x="6373" y="229"/>
                  </a:lnTo>
                  <a:lnTo>
                    <a:pt x="6099" y="138"/>
                  </a:lnTo>
                  <a:lnTo>
                    <a:pt x="5802" y="69"/>
                  </a:lnTo>
                  <a:lnTo>
                    <a:pt x="5505" y="23"/>
                  </a:lnTo>
                  <a:lnTo>
                    <a:pt x="523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67"/>
            <p:cNvSpPr/>
            <p:nvPr/>
          </p:nvSpPr>
          <p:spPr>
            <a:xfrm>
              <a:off x="4187465" y="3853938"/>
              <a:ext cx="156159" cy="133900"/>
            </a:xfrm>
            <a:custGeom>
              <a:avLst/>
              <a:gdLst/>
              <a:ahLst/>
              <a:cxnLst/>
              <a:rect l="l" t="t" r="r" b="b"/>
              <a:pathLst>
                <a:path w="9457" h="8109" extrusionOk="0">
                  <a:moveTo>
                    <a:pt x="6191" y="0"/>
                  </a:moveTo>
                  <a:lnTo>
                    <a:pt x="5894" y="23"/>
                  </a:lnTo>
                  <a:lnTo>
                    <a:pt x="5574" y="69"/>
                  </a:lnTo>
                  <a:lnTo>
                    <a:pt x="5277" y="160"/>
                  </a:lnTo>
                  <a:lnTo>
                    <a:pt x="5003" y="297"/>
                  </a:lnTo>
                  <a:lnTo>
                    <a:pt x="4729" y="457"/>
                  </a:lnTo>
                  <a:lnTo>
                    <a:pt x="3952" y="959"/>
                  </a:lnTo>
                  <a:lnTo>
                    <a:pt x="3175" y="1439"/>
                  </a:lnTo>
                  <a:lnTo>
                    <a:pt x="2353" y="1896"/>
                  </a:lnTo>
                  <a:lnTo>
                    <a:pt x="1942" y="2102"/>
                  </a:lnTo>
                  <a:lnTo>
                    <a:pt x="1531" y="2307"/>
                  </a:lnTo>
                  <a:lnTo>
                    <a:pt x="1257" y="2444"/>
                  </a:lnTo>
                  <a:lnTo>
                    <a:pt x="1006" y="2627"/>
                  </a:lnTo>
                  <a:lnTo>
                    <a:pt x="777" y="2833"/>
                  </a:lnTo>
                  <a:lnTo>
                    <a:pt x="572" y="3084"/>
                  </a:lnTo>
                  <a:lnTo>
                    <a:pt x="412" y="3335"/>
                  </a:lnTo>
                  <a:lnTo>
                    <a:pt x="275" y="3609"/>
                  </a:lnTo>
                  <a:lnTo>
                    <a:pt x="160" y="3906"/>
                  </a:lnTo>
                  <a:lnTo>
                    <a:pt x="69" y="4203"/>
                  </a:lnTo>
                  <a:lnTo>
                    <a:pt x="23" y="4523"/>
                  </a:lnTo>
                  <a:lnTo>
                    <a:pt x="0" y="4843"/>
                  </a:lnTo>
                  <a:lnTo>
                    <a:pt x="0" y="5140"/>
                  </a:lnTo>
                  <a:lnTo>
                    <a:pt x="23" y="5459"/>
                  </a:lnTo>
                  <a:lnTo>
                    <a:pt x="69" y="5779"/>
                  </a:lnTo>
                  <a:lnTo>
                    <a:pt x="160" y="6076"/>
                  </a:lnTo>
                  <a:lnTo>
                    <a:pt x="275" y="6350"/>
                  </a:lnTo>
                  <a:lnTo>
                    <a:pt x="389" y="6601"/>
                  </a:lnTo>
                  <a:lnTo>
                    <a:pt x="594" y="6898"/>
                  </a:lnTo>
                  <a:lnTo>
                    <a:pt x="800" y="7150"/>
                  </a:lnTo>
                  <a:lnTo>
                    <a:pt x="1006" y="7378"/>
                  </a:lnTo>
                  <a:lnTo>
                    <a:pt x="1257" y="7561"/>
                  </a:lnTo>
                  <a:lnTo>
                    <a:pt x="1508" y="7721"/>
                  </a:lnTo>
                  <a:lnTo>
                    <a:pt x="1759" y="7858"/>
                  </a:lnTo>
                  <a:lnTo>
                    <a:pt x="2033" y="7972"/>
                  </a:lnTo>
                  <a:lnTo>
                    <a:pt x="2330" y="8040"/>
                  </a:lnTo>
                  <a:lnTo>
                    <a:pt x="2604" y="8086"/>
                  </a:lnTo>
                  <a:lnTo>
                    <a:pt x="2901" y="8109"/>
                  </a:lnTo>
                  <a:lnTo>
                    <a:pt x="3198" y="8109"/>
                  </a:lnTo>
                  <a:lnTo>
                    <a:pt x="3518" y="8086"/>
                  </a:lnTo>
                  <a:lnTo>
                    <a:pt x="3815" y="8040"/>
                  </a:lnTo>
                  <a:lnTo>
                    <a:pt x="4112" y="7949"/>
                  </a:lnTo>
                  <a:lnTo>
                    <a:pt x="4409" y="7858"/>
                  </a:lnTo>
                  <a:lnTo>
                    <a:pt x="4706" y="7743"/>
                  </a:lnTo>
                  <a:lnTo>
                    <a:pt x="5140" y="7538"/>
                  </a:lnTo>
                  <a:lnTo>
                    <a:pt x="5551" y="7332"/>
                  </a:lnTo>
                  <a:lnTo>
                    <a:pt x="6350" y="6876"/>
                  </a:lnTo>
                  <a:lnTo>
                    <a:pt x="7127" y="6396"/>
                  </a:lnTo>
                  <a:lnTo>
                    <a:pt x="7904" y="5893"/>
                  </a:lnTo>
                  <a:lnTo>
                    <a:pt x="8155" y="5711"/>
                  </a:lnTo>
                  <a:lnTo>
                    <a:pt x="8406" y="5505"/>
                  </a:lnTo>
                  <a:lnTo>
                    <a:pt x="8612" y="5277"/>
                  </a:lnTo>
                  <a:lnTo>
                    <a:pt x="8817" y="5025"/>
                  </a:lnTo>
                  <a:lnTo>
                    <a:pt x="8977" y="4774"/>
                  </a:lnTo>
                  <a:lnTo>
                    <a:pt x="9137" y="4523"/>
                  </a:lnTo>
                  <a:lnTo>
                    <a:pt x="9251" y="4249"/>
                  </a:lnTo>
                  <a:lnTo>
                    <a:pt x="9343" y="3952"/>
                  </a:lnTo>
                  <a:lnTo>
                    <a:pt x="9411" y="3678"/>
                  </a:lnTo>
                  <a:lnTo>
                    <a:pt x="9457" y="3381"/>
                  </a:lnTo>
                  <a:lnTo>
                    <a:pt x="9457" y="3084"/>
                  </a:lnTo>
                  <a:lnTo>
                    <a:pt x="9434" y="2764"/>
                  </a:lnTo>
                  <a:lnTo>
                    <a:pt x="9388" y="2467"/>
                  </a:lnTo>
                  <a:lnTo>
                    <a:pt x="9297" y="2170"/>
                  </a:lnTo>
                  <a:lnTo>
                    <a:pt x="9183" y="1873"/>
                  </a:lnTo>
                  <a:lnTo>
                    <a:pt x="9046" y="1576"/>
                  </a:lnTo>
                  <a:lnTo>
                    <a:pt x="8863" y="1325"/>
                  </a:lnTo>
                  <a:lnTo>
                    <a:pt x="8680" y="1097"/>
                  </a:lnTo>
                  <a:lnTo>
                    <a:pt x="8452" y="868"/>
                  </a:lnTo>
                  <a:lnTo>
                    <a:pt x="8223" y="663"/>
                  </a:lnTo>
                  <a:lnTo>
                    <a:pt x="7949" y="503"/>
                  </a:lnTo>
                  <a:lnTo>
                    <a:pt x="7675" y="343"/>
                  </a:lnTo>
                  <a:lnTo>
                    <a:pt x="7401" y="229"/>
                  </a:lnTo>
                  <a:lnTo>
                    <a:pt x="7104" y="137"/>
                  </a:lnTo>
                  <a:lnTo>
                    <a:pt x="6807" y="46"/>
                  </a:lnTo>
                  <a:lnTo>
                    <a:pt x="6510" y="23"/>
                  </a:lnTo>
                  <a:lnTo>
                    <a:pt x="61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67"/>
            <p:cNvSpPr/>
            <p:nvPr/>
          </p:nvSpPr>
          <p:spPr>
            <a:xfrm>
              <a:off x="4159179" y="3783017"/>
              <a:ext cx="159560" cy="114679"/>
            </a:xfrm>
            <a:custGeom>
              <a:avLst/>
              <a:gdLst/>
              <a:ahLst/>
              <a:cxnLst/>
              <a:rect l="l" t="t" r="r" b="b"/>
              <a:pathLst>
                <a:path w="9663" h="6945" extrusionOk="0">
                  <a:moveTo>
                    <a:pt x="6305" y="1"/>
                  </a:moveTo>
                  <a:lnTo>
                    <a:pt x="5985" y="24"/>
                  </a:lnTo>
                  <a:lnTo>
                    <a:pt x="5688" y="47"/>
                  </a:lnTo>
                  <a:lnTo>
                    <a:pt x="4820" y="184"/>
                  </a:lnTo>
                  <a:lnTo>
                    <a:pt x="3975" y="344"/>
                  </a:lnTo>
                  <a:lnTo>
                    <a:pt x="3152" y="503"/>
                  </a:lnTo>
                  <a:lnTo>
                    <a:pt x="2719" y="618"/>
                  </a:lnTo>
                  <a:lnTo>
                    <a:pt x="2307" y="732"/>
                  </a:lnTo>
                  <a:lnTo>
                    <a:pt x="2010" y="846"/>
                  </a:lnTo>
                  <a:lnTo>
                    <a:pt x="1736" y="983"/>
                  </a:lnTo>
                  <a:lnTo>
                    <a:pt x="1462" y="1143"/>
                  </a:lnTo>
                  <a:lnTo>
                    <a:pt x="1211" y="1303"/>
                  </a:lnTo>
                  <a:lnTo>
                    <a:pt x="983" y="1508"/>
                  </a:lnTo>
                  <a:lnTo>
                    <a:pt x="777" y="1737"/>
                  </a:lnTo>
                  <a:lnTo>
                    <a:pt x="594" y="1965"/>
                  </a:lnTo>
                  <a:lnTo>
                    <a:pt x="434" y="2217"/>
                  </a:lnTo>
                  <a:lnTo>
                    <a:pt x="297" y="2491"/>
                  </a:lnTo>
                  <a:lnTo>
                    <a:pt x="183" y="2765"/>
                  </a:lnTo>
                  <a:lnTo>
                    <a:pt x="92" y="3062"/>
                  </a:lnTo>
                  <a:lnTo>
                    <a:pt x="23" y="3359"/>
                  </a:lnTo>
                  <a:lnTo>
                    <a:pt x="0" y="3656"/>
                  </a:lnTo>
                  <a:lnTo>
                    <a:pt x="0" y="3975"/>
                  </a:lnTo>
                  <a:lnTo>
                    <a:pt x="46" y="4295"/>
                  </a:lnTo>
                  <a:lnTo>
                    <a:pt x="115" y="4615"/>
                  </a:lnTo>
                  <a:lnTo>
                    <a:pt x="206" y="4912"/>
                  </a:lnTo>
                  <a:lnTo>
                    <a:pt x="343" y="5186"/>
                  </a:lnTo>
                  <a:lnTo>
                    <a:pt x="503" y="5460"/>
                  </a:lnTo>
                  <a:lnTo>
                    <a:pt x="686" y="5711"/>
                  </a:lnTo>
                  <a:lnTo>
                    <a:pt x="891" y="5940"/>
                  </a:lnTo>
                  <a:lnTo>
                    <a:pt x="1097" y="6145"/>
                  </a:lnTo>
                  <a:lnTo>
                    <a:pt x="1348" y="6328"/>
                  </a:lnTo>
                  <a:lnTo>
                    <a:pt x="1599" y="6511"/>
                  </a:lnTo>
                  <a:lnTo>
                    <a:pt x="1873" y="6648"/>
                  </a:lnTo>
                  <a:lnTo>
                    <a:pt x="2170" y="6762"/>
                  </a:lnTo>
                  <a:lnTo>
                    <a:pt x="2444" y="6853"/>
                  </a:lnTo>
                  <a:lnTo>
                    <a:pt x="2764" y="6899"/>
                  </a:lnTo>
                  <a:lnTo>
                    <a:pt x="3061" y="6945"/>
                  </a:lnTo>
                  <a:lnTo>
                    <a:pt x="3381" y="6922"/>
                  </a:lnTo>
                  <a:lnTo>
                    <a:pt x="3678" y="6876"/>
                  </a:lnTo>
                  <a:lnTo>
                    <a:pt x="3998" y="6808"/>
                  </a:lnTo>
                  <a:lnTo>
                    <a:pt x="4409" y="6694"/>
                  </a:lnTo>
                  <a:lnTo>
                    <a:pt x="4820" y="6579"/>
                  </a:lnTo>
                  <a:lnTo>
                    <a:pt x="5665" y="6419"/>
                  </a:lnTo>
                  <a:lnTo>
                    <a:pt x="6510" y="6260"/>
                  </a:lnTo>
                  <a:lnTo>
                    <a:pt x="7355" y="6145"/>
                  </a:lnTo>
                  <a:lnTo>
                    <a:pt x="7652" y="6054"/>
                  </a:lnTo>
                  <a:lnTo>
                    <a:pt x="7949" y="5940"/>
                  </a:lnTo>
                  <a:lnTo>
                    <a:pt x="8223" y="5803"/>
                  </a:lnTo>
                  <a:lnTo>
                    <a:pt x="8475" y="5620"/>
                  </a:lnTo>
                  <a:lnTo>
                    <a:pt x="8703" y="5414"/>
                  </a:lnTo>
                  <a:lnTo>
                    <a:pt x="8909" y="5186"/>
                  </a:lnTo>
                  <a:lnTo>
                    <a:pt x="9091" y="4935"/>
                  </a:lnTo>
                  <a:lnTo>
                    <a:pt x="9251" y="4661"/>
                  </a:lnTo>
                  <a:lnTo>
                    <a:pt x="9388" y="4387"/>
                  </a:lnTo>
                  <a:lnTo>
                    <a:pt x="9480" y="4090"/>
                  </a:lnTo>
                  <a:lnTo>
                    <a:pt x="9571" y="3770"/>
                  </a:lnTo>
                  <a:lnTo>
                    <a:pt x="9617" y="3473"/>
                  </a:lnTo>
                  <a:lnTo>
                    <a:pt x="9662" y="3153"/>
                  </a:lnTo>
                  <a:lnTo>
                    <a:pt x="9640" y="2856"/>
                  </a:lnTo>
                  <a:lnTo>
                    <a:pt x="9617" y="2559"/>
                  </a:lnTo>
                  <a:lnTo>
                    <a:pt x="9548" y="2262"/>
                  </a:lnTo>
                  <a:lnTo>
                    <a:pt x="9457" y="1942"/>
                  </a:lnTo>
                  <a:lnTo>
                    <a:pt x="9320" y="1646"/>
                  </a:lnTo>
                  <a:lnTo>
                    <a:pt x="9160" y="1371"/>
                  </a:lnTo>
                  <a:lnTo>
                    <a:pt x="8977" y="1120"/>
                  </a:lnTo>
                  <a:lnTo>
                    <a:pt x="8772" y="892"/>
                  </a:lnTo>
                  <a:lnTo>
                    <a:pt x="8566" y="709"/>
                  </a:lnTo>
                  <a:lnTo>
                    <a:pt x="8315" y="526"/>
                  </a:lnTo>
                  <a:lnTo>
                    <a:pt x="8063" y="389"/>
                  </a:lnTo>
                  <a:lnTo>
                    <a:pt x="7789" y="252"/>
                  </a:lnTo>
                  <a:lnTo>
                    <a:pt x="7515" y="161"/>
                  </a:lnTo>
                  <a:lnTo>
                    <a:pt x="7218" y="92"/>
                  </a:lnTo>
                  <a:lnTo>
                    <a:pt x="6921" y="24"/>
                  </a:lnTo>
                  <a:lnTo>
                    <a:pt x="6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67"/>
            <p:cNvSpPr/>
            <p:nvPr/>
          </p:nvSpPr>
          <p:spPr>
            <a:xfrm>
              <a:off x="4148231" y="3694015"/>
              <a:ext cx="159197" cy="114300"/>
            </a:xfrm>
            <a:custGeom>
              <a:avLst/>
              <a:gdLst/>
              <a:ahLst/>
              <a:cxnLst/>
              <a:rect l="l" t="t" r="r" b="b"/>
              <a:pathLst>
                <a:path w="9641" h="6922" extrusionOk="0">
                  <a:moveTo>
                    <a:pt x="6419" y="0"/>
                  </a:moveTo>
                  <a:lnTo>
                    <a:pt x="6123" y="23"/>
                  </a:lnTo>
                  <a:lnTo>
                    <a:pt x="5803" y="92"/>
                  </a:lnTo>
                  <a:lnTo>
                    <a:pt x="5506" y="160"/>
                  </a:lnTo>
                  <a:lnTo>
                    <a:pt x="5209" y="252"/>
                  </a:lnTo>
                  <a:lnTo>
                    <a:pt x="4821" y="411"/>
                  </a:lnTo>
                  <a:lnTo>
                    <a:pt x="4501" y="503"/>
                  </a:lnTo>
                  <a:lnTo>
                    <a:pt x="4158" y="571"/>
                  </a:lnTo>
                  <a:lnTo>
                    <a:pt x="4090" y="594"/>
                  </a:lnTo>
                  <a:lnTo>
                    <a:pt x="3610" y="617"/>
                  </a:lnTo>
                  <a:lnTo>
                    <a:pt x="3153" y="617"/>
                  </a:lnTo>
                  <a:lnTo>
                    <a:pt x="2833" y="640"/>
                  </a:lnTo>
                  <a:lnTo>
                    <a:pt x="2514" y="708"/>
                  </a:lnTo>
                  <a:lnTo>
                    <a:pt x="2217" y="777"/>
                  </a:lnTo>
                  <a:lnTo>
                    <a:pt x="1920" y="891"/>
                  </a:lnTo>
                  <a:lnTo>
                    <a:pt x="1646" y="1028"/>
                  </a:lnTo>
                  <a:lnTo>
                    <a:pt x="1394" y="1165"/>
                  </a:lnTo>
                  <a:lnTo>
                    <a:pt x="1143" y="1348"/>
                  </a:lnTo>
                  <a:lnTo>
                    <a:pt x="915" y="1553"/>
                  </a:lnTo>
                  <a:lnTo>
                    <a:pt x="709" y="1782"/>
                  </a:lnTo>
                  <a:lnTo>
                    <a:pt x="526" y="2033"/>
                  </a:lnTo>
                  <a:lnTo>
                    <a:pt x="366" y="2284"/>
                  </a:lnTo>
                  <a:lnTo>
                    <a:pt x="252" y="2559"/>
                  </a:lnTo>
                  <a:lnTo>
                    <a:pt x="138" y="2855"/>
                  </a:lnTo>
                  <a:lnTo>
                    <a:pt x="47" y="3152"/>
                  </a:lnTo>
                  <a:lnTo>
                    <a:pt x="1" y="3449"/>
                  </a:lnTo>
                  <a:lnTo>
                    <a:pt x="1" y="3769"/>
                  </a:lnTo>
                  <a:lnTo>
                    <a:pt x="1" y="4089"/>
                  </a:lnTo>
                  <a:lnTo>
                    <a:pt x="47" y="4409"/>
                  </a:lnTo>
                  <a:lnTo>
                    <a:pt x="138" y="4706"/>
                  </a:lnTo>
                  <a:lnTo>
                    <a:pt x="252" y="5003"/>
                  </a:lnTo>
                  <a:lnTo>
                    <a:pt x="366" y="5277"/>
                  </a:lnTo>
                  <a:lnTo>
                    <a:pt x="526" y="5528"/>
                  </a:lnTo>
                  <a:lnTo>
                    <a:pt x="709" y="5779"/>
                  </a:lnTo>
                  <a:lnTo>
                    <a:pt x="915" y="6008"/>
                  </a:lnTo>
                  <a:lnTo>
                    <a:pt x="1143" y="6213"/>
                  </a:lnTo>
                  <a:lnTo>
                    <a:pt x="1394" y="6396"/>
                  </a:lnTo>
                  <a:lnTo>
                    <a:pt x="1646" y="6556"/>
                  </a:lnTo>
                  <a:lnTo>
                    <a:pt x="1920" y="6693"/>
                  </a:lnTo>
                  <a:lnTo>
                    <a:pt x="2217" y="6784"/>
                  </a:lnTo>
                  <a:lnTo>
                    <a:pt x="2514" y="6876"/>
                  </a:lnTo>
                  <a:lnTo>
                    <a:pt x="2833" y="6921"/>
                  </a:lnTo>
                  <a:lnTo>
                    <a:pt x="3153" y="6921"/>
                  </a:lnTo>
                  <a:lnTo>
                    <a:pt x="3793" y="6898"/>
                  </a:lnTo>
                  <a:lnTo>
                    <a:pt x="4432" y="6853"/>
                  </a:lnTo>
                  <a:lnTo>
                    <a:pt x="5072" y="6761"/>
                  </a:lnTo>
                  <a:lnTo>
                    <a:pt x="5689" y="6647"/>
                  </a:lnTo>
                  <a:lnTo>
                    <a:pt x="6305" y="6510"/>
                  </a:lnTo>
                  <a:lnTo>
                    <a:pt x="6899" y="6305"/>
                  </a:lnTo>
                  <a:lnTo>
                    <a:pt x="7493" y="6099"/>
                  </a:lnTo>
                  <a:lnTo>
                    <a:pt x="8087" y="5825"/>
                  </a:lnTo>
                  <a:lnTo>
                    <a:pt x="8384" y="5665"/>
                  </a:lnTo>
                  <a:lnTo>
                    <a:pt x="8635" y="5482"/>
                  </a:lnTo>
                  <a:lnTo>
                    <a:pt x="8841" y="5277"/>
                  </a:lnTo>
                  <a:lnTo>
                    <a:pt x="9046" y="5048"/>
                  </a:lnTo>
                  <a:lnTo>
                    <a:pt x="9206" y="4774"/>
                  </a:lnTo>
                  <a:lnTo>
                    <a:pt x="9343" y="4500"/>
                  </a:lnTo>
                  <a:lnTo>
                    <a:pt x="9457" y="4226"/>
                  </a:lnTo>
                  <a:lnTo>
                    <a:pt x="9549" y="3906"/>
                  </a:lnTo>
                  <a:lnTo>
                    <a:pt x="9617" y="3609"/>
                  </a:lnTo>
                  <a:lnTo>
                    <a:pt x="9640" y="3289"/>
                  </a:lnTo>
                  <a:lnTo>
                    <a:pt x="9640" y="2993"/>
                  </a:lnTo>
                  <a:lnTo>
                    <a:pt x="9617" y="2673"/>
                  </a:lnTo>
                  <a:lnTo>
                    <a:pt x="9549" y="2376"/>
                  </a:lnTo>
                  <a:lnTo>
                    <a:pt x="9480" y="2079"/>
                  </a:lnTo>
                  <a:lnTo>
                    <a:pt x="9366" y="1782"/>
                  </a:lnTo>
                  <a:lnTo>
                    <a:pt x="9229" y="1508"/>
                  </a:lnTo>
                  <a:lnTo>
                    <a:pt x="9046" y="1234"/>
                  </a:lnTo>
                  <a:lnTo>
                    <a:pt x="8841" y="982"/>
                  </a:lnTo>
                  <a:lnTo>
                    <a:pt x="8612" y="754"/>
                  </a:lnTo>
                  <a:lnTo>
                    <a:pt x="8384" y="571"/>
                  </a:lnTo>
                  <a:lnTo>
                    <a:pt x="8133" y="411"/>
                  </a:lnTo>
                  <a:lnTo>
                    <a:pt x="7858" y="274"/>
                  </a:lnTo>
                  <a:lnTo>
                    <a:pt x="7584" y="160"/>
                  </a:lnTo>
                  <a:lnTo>
                    <a:pt x="7310" y="92"/>
                  </a:lnTo>
                  <a:lnTo>
                    <a:pt x="7013" y="23"/>
                  </a:lnTo>
                  <a:lnTo>
                    <a:pt x="67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67"/>
            <p:cNvSpPr/>
            <p:nvPr/>
          </p:nvSpPr>
          <p:spPr>
            <a:xfrm>
              <a:off x="4139942" y="3604236"/>
              <a:ext cx="178797" cy="107133"/>
            </a:xfrm>
            <a:custGeom>
              <a:avLst/>
              <a:gdLst/>
              <a:ahLst/>
              <a:cxnLst/>
              <a:rect l="l" t="t" r="r" b="b"/>
              <a:pathLst>
                <a:path w="10828" h="6488" extrusionOk="0">
                  <a:moveTo>
                    <a:pt x="2833" y="1"/>
                  </a:moveTo>
                  <a:lnTo>
                    <a:pt x="2513" y="24"/>
                  </a:lnTo>
                  <a:lnTo>
                    <a:pt x="2216" y="92"/>
                  </a:lnTo>
                  <a:lnTo>
                    <a:pt x="1919" y="206"/>
                  </a:lnTo>
                  <a:lnTo>
                    <a:pt x="1645" y="344"/>
                  </a:lnTo>
                  <a:lnTo>
                    <a:pt x="1394" y="526"/>
                  </a:lnTo>
                  <a:lnTo>
                    <a:pt x="1143" y="709"/>
                  </a:lnTo>
                  <a:lnTo>
                    <a:pt x="914" y="937"/>
                  </a:lnTo>
                  <a:lnTo>
                    <a:pt x="709" y="1166"/>
                  </a:lnTo>
                  <a:lnTo>
                    <a:pt x="526" y="1417"/>
                  </a:lnTo>
                  <a:lnTo>
                    <a:pt x="366" y="1691"/>
                  </a:lnTo>
                  <a:lnTo>
                    <a:pt x="252" y="1988"/>
                  </a:lnTo>
                  <a:lnTo>
                    <a:pt x="137" y="2262"/>
                  </a:lnTo>
                  <a:lnTo>
                    <a:pt x="46" y="2559"/>
                  </a:lnTo>
                  <a:lnTo>
                    <a:pt x="0" y="2856"/>
                  </a:lnTo>
                  <a:lnTo>
                    <a:pt x="0" y="3176"/>
                  </a:lnTo>
                  <a:lnTo>
                    <a:pt x="0" y="3496"/>
                  </a:lnTo>
                  <a:lnTo>
                    <a:pt x="46" y="3815"/>
                  </a:lnTo>
                  <a:lnTo>
                    <a:pt x="137" y="4135"/>
                  </a:lnTo>
                  <a:lnTo>
                    <a:pt x="252" y="4409"/>
                  </a:lnTo>
                  <a:lnTo>
                    <a:pt x="389" y="4683"/>
                  </a:lnTo>
                  <a:lnTo>
                    <a:pt x="549" y="4935"/>
                  </a:lnTo>
                  <a:lnTo>
                    <a:pt x="731" y="5163"/>
                  </a:lnTo>
                  <a:lnTo>
                    <a:pt x="937" y="5369"/>
                  </a:lnTo>
                  <a:lnTo>
                    <a:pt x="1143" y="5551"/>
                  </a:lnTo>
                  <a:lnTo>
                    <a:pt x="1394" y="5734"/>
                  </a:lnTo>
                  <a:lnTo>
                    <a:pt x="1645" y="5871"/>
                  </a:lnTo>
                  <a:lnTo>
                    <a:pt x="1919" y="6008"/>
                  </a:lnTo>
                  <a:lnTo>
                    <a:pt x="2216" y="6123"/>
                  </a:lnTo>
                  <a:lnTo>
                    <a:pt x="2513" y="6214"/>
                  </a:lnTo>
                  <a:lnTo>
                    <a:pt x="2833" y="6282"/>
                  </a:lnTo>
                  <a:lnTo>
                    <a:pt x="3153" y="6328"/>
                  </a:lnTo>
                  <a:lnTo>
                    <a:pt x="4272" y="6419"/>
                  </a:lnTo>
                  <a:lnTo>
                    <a:pt x="5414" y="6465"/>
                  </a:lnTo>
                  <a:lnTo>
                    <a:pt x="6533" y="6488"/>
                  </a:lnTo>
                  <a:lnTo>
                    <a:pt x="7675" y="6488"/>
                  </a:lnTo>
                  <a:lnTo>
                    <a:pt x="7995" y="6465"/>
                  </a:lnTo>
                  <a:lnTo>
                    <a:pt x="8315" y="6419"/>
                  </a:lnTo>
                  <a:lnTo>
                    <a:pt x="8612" y="6351"/>
                  </a:lnTo>
                  <a:lnTo>
                    <a:pt x="8909" y="6237"/>
                  </a:lnTo>
                  <a:lnTo>
                    <a:pt x="9183" y="6100"/>
                  </a:lnTo>
                  <a:lnTo>
                    <a:pt x="9434" y="5940"/>
                  </a:lnTo>
                  <a:lnTo>
                    <a:pt x="9685" y="5757"/>
                  </a:lnTo>
                  <a:lnTo>
                    <a:pt x="9891" y="5551"/>
                  </a:lnTo>
                  <a:lnTo>
                    <a:pt x="10096" y="5323"/>
                  </a:lnTo>
                  <a:lnTo>
                    <a:pt x="10279" y="5095"/>
                  </a:lnTo>
                  <a:lnTo>
                    <a:pt x="10439" y="4821"/>
                  </a:lnTo>
                  <a:lnTo>
                    <a:pt x="10576" y="4546"/>
                  </a:lnTo>
                  <a:lnTo>
                    <a:pt x="10690" y="4272"/>
                  </a:lnTo>
                  <a:lnTo>
                    <a:pt x="10759" y="3953"/>
                  </a:lnTo>
                  <a:lnTo>
                    <a:pt x="10805" y="3656"/>
                  </a:lnTo>
                  <a:lnTo>
                    <a:pt x="10827" y="3336"/>
                  </a:lnTo>
                  <a:lnTo>
                    <a:pt x="10805" y="3016"/>
                  </a:lnTo>
                  <a:lnTo>
                    <a:pt x="10759" y="2696"/>
                  </a:lnTo>
                  <a:lnTo>
                    <a:pt x="10690" y="2399"/>
                  </a:lnTo>
                  <a:lnTo>
                    <a:pt x="10576" y="2125"/>
                  </a:lnTo>
                  <a:lnTo>
                    <a:pt x="10439" y="1851"/>
                  </a:lnTo>
                  <a:lnTo>
                    <a:pt x="10279" y="1577"/>
                  </a:lnTo>
                  <a:lnTo>
                    <a:pt x="10096" y="1349"/>
                  </a:lnTo>
                  <a:lnTo>
                    <a:pt x="9891" y="1120"/>
                  </a:lnTo>
                  <a:lnTo>
                    <a:pt x="9685" y="915"/>
                  </a:lnTo>
                  <a:lnTo>
                    <a:pt x="9434" y="732"/>
                  </a:lnTo>
                  <a:lnTo>
                    <a:pt x="9183" y="572"/>
                  </a:lnTo>
                  <a:lnTo>
                    <a:pt x="8909" y="435"/>
                  </a:lnTo>
                  <a:lnTo>
                    <a:pt x="8612" y="321"/>
                  </a:lnTo>
                  <a:lnTo>
                    <a:pt x="8315" y="252"/>
                  </a:lnTo>
                  <a:lnTo>
                    <a:pt x="7995" y="206"/>
                  </a:lnTo>
                  <a:lnTo>
                    <a:pt x="7675" y="184"/>
                  </a:lnTo>
                  <a:lnTo>
                    <a:pt x="6533" y="184"/>
                  </a:lnTo>
                  <a:lnTo>
                    <a:pt x="5414" y="161"/>
                  </a:lnTo>
                  <a:lnTo>
                    <a:pt x="4272" y="115"/>
                  </a:lnTo>
                  <a:lnTo>
                    <a:pt x="3153" y="24"/>
                  </a:lnTo>
                  <a:lnTo>
                    <a:pt x="28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67"/>
            <p:cNvSpPr/>
            <p:nvPr/>
          </p:nvSpPr>
          <p:spPr>
            <a:xfrm>
              <a:off x="4173132" y="3518619"/>
              <a:ext cx="148249" cy="120343"/>
            </a:xfrm>
            <a:custGeom>
              <a:avLst/>
              <a:gdLst/>
              <a:ahLst/>
              <a:cxnLst/>
              <a:rect l="l" t="t" r="r" b="b"/>
              <a:pathLst>
                <a:path w="8978" h="7288" extrusionOk="0">
                  <a:moveTo>
                    <a:pt x="3038" y="1"/>
                  </a:moveTo>
                  <a:lnTo>
                    <a:pt x="2741" y="24"/>
                  </a:lnTo>
                  <a:lnTo>
                    <a:pt x="2445" y="69"/>
                  </a:lnTo>
                  <a:lnTo>
                    <a:pt x="2148" y="161"/>
                  </a:lnTo>
                  <a:lnTo>
                    <a:pt x="1851" y="275"/>
                  </a:lnTo>
                  <a:lnTo>
                    <a:pt x="1554" y="412"/>
                  </a:lnTo>
                  <a:lnTo>
                    <a:pt x="1234" y="640"/>
                  </a:lnTo>
                  <a:lnTo>
                    <a:pt x="914" y="915"/>
                  </a:lnTo>
                  <a:lnTo>
                    <a:pt x="640" y="1234"/>
                  </a:lnTo>
                  <a:lnTo>
                    <a:pt x="412" y="1577"/>
                  </a:lnTo>
                  <a:lnTo>
                    <a:pt x="297" y="1760"/>
                  </a:lnTo>
                  <a:lnTo>
                    <a:pt x="206" y="1942"/>
                  </a:lnTo>
                  <a:lnTo>
                    <a:pt x="138" y="2125"/>
                  </a:lnTo>
                  <a:lnTo>
                    <a:pt x="69" y="2331"/>
                  </a:lnTo>
                  <a:lnTo>
                    <a:pt x="23" y="2536"/>
                  </a:lnTo>
                  <a:lnTo>
                    <a:pt x="0" y="2742"/>
                  </a:lnTo>
                  <a:lnTo>
                    <a:pt x="0" y="2947"/>
                  </a:lnTo>
                  <a:lnTo>
                    <a:pt x="0" y="3130"/>
                  </a:lnTo>
                  <a:lnTo>
                    <a:pt x="23" y="3496"/>
                  </a:lnTo>
                  <a:lnTo>
                    <a:pt x="92" y="3838"/>
                  </a:lnTo>
                  <a:lnTo>
                    <a:pt x="160" y="4158"/>
                  </a:lnTo>
                  <a:lnTo>
                    <a:pt x="252" y="4478"/>
                  </a:lnTo>
                  <a:lnTo>
                    <a:pt x="343" y="4775"/>
                  </a:lnTo>
                  <a:lnTo>
                    <a:pt x="457" y="5095"/>
                  </a:lnTo>
                  <a:lnTo>
                    <a:pt x="754" y="5734"/>
                  </a:lnTo>
                  <a:lnTo>
                    <a:pt x="914" y="6008"/>
                  </a:lnTo>
                  <a:lnTo>
                    <a:pt x="1120" y="6259"/>
                  </a:lnTo>
                  <a:lnTo>
                    <a:pt x="1325" y="6488"/>
                  </a:lnTo>
                  <a:lnTo>
                    <a:pt x="1554" y="6671"/>
                  </a:lnTo>
                  <a:lnTo>
                    <a:pt x="1828" y="6853"/>
                  </a:lnTo>
                  <a:lnTo>
                    <a:pt x="2102" y="6990"/>
                  </a:lnTo>
                  <a:lnTo>
                    <a:pt x="2376" y="7105"/>
                  </a:lnTo>
                  <a:lnTo>
                    <a:pt x="2673" y="7196"/>
                  </a:lnTo>
                  <a:lnTo>
                    <a:pt x="2993" y="7242"/>
                  </a:lnTo>
                  <a:lnTo>
                    <a:pt x="3290" y="7287"/>
                  </a:lnTo>
                  <a:lnTo>
                    <a:pt x="3609" y="7287"/>
                  </a:lnTo>
                  <a:lnTo>
                    <a:pt x="3906" y="7265"/>
                  </a:lnTo>
                  <a:lnTo>
                    <a:pt x="4226" y="7196"/>
                  </a:lnTo>
                  <a:lnTo>
                    <a:pt x="4523" y="7127"/>
                  </a:lnTo>
                  <a:lnTo>
                    <a:pt x="4797" y="7013"/>
                  </a:lnTo>
                  <a:lnTo>
                    <a:pt x="5071" y="6876"/>
                  </a:lnTo>
                  <a:lnTo>
                    <a:pt x="5300" y="6716"/>
                  </a:lnTo>
                  <a:lnTo>
                    <a:pt x="5620" y="6785"/>
                  </a:lnTo>
                  <a:lnTo>
                    <a:pt x="5962" y="6785"/>
                  </a:lnTo>
                  <a:lnTo>
                    <a:pt x="6305" y="6762"/>
                  </a:lnTo>
                  <a:lnTo>
                    <a:pt x="6670" y="6693"/>
                  </a:lnTo>
                  <a:lnTo>
                    <a:pt x="6967" y="6579"/>
                  </a:lnTo>
                  <a:lnTo>
                    <a:pt x="7241" y="6465"/>
                  </a:lnTo>
                  <a:lnTo>
                    <a:pt x="7515" y="6305"/>
                  </a:lnTo>
                  <a:lnTo>
                    <a:pt x="7767" y="6145"/>
                  </a:lnTo>
                  <a:lnTo>
                    <a:pt x="7995" y="5940"/>
                  </a:lnTo>
                  <a:lnTo>
                    <a:pt x="8201" y="5734"/>
                  </a:lnTo>
                  <a:lnTo>
                    <a:pt x="8383" y="5483"/>
                  </a:lnTo>
                  <a:lnTo>
                    <a:pt x="8566" y="5232"/>
                  </a:lnTo>
                  <a:lnTo>
                    <a:pt x="8703" y="4958"/>
                  </a:lnTo>
                  <a:lnTo>
                    <a:pt x="8795" y="4683"/>
                  </a:lnTo>
                  <a:lnTo>
                    <a:pt x="8886" y="4386"/>
                  </a:lnTo>
                  <a:lnTo>
                    <a:pt x="8932" y="4090"/>
                  </a:lnTo>
                  <a:lnTo>
                    <a:pt x="8977" y="3770"/>
                  </a:lnTo>
                  <a:lnTo>
                    <a:pt x="8977" y="3450"/>
                  </a:lnTo>
                  <a:lnTo>
                    <a:pt x="8932" y="3153"/>
                  </a:lnTo>
                  <a:lnTo>
                    <a:pt x="8886" y="2833"/>
                  </a:lnTo>
                  <a:lnTo>
                    <a:pt x="8795" y="2536"/>
                  </a:lnTo>
                  <a:lnTo>
                    <a:pt x="8680" y="2239"/>
                  </a:lnTo>
                  <a:lnTo>
                    <a:pt x="8543" y="1965"/>
                  </a:lnTo>
                  <a:lnTo>
                    <a:pt x="8383" y="1714"/>
                  </a:lnTo>
                  <a:lnTo>
                    <a:pt x="8178" y="1463"/>
                  </a:lnTo>
                  <a:lnTo>
                    <a:pt x="7949" y="1257"/>
                  </a:lnTo>
                  <a:lnTo>
                    <a:pt x="7698" y="1074"/>
                  </a:lnTo>
                  <a:lnTo>
                    <a:pt x="7424" y="915"/>
                  </a:lnTo>
                  <a:lnTo>
                    <a:pt x="7013" y="732"/>
                  </a:lnTo>
                  <a:lnTo>
                    <a:pt x="6579" y="572"/>
                  </a:lnTo>
                  <a:lnTo>
                    <a:pt x="6168" y="435"/>
                  </a:lnTo>
                  <a:lnTo>
                    <a:pt x="5711" y="343"/>
                  </a:lnTo>
                  <a:lnTo>
                    <a:pt x="4934" y="229"/>
                  </a:lnTo>
                  <a:lnTo>
                    <a:pt x="4181" y="138"/>
                  </a:lnTo>
                  <a:lnTo>
                    <a:pt x="3998" y="92"/>
                  </a:lnTo>
                  <a:lnTo>
                    <a:pt x="3678" y="47"/>
                  </a:lnTo>
                  <a:lnTo>
                    <a:pt x="3358" y="24"/>
                  </a:lnTo>
                  <a:lnTo>
                    <a:pt x="30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67"/>
            <p:cNvSpPr/>
            <p:nvPr/>
          </p:nvSpPr>
          <p:spPr>
            <a:xfrm>
              <a:off x="4203680" y="3412642"/>
              <a:ext cx="153533" cy="173513"/>
            </a:xfrm>
            <a:custGeom>
              <a:avLst/>
              <a:gdLst/>
              <a:ahLst/>
              <a:cxnLst/>
              <a:rect l="l" t="t" r="r" b="b"/>
              <a:pathLst>
                <a:path w="9298" h="10508" extrusionOk="0">
                  <a:moveTo>
                    <a:pt x="4386" y="0"/>
                  </a:moveTo>
                  <a:lnTo>
                    <a:pt x="3998" y="46"/>
                  </a:lnTo>
                  <a:lnTo>
                    <a:pt x="3610" y="115"/>
                  </a:lnTo>
                  <a:lnTo>
                    <a:pt x="3221" y="229"/>
                  </a:lnTo>
                  <a:lnTo>
                    <a:pt x="2856" y="389"/>
                  </a:lnTo>
                  <a:lnTo>
                    <a:pt x="2513" y="571"/>
                  </a:lnTo>
                  <a:lnTo>
                    <a:pt x="2171" y="800"/>
                  </a:lnTo>
                  <a:lnTo>
                    <a:pt x="1851" y="1028"/>
                  </a:lnTo>
                  <a:lnTo>
                    <a:pt x="1554" y="1302"/>
                  </a:lnTo>
                  <a:lnTo>
                    <a:pt x="1280" y="1599"/>
                  </a:lnTo>
                  <a:lnTo>
                    <a:pt x="1029" y="1919"/>
                  </a:lnTo>
                  <a:lnTo>
                    <a:pt x="800" y="2262"/>
                  </a:lnTo>
                  <a:lnTo>
                    <a:pt x="640" y="2513"/>
                  </a:lnTo>
                  <a:lnTo>
                    <a:pt x="503" y="2810"/>
                  </a:lnTo>
                  <a:lnTo>
                    <a:pt x="389" y="3084"/>
                  </a:lnTo>
                  <a:lnTo>
                    <a:pt x="275" y="3381"/>
                  </a:lnTo>
                  <a:lnTo>
                    <a:pt x="206" y="3678"/>
                  </a:lnTo>
                  <a:lnTo>
                    <a:pt x="138" y="3975"/>
                  </a:lnTo>
                  <a:lnTo>
                    <a:pt x="69" y="4272"/>
                  </a:lnTo>
                  <a:lnTo>
                    <a:pt x="46" y="4569"/>
                  </a:lnTo>
                  <a:lnTo>
                    <a:pt x="1" y="5185"/>
                  </a:lnTo>
                  <a:lnTo>
                    <a:pt x="1" y="5802"/>
                  </a:lnTo>
                  <a:lnTo>
                    <a:pt x="46" y="6419"/>
                  </a:lnTo>
                  <a:lnTo>
                    <a:pt x="115" y="7036"/>
                  </a:lnTo>
                  <a:lnTo>
                    <a:pt x="161" y="7333"/>
                  </a:lnTo>
                  <a:lnTo>
                    <a:pt x="275" y="7584"/>
                  </a:lnTo>
                  <a:lnTo>
                    <a:pt x="389" y="7858"/>
                  </a:lnTo>
                  <a:lnTo>
                    <a:pt x="549" y="8086"/>
                  </a:lnTo>
                  <a:lnTo>
                    <a:pt x="732" y="8315"/>
                  </a:lnTo>
                  <a:lnTo>
                    <a:pt x="937" y="8497"/>
                  </a:lnTo>
                  <a:lnTo>
                    <a:pt x="1166" y="8680"/>
                  </a:lnTo>
                  <a:lnTo>
                    <a:pt x="1417" y="8840"/>
                  </a:lnTo>
                  <a:lnTo>
                    <a:pt x="1691" y="8977"/>
                  </a:lnTo>
                  <a:lnTo>
                    <a:pt x="1965" y="9091"/>
                  </a:lnTo>
                  <a:lnTo>
                    <a:pt x="2239" y="9183"/>
                  </a:lnTo>
                  <a:lnTo>
                    <a:pt x="2513" y="9251"/>
                  </a:lnTo>
                  <a:lnTo>
                    <a:pt x="2810" y="9297"/>
                  </a:lnTo>
                  <a:lnTo>
                    <a:pt x="3107" y="9320"/>
                  </a:lnTo>
                  <a:lnTo>
                    <a:pt x="3381" y="9320"/>
                  </a:lnTo>
                  <a:lnTo>
                    <a:pt x="3655" y="9297"/>
                  </a:lnTo>
                  <a:lnTo>
                    <a:pt x="3815" y="9480"/>
                  </a:lnTo>
                  <a:lnTo>
                    <a:pt x="3975" y="9640"/>
                  </a:lnTo>
                  <a:lnTo>
                    <a:pt x="4158" y="9799"/>
                  </a:lnTo>
                  <a:lnTo>
                    <a:pt x="4341" y="9936"/>
                  </a:lnTo>
                  <a:lnTo>
                    <a:pt x="4546" y="10051"/>
                  </a:lnTo>
                  <a:lnTo>
                    <a:pt x="4729" y="10165"/>
                  </a:lnTo>
                  <a:lnTo>
                    <a:pt x="4957" y="10256"/>
                  </a:lnTo>
                  <a:lnTo>
                    <a:pt x="5163" y="10348"/>
                  </a:lnTo>
                  <a:lnTo>
                    <a:pt x="5391" y="10416"/>
                  </a:lnTo>
                  <a:lnTo>
                    <a:pt x="5620" y="10462"/>
                  </a:lnTo>
                  <a:lnTo>
                    <a:pt x="5848" y="10508"/>
                  </a:lnTo>
                  <a:lnTo>
                    <a:pt x="6556" y="10508"/>
                  </a:lnTo>
                  <a:lnTo>
                    <a:pt x="6785" y="10462"/>
                  </a:lnTo>
                  <a:lnTo>
                    <a:pt x="7013" y="10416"/>
                  </a:lnTo>
                  <a:lnTo>
                    <a:pt x="7310" y="10302"/>
                  </a:lnTo>
                  <a:lnTo>
                    <a:pt x="7607" y="10188"/>
                  </a:lnTo>
                  <a:lnTo>
                    <a:pt x="7881" y="10028"/>
                  </a:lnTo>
                  <a:lnTo>
                    <a:pt x="8132" y="9845"/>
                  </a:lnTo>
                  <a:lnTo>
                    <a:pt x="8361" y="9640"/>
                  </a:lnTo>
                  <a:lnTo>
                    <a:pt x="8566" y="9411"/>
                  </a:lnTo>
                  <a:lnTo>
                    <a:pt x="8749" y="9183"/>
                  </a:lnTo>
                  <a:lnTo>
                    <a:pt x="8909" y="8931"/>
                  </a:lnTo>
                  <a:lnTo>
                    <a:pt x="9023" y="8657"/>
                  </a:lnTo>
                  <a:lnTo>
                    <a:pt x="9137" y="8383"/>
                  </a:lnTo>
                  <a:lnTo>
                    <a:pt x="9229" y="8086"/>
                  </a:lnTo>
                  <a:lnTo>
                    <a:pt x="9274" y="7789"/>
                  </a:lnTo>
                  <a:lnTo>
                    <a:pt x="9297" y="7470"/>
                  </a:lnTo>
                  <a:lnTo>
                    <a:pt x="9297" y="7173"/>
                  </a:lnTo>
                  <a:lnTo>
                    <a:pt x="9274" y="6853"/>
                  </a:lnTo>
                  <a:lnTo>
                    <a:pt x="9206" y="6533"/>
                  </a:lnTo>
                  <a:lnTo>
                    <a:pt x="9023" y="5711"/>
                  </a:lnTo>
                  <a:lnTo>
                    <a:pt x="8840" y="4866"/>
                  </a:lnTo>
                  <a:lnTo>
                    <a:pt x="8635" y="3998"/>
                  </a:lnTo>
                  <a:lnTo>
                    <a:pt x="8521" y="3564"/>
                  </a:lnTo>
                  <a:lnTo>
                    <a:pt x="8384" y="3152"/>
                  </a:lnTo>
                  <a:lnTo>
                    <a:pt x="8224" y="2764"/>
                  </a:lnTo>
                  <a:lnTo>
                    <a:pt x="8041" y="2353"/>
                  </a:lnTo>
                  <a:lnTo>
                    <a:pt x="7835" y="1988"/>
                  </a:lnTo>
                  <a:lnTo>
                    <a:pt x="7607" y="1622"/>
                  </a:lnTo>
                  <a:lnTo>
                    <a:pt x="7333" y="1302"/>
                  </a:lnTo>
                  <a:lnTo>
                    <a:pt x="7036" y="1005"/>
                  </a:lnTo>
                  <a:lnTo>
                    <a:pt x="6716" y="708"/>
                  </a:lnTo>
                  <a:lnTo>
                    <a:pt x="6328" y="480"/>
                  </a:lnTo>
                  <a:lnTo>
                    <a:pt x="5939" y="274"/>
                  </a:lnTo>
                  <a:lnTo>
                    <a:pt x="5551" y="137"/>
                  </a:lnTo>
                  <a:lnTo>
                    <a:pt x="5163" y="46"/>
                  </a:lnTo>
                  <a:lnTo>
                    <a:pt x="47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67"/>
            <p:cNvSpPr/>
            <p:nvPr/>
          </p:nvSpPr>
          <p:spPr>
            <a:xfrm>
              <a:off x="4307412" y="3465829"/>
              <a:ext cx="108256" cy="134659"/>
            </a:xfrm>
            <a:custGeom>
              <a:avLst/>
              <a:gdLst/>
              <a:ahLst/>
              <a:cxnLst/>
              <a:rect l="l" t="t" r="r" b="b"/>
              <a:pathLst>
                <a:path w="6556" h="8155" extrusionOk="0">
                  <a:moveTo>
                    <a:pt x="3152" y="0"/>
                  </a:moveTo>
                  <a:lnTo>
                    <a:pt x="2855" y="23"/>
                  </a:lnTo>
                  <a:lnTo>
                    <a:pt x="2536" y="69"/>
                  </a:lnTo>
                  <a:lnTo>
                    <a:pt x="2239" y="160"/>
                  </a:lnTo>
                  <a:lnTo>
                    <a:pt x="1942" y="274"/>
                  </a:lnTo>
                  <a:lnTo>
                    <a:pt x="1668" y="411"/>
                  </a:lnTo>
                  <a:lnTo>
                    <a:pt x="1416" y="571"/>
                  </a:lnTo>
                  <a:lnTo>
                    <a:pt x="1188" y="777"/>
                  </a:lnTo>
                  <a:lnTo>
                    <a:pt x="959" y="982"/>
                  </a:lnTo>
                  <a:lnTo>
                    <a:pt x="754" y="1211"/>
                  </a:lnTo>
                  <a:lnTo>
                    <a:pt x="571" y="1462"/>
                  </a:lnTo>
                  <a:lnTo>
                    <a:pt x="411" y="1736"/>
                  </a:lnTo>
                  <a:lnTo>
                    <a:pt x="297" y="2010"/>
                  </a:lnTo>
                  <a:lnTo>
                    <a:pt x="206" y="2307"/>
                  </a:lnTo>
                  <a:lnTo>
                    <a:pt x="114" y="2832"/>
                  </a:lnTo>
                  <a:lnTo>
                    <a:pt x="23" y="3381"/>
                  </a:lnTo>
                  <a:lnTo>
                    <a:pt x="0" y="3929"/>
                  </a:lnTo>
                  <a:lnTo>
                    <a:pt x="0" y="4203"/>
                  </a:lnTo>
                  <a:lnTo>
                    <a:pt x="23" y="4477"/>
                  </a:lnTo>
                  <a:lnTo>
                    <a:pt x="69" y="5002"/>
                  </a:lnTo>
                  <a:lnTo>
                    <a:pt x="160" y="5459"/>
                  </a:lnTo>
                  <a:lnTo>
                    <a:pt x="229" y="5688"/>
                  </a:lnTo>
                  <a:lnTo>
                    <a:pt x="297" y="5916"/>
                  </a:lnTo>
                  <a:lnTo>
                    <a:pt x="411" y="6144"/>
                  </a:lnTo>
                  <a:lnTo>
                    <a:pt x="525" y="6396"/>
                  </a:lnTo>
                  <a:lnTo>
                    <a:pt x="663" y="6601"/>
                  </a:lnTo>
                  <a:lnTo>
                    <a:pt x="800" y="6784"/>
                  </a:lnTo>
                  <a:lnTo>
                    <a:pt x="937" y="6967"/>
                  </a:lnTo>
                  <a:lnTo>
                    <a:pt x="1097" y="7127"/>
                  </a:lnTo>
                  <a:lnTo>
                    <a:pt x="1256" y="7287"/>
                  </a:lnTo>
                  <a:lnTo>
                    <a:pt x="1439" y="7446"/>
                  </a:lnTo>
                  <a:lnTo>
                    <a:pt x="1827" y="7721"/>
                  </a:lnTo>
                  <a:lnTo>
                    <a:pt x="2102" y="7858"/>
                  </a:lnTo>
                  <a:lnTo>
                    <a:pt x="2398" y="7995"/>
                  </a:lnTo>
                  <a:lnTo>
                    <a:pt x="2695" y="8086"/>
                  </a:lnTo>
                  <a:lnTo>
                    <a:pt x="2992" y="8132"/>
                  </a:lnTo>
                  <a:lnTo>
                    <a:pt x="3312" y="8155"/>
                  </a:lnTo>
                  <a:lnTo>
                    <a:pt x="3609" y="8132"/>
                  </a:lnTo>
                  <a:lnTo>
                    <a:pt x="3906" y="8109"/>
                  </a:lnTo>
                  <a:lnTo>
                    <a:pt x="4226" y="8040"/>
                  </a:lnTo>
                  <a:lnTo>
                    <a:pt x="4500" y="7949"/>
                  </a:lnTo>
                  <a:lnTo>
                    <a:pt x="4797" y="7812"/>
                  </a:lnTo>
                  <a:lnTo>
                    <a:pt x="5071" y="7675"/>
                  </a:lnTo>
                  <a:lnTo>
                    <a:pt x="5322" y="7492"/>
                  </a:lnTo>
                  <a:lnTo>
                    <a:pt x="5551" y="7309"/>
                  </a:lnTo>
                  <a:lnTo>
                    <a:pt x="5779" y="7081"/>
                  </a:lnTo>
                  <a:lnTo>
                    <a:pt x="5962" y="6853"/>
                  </a:lnTo>
                  <a:lnTo>
                    <a:pt x="6145" y="6578"/>
                  </a:lnTo>
                  <a:lnTo>
                    <a:pt x="6304" y="6236"/>
                  </a:lnTo>
                  <a:lnTo>
                    <a:pt x="6441" y="5893"/>
                  </a:lnTo>
                  <a:lnTo>
                    <a:pt x="6533" y="5551"/>
                  </a:lnTo>
                  <a:lnTo>
                    <a:pt x="6556" y="5185"/>
                  </a:lnTo>
                  <a:lnTo>
                    <a:pt x="6556" y="4842"/>
                  </a:lnTo>
                  <a:lnTo>
                    <a:pt x="6510" y="4500"/>
                  </a:lnTo>
                  <a:lnTo>
                    <a:pt x="6441" y="4157"/>
                  </a:lnTo>
                  <a:lnTo>
                    <a:pt x="6327" y="3815"/>
                  </a:lnTo>
                  <a:lnTo>
                    <a:pt x="6350" y="3518"/>
                  </a:lnTo>
                  <a:lnTo>
                    <a:pt x="6373" y="3221"/>
                  </a:lnTo>
                  <a:lnTo>
                    <a:pt x="6373" y="2947"/>
                  </a:lnTo>
                  <a:lnTo>
                    <a:pt x="6350" y="2650"/>
                  </a:lnTo>
                  <a:lnTo>
                    <a:pt x="6304" y="2376"/>
                  </a:lnTo>
                  <a:lnTo>
                    <a:pt x="6236" y="2101"/>
                  </a:lnTo>
                  <a:lnTo>
                    <a:pt x="6122" y="1827"/>
                  </a:lnTo>
                  <a:lnTo>
                    <a:pt x="5985" y="1553"/>
                  </a:lnTo>
                  <a:lnTo>
                    <a:pt x="5802" y="1302"/>
                  </a:lnTo>
                  <a:lnTo>
                    <a:pt x="5619" y="1051"/>
                  </a:lnTo>
                  <a:lnTo>
                    <a:pt x="5414" y="845"/>
                  </a:lnTo>
                  <a:lnTo>
                    <a:pt x="5185" y="640"/>
                  </a:lnTo>
                  <a:lnTo>
                    <a:pt x="4934" y="480"/>
                  </a:lnTo>
                  <a:lnTo>
                    <a:pt x="4660" y="320"/>
                  </a:lnTo>
                  <a:lnTo>
                    <a:pt x="4386" y="206"/>
                  </a:lnTo>
                  <a:lnTo>
                    <a:pt x="4089" y="114"/>
                  </a:lnTo>
                  <a:lnTo>
                    <a:pt x="3792" y="46"/>
                  </a:lnTo>
                  <a:lnTo>
                    <a:pt x="34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67"/>
            <p:cNvSpPr/>
            <p:nvPr/>
          </p:nvSpPr>
          <p:spPr>
            <a:xfrm>
              <a:off x="4390007" y="3474118"/>
              <a:ext cx="107893" cy="150891"/>
            </a:xfrm>
            <a:custGeom>
              <a:avLst/>
              <a:gdLst/>
              <a:ahLst/>
              <a:cxnLst/>
              <a:rect l="l" t="t" r="r" b="b"/>
              <a:pathLst>
                <a:path w="6534" h="9138" extrusionOk="0">
                  <a:moveTo>
                    <a:pt x="3153" y="1"/>
                  </a:moveTo>
                  <a:lnTo>
                    <a:pt x="2856" y="46"/>
                  </a:lnTo>
                  <a:lnTo>
                    <a:pt x="2536" y="92"/>
                  </a:lnTo>
                  <a:lnTo>
                    <a:pt x="2239" y="160"/>
                  </a:lnTo>
                  <a:lnTo>
                    <a:pt x="1942" y="275"/>
                  </a:lnTo>
                  <a:lnTo>
                    <a:pt x="1645" y="412"/>
                  </a:lnTo>
                  <a:lnTo>
                    <a:pt x="1371" y="572"/>
                  </a:lnTo>
                  <a:lnTo>
                    <a:pt x="1120" y="754"/>
                  </a:lnTo>
                  <a:lnTo>
                    <a:pt x="891" y="960"/>
                  </a:lnTo>
                  <a:lnTo>
                    <a:pt x="686" y="1188"/>
                  </a:lnTo>
                  <a:lnTo>
                    <a:pt x="503" y="1440"/>
                  </a:lnTo>
                  <a:lnTo>
                    <a:pt x="366" y="1714"/>
                  </a:lnTo>
                  <a:lnTo>
                    <a:pt x="252" y="1988"/>
                  </a:lnTo>
                  <a:lnTo>
                    <a:pt x="183" y="2308"/>
                  </a:lnTo>
                  <a:lnTo>
                    <a:pt x="92" y="2993"/>
                  </a:lnTo>
                  <a:lnTo>
                    <a:pt x="23" y="3678"/>
                  </a:lnTo>
                  <a:lnTo>
                    <a:pt x="0" y="4340"/>
                  </a:lnTo>
                  <a:lnTo>
                    <a:pt x="23" y="5003"/>
                  </a:lnTo>
                  <a:lnTo>
                    <a:pt x="92" y="5642"/>
                  </a:lnTo>
                  <a:lnTo>
                    <a:pt x="137" y="5962"/>
                  </a:lnTo>
                  <a:lnTo>
                    <a:pt x="206" y="6282"/>
                  </a:lnTo>
                  <a:lnTo>
                    <a:pt x="297" y="6625"/>
                  </a:lnTo>
                  <a:lnTo>
                    <a:pt x="412" y="6944"/>
                  </a:lnTo>
                  <a:lnTo>
                    <a:pt x="526" y="7264"/>
                  </a:lnTo>
                  <a:lnTo>
                    <a:pt x="663" y="7584"/>
                  </a:lnTo>
                  <a:lnTo>
                    <a:pt x="823" y="7881"/>
                  </a:lnTo>
                  <a:lnTo>
                    <a:pt x="1005" y="8132"/>
                  </a:lnTo>
                  <a:lnTo>
                    <a:pt x="1211" y="8338"/>
                  </a:lnTo>
                  <a:lnTo>
                    <a:pt x="1439" y="8543"/>
                  </a:lnTo>
                  <a:lnTo>
                    <a:pt x="1714" y="8703"/>
                  </a:lnTo>
                  <a:lnTo>
                    <a:pt x="1988" y="8840"/>
                  </a:lnTo>
                  <a:lnTo>
                    <a:pt x="2285" y="8954"/>
                  </a:lnTo>
                  <a:lnTo>
                    <a:pt x="2582" y="9046"/>
                  </a:lnTo>
                  <a:lnTo>
                    <a:pt x="2878" y="9092"/>
                  </a:lnTo>
                  <a:lnTo>
                    <a:pt x="3198" y="9137"/>
                  </a:lnTo>
                  <a:lnTo>
                    <a:pt x="3518" y="9137"/>
                  </a:lnTo>
                  <a:lnTo>
                    <a:pt x="3838" y="9114"/>
                  </a:lnTo>
                  <a:lnTo>
                    <a:pt x="4135" y="9046"/>
                  </a:lnTo>
                  <a:lnTo>
                    <a:pt x="4432" y="8977"/>
                  </a:lnTo>
                  <a:lnTo>
                    <a:pt x="4706" y="8863"/>
                  </a:lnTo>
                  <a:lnTo>
                    <a:pt x="4980" y="8726"/>
                  </a:lnTo>
                  <a:lnTo>
                    <a:pt x="5231" y="8566"/>
                  </a:lnTo>
                  <a:lnTo>
                    <a:pt x="5482" y="8361"/>
                  </a:lnTo>
                  <a:lnTo>
                    <a:pt x="5688" y="8155"/>
                  </a:lnTo>
                  <a:lnTo>
                    <a:pt x="5894" y="7927"/>
                  </a:lnTo>
                  <a:lnTo>
                    <a:pt x="6053" y="7675"/>
                  </a:lnTo>
                  <a:lnTo>
                    <a:pt x="6213" y="7401"/>
                  </a:lnTo>
                  <a:lnTo>
                    <a:pt x="6328" y="7127"/>
                  </a:lnTo>
                  <a:lnTo>
                    <a:pt x="6419" y="6830"/>
                  </a:lnTo>
                  <a:lnTo>
                    <a:pt x="6487" y="6579"/>
                  </a:lnTo>
                  <a:lnTo>
                    <a:pt x="6533" y="6305"/>
                  </a:lnTo>
                  <a:lnTo>
                    <a:pt x="6533" y="6054"/>
                  </a:lnTo>
                  <a:lnTo>
                    <a:pt x="6510" y="5802"/>
                  </a:lnTo>
                  <a:lnTo>
                    <a:pt x="6487" y="5551"/>
                  </a:lnTo>
                  <a:lnTo>
                    <a:pt x="6442" y="5300"/>
                  </a:lnTo>
                  <a:lnTo>
                    <a:pt x="6373" y="5049"/>
                  </a:lnTo>
                  <a:lnTo>
                    <a:pt x="6282" y="4820"/>
                  </a:lnTo>
                  <a:lnTo>
                    <a:pt x="6282" y="4774"/>
                  </a:lnTo>
                  <a:lnTo>
                    <a:pt x="6350" y="4957"/>
                  </a:lnTo>
                  <a:lnTo>
                    <a:pt x="6259" y="4706"/>
                  </a:lnTo>
                  <a:lnTo>
                    <a:pt x="6259" y="4615"/>
                  </a:lnTo>
                  <a:lnTo>
                    <a:pt x="6259" y="4340"/>
                  </a:lnTo>
                  <a:lnTo>
                    <a:pt x="6282" y="4066"/>
                  </a:lnTo>
                  <a:lnTo>
                    <a:pt x="6328" y="3541"/>
                  </a:lnTo>
                  <a:lnTo>
                    <a:pt x="6259" y="3975"/>
                  </a:lnTo>
                  <a:lnTo>
                    <a:pt x="6305" y="3655"/>
                  </a:lnTo>
                  <a:lnTo>
                    <a:pt x="6328" y="3335"/>
                  </a:lnTo>
                  <a:lnTo>
                    <a:pt x="6350" y="3038"/>
                  </a:lnTo>
                  <a:lnTo>
                    <a:pt x="6328" y="2742"/>
                  </a:lnTo>
                  <a:lnTo>
                    <a:pt x="6282" y="2445"/>
                  </a:lnTo>
                  <a:lnTo>
                    <a:pt x="6213" y="2148"/>
                  </a:lnTo>
                  <a:lnTo>
                    <a:pt x="6099" y="1851"/>
                  </a:lnTo>
                  <a:lnTo>
                    <a:pt x="5939" y="1554"/>
                  </a:lnTo>
                  <a:lnTo>
                    <a:pt x="5779" y="1303"/>
                  </a:lnTo>
                  <a:lnTo>
                    <a:pt x="5574" y="1051"/>
                  </a:lnTo>
                  <a:lnTo>
                    <a:pt x="5368" y="846"/>
                  </a:lnTo>
                  <a:lnTo>
                    <a:pt x="5140" y="640"/>
                  </a:lnTo>
                  <a:lnTo>
                    <a:pt x="4889" y="480"/>
                  </a:lnTo>
                  <a:lnTo>
                    <a:pt x="4637" y="320"/>
                  </a:lnTo>
                  <a:lnTo>
                    <a:pt x="4340" y="206"/>
                  </a:lnTo>
                  <a:lnTo>
                    <a:pt x="4066" y="115"/>
                  </a:lnTo>
                  <a:lnTo>
                    <a:pt x="3769" y="46"/>
                  </a:lnTo>
                  <a:lnTo>
                    <a:pt x="34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67"/>
            <p:cNvSpPr/>
            <p:nvPr/>
          </p:nvSpPr>
          <p:spPr>
            <a:xfrm>
              <a:off x="4476005" y="3468834"/>
              <a:ext cx="113540" cy="145227"/>
            </a:xfrm>
            <a:custGeom>
              <a:avLst/>
              <a:gdLst/>
              <a:ahLst/>
              <a:cxnLst/>
              <a:rect l="l" t="t" r="r" b="b"/>
              <a:pathLst>
                <a:path w="6876" h="8795" extrusionOk="0">
                  <a:moveTo>
                    <a:pt x="3130" y="1"/>
                  </a:moveTo>
                  <a:lnTo>
                    <a:pt x="2810" y="24"/>
                  </a:lnTo>
                  <a:lnTo>
                    <a:pt x="2513" y="69"/>
                  </a:lnTo>
                  <a:lnTo>
                    <a:pt x="2193" y="161"/>
                  </a:lnTo>
                  <a:lnTo>
                    <a:pt x="1896" y="252"/>
                  </a:lnTo>
                  <a:lnTo>
                    <a:pt x="1622" y="389"/>
                  </a:lnTo>
                  <a:lnTo>
                    <a:pt x="1348" y="549"/>
                  </a:lnTo>
                  <a:lnTo>
                    <a:pt x="1097" y="732"/>
                  </a:lnTo>
                  <a:lnTo>
                    <a:pt x="868" y="937"/>
                  </a:lnTo>
                  <a:lnTo>
                    <a:pt x="663" y="1166"/>
                  </a:lnTo>
                  <a:lnTo>
                    <a:pt x="480" y="1417"/>
                  </a:lnTo>
                  <a:lnTo>
                    <a:pt x="343" y="1691"/>
                  </a:lnTo>
                  <a:lnTo>
                    <a:pt x="229" y="1988"/>
                  </a:lnTo>
                  <a:lnTo>
                    <a:pt x="137" y="2285"/>
                  </a:lnTo>
                  <a:lnTo>
                    <a:pt x="46" y="2924"/>
                  </a:lnTo>
                  <a:lnTo>
                    <a:pt x="0" y="3564"/>
                  </a:lnTo>
                  <a:lnTo>
                    <a:pt x="0" y="4204"/>
                  </a:lnTo>
                  <a:lnTo>
                    <a:pt x="23" y="4523"/>
                  </a:lnTo>
                  <a:lnTo>
                    <a:pt x="69" y="4843"/>
                  </a:lnTo>
                  <a:lnTo>
                    <a:pt x="115" y="5163"/>
                  </a:lnTo>
                  <a:lnTo>
                    <a:pt x="183" y="5483"/>
                  </a:lnTo>
                  <a:lnTo>
                    <a:pt x="274" y="5780"/>
                  </a:lnTo>
                  <a:lnTo>
                    <a:pt x="366" y="6099"/>
                  </a:lnTo>
                  <a:lnTo>
                    <a:pt x="503" y="6396"/>
                  </a:lnTo>
                  <a:lnTo>
                    <a:pt x="640" y="6671"/>
                  </a:lnTo>
                  <a:lnTo>
                    <a:pt x="800" y="6967"/>
                  </a:lnTo>
                  <a:lnTo>
                    <a:pt x="960" y="7242"/>
                  </a:lnTo>
                  <a:lnTo>
                    <a:pt x="1165" y="7493"/>
                  </a:lnTo>
                  <a:lnTo>
                    <a:pt x="1371" y="7721"/>
                  </a:lnTo>
                  <a:lnTo>
                    <a:pt x="1599" y="7950"/>
                  </a:lnTo>
                  <a:lnTo>
                    <a:pt x="1828" y="8132"/>
                  </a:lnTo>
                  <a:lnTo>
                    <a:pt x="2079" y="8315"/>
                  </a:lnTo>
                  <a:lnTo>
                    <a:pt x="2353" y="8452"/>
                  </a:lnTo>
                  <a:lnTo>
                    <a:pt x="2627" y="8589"/>
                  </a:lnTo>
                  <a:lnTo>
                    <a:pt x="2901" y="8681"/>
                  </a:lnTo>
                  <a:lnTo>
                    <a:pt x="3198" y="8749"/>
                  </a:lnTo>
                  <a:lnTo>
                    <a:pt x="3495" y="8795"/>
                  </a:lnTo>
                  <a:lnTo>
                    <a:pt x="3792" y="8795"/>
                  </a:lnTo>
                  <a:lnTo>
                    <a:pt x="4089" y="8772"/>
                  </a:lnTo>
                  <a:lnTo>
                    <a:pt x="4386" y="8726"/>
                  </a:lnTo>
                  <a:lnTo>
                    <a:pt x="4683" y="8635"/>
                  </a:lnTo>
                  <a:lnTo>
                    <a:pt x="4980" y="8521"/>
                  </a:lnTo>
                  <a:lnTo>
                    <a:pt x="5277" y="8361"/>
                  </a:lnTo>
                  <a:lnTo>
                    <a:pt x="5528" y="8201"/>
                  </a:lnTo>
                  <a:lnTo>
                    <a:pt x="5779" y="8018"/>
                  </a:lnTo>
                  <a:lnTo>
                    <a:pt x="5985" y="7790"/>
                  </a:lnTo>
                  <a:lnTo>
                    <a:pt x="6190" y="7561"/>
                  </a:lnTo>
                  <a:lnTo>
                    <a:pt x="6350" y="7287"/>
                  </a:lnTo>
                  <a:lnTo>
                    <a:pt x="6510" y="7013"/>
                  </a:lnTo>
                  <a:lnTo>
                    <a:pt x="6647" y="6739"/>
                  </a:lnTo>
                  <a:lnTo>
                    <a:pt x="6739" y="6442"/>
                  </a:lnTo>
                  <a:lnTo>
                    <a:pt x="6807" y="6145"/>
                  </a:lnTo>
                  <a:lnTo>
                    <a:pt x="6853" y="5825"/>
                  </a:lnTo>
                  <a:lnTo>
                    <a:pt x="6876" y="5528"/>
                  </a:lnTo>
                  <a:lnTo>
                    <a:pt x="6853" y="5209"/>
                  </a:lnTo>
                  <a:lnTo>
                    <a:pt x="6784" y="4912"/>
                  </a:lnTo>
                  <a:lnTo>
                    <a:pt x="6693" y="4615"/>
                  </a:lnTo>
                  <a:lnTo>
                    <a:pt x="6579" y="4341"/>
                  </a:lnTo>
                  <a:lnTo>
                    <a:pt x="6419" y="4067"/>
                  </a:lnTo>
                  <a:lnTo>
                    <a:pt x="6282" y="3861"/>
                  </a:lnTo>
                  <a:lnTo>
                    <a:pt x="6282" y="3564"/>
                  </a:lnTo>
                  <a:lnTo>
                    <a:pt x="6305" y="3290"/>
                  </a:lnTo>
                  <a:lnTo>
                    <a:pt x="6305" y="3107"/>
                  </a:lnTo>
                  <a:lnTo>
                    <a:pt x="6305" y="2879"/>
                  </a:lnTo>
                  <a:lnTo>
                    <a:pt x="6282" y="2650"/>
                  </a:lnTo>
                  <a:lnTo>
                    <a:pt x="6259" y="2422"/>
                  </a:lnTo>
                  <a:lnTo>
                    <a:pt x="6190" y="2194"/>
                  </a:lnTo>
                  <a:lnTo>
                    <a:pt x="6122" y="1988"/>
                  </a:lnTo>
                  <a:lnTo>
                    <a:pt x="6031" y="1760"/>
                  </a:lnTo>
                  <a:lnTo>
                    <a:pt x="5916" y="1531"/>
                  </a:lnTo>
                  <a:lnTo>
                    <a:pt x="5734" y="1280"/>
                  </a:lnTo>
                  <a:lnTo>
                    <a:pt x="5551" y="1051"/>
                  </a:lnTo>
                  <a:lnTo>
                    <a:pt x="5345" y="823"/>
                  </a:lnTo>
                  <a:lnTo>
                    <a:pt x="5117" y="640"/>
                  </a:lnTo>
                  <a:lnTo>
                    <a:pt x="4866" y="458"/>
                  </a:lnTo>
                  <a:lnTo>
                    <a:pt x="4591" y="298"/>
                  </a:lnTo>
                  <a:lnTo>
                    <a:pt x="4317" y="183"/>
                  </a:lnTo>
                  <a:lnTo>
                    <a:pt x="4020" y="92"/>
                  </a:lnTo>
                  <a:lnTo>
                    <a:pt x="3723" y="24"/>
                  </a:lnTo>
                  <a:lnTo>
                    <a:pt x="34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67"/>
            <p:cNvSpPr/>
            <p:nvPr/>
          </p:nvSpPr>
          <p:spPr>
            <a:xfrm>
              <a:off x="4559739" y="3462807"/>
              <a:ext cx="115043" cy="134659"/>
            </a:xfrm>
            <a:custGeom>
              <a:avLst/>
              <a:gdLst/>
              <a:ahLst/>
              <a:cxnLst/>
              <a:rect l="l" t="t" r="r" b="b"/>
              <a:pathLst>
                <a:path w="6967" h="8155" extrusionOk="0">
                  <a:moveTo>
                    <a:pt x="3152" y="0"/>
                  </a:moveTo>
                  <a:lnTo>
                    <a:pt x="2833" y="23"/>
                  </a:lnTo>
                  <a:lnTo>
                    <a:pt x="2536" y="69"/>
                  </a:lnTo>
                  <a:lnTo>
                    <a:pt x="2239" y="160"/>
                  </a:lnTo>
                  <a:lnTo>
                    <a:pt x="1942" y="252"/>
                  </a:lnTo>
                  <a:lnTo>
                    <a:pt x="1668" y="389"/>
                  </a:lnTo>
                  <a:lnTo>
                    <a:pt x="1416" y="548"/>
                  </a:lnTo>
                  <a:lnTo>
                    <a:pt x="1165" y="731"/>
                  </a:lnTo>
                  <a:lnTo>
                    <a:pt x="937" y="937"/>
                  </a:lnTo>
                  <a:lnTo>
                    <a:pt x="731" y="1165"/>
                  </a:lnTo>
                  <a:lnTo>
                    <a:pt x="548" y="1416"/>
                  </a:lnTo>
                  <a:lnTo>
                    <a:pt x="388" y="1668"/>
                  </a:lnTo>
                  <a:lnTo>
                    <a:pt x="251" y="1942"/>
                  </a:lnTo>
                  <a:lnTo>
                    <a:pt x="137" y="2239"/>
                  </a:lnTo>
                  <a:lnTo>
                    <a:pt x="69" y="2536"/>
                  </a:lnTo>
                  <a:lnTo>
                    <a:pt x="23" y="2833"/>
                  </a:lnTo>
                  <a:lnTo>
                    <a:pt x="0" y="3152"/>
                  </a:lnTo>
                  <a:lnTo>
                    <a:pt x="46" y="3723"/>
                  </a:lnTo>
                  <a:lnTo>
                    <a:pt x="114" y="4295"/>
                  </a:lnTo>
                  <a:lnTo>
                    <a:pt x="229" y="4820"/>
                  </a:lnTo>
                  <a:lnTo>
                    <a:pt x="411" y="5345"/>
                  </a:lnTo>
                  <a:lnTo>
                    <a:pt x="640" y="5848"/>
                  </a:lnTo>
                  <a:lnTo>
                    <a:pt x="754" y="6099"/>
                  </a:lnTo>
                  <a:lnTo>
                    <a:pt x="914" y="6350"/>
                  </a:lnTo>
                  <a:lnTo>
                    <a:pt x="1051" y="6579"/>
                  </a:lnTo>
                  <a:lnTo>
                    <a:pt x="1234" y="6807"/>
                  </a:lnTo>
                  <a:lnTo>
                    <a:pt x="1416" y="7013"/>
                  </a:lnTo>
                  <a:lnTo>
                    <a:pt x="1599" y="7241"/>
                  </a:lnTo>
                  <a:lnTo>
                    <a:pt x="1827" y="7447"/>
                  </a:lnTo>
                  <a:lnTo>
                    <a:pt x="2079" y="7652"/>
                  </a:lnTo>
                  <a:lnTo>
                    <a:pt x="2353" y="7789"/>
                  </a:lnTo>
                  <a:lnTo>
                    <a:pt x="2627" y="7926"/>
                  </a:lnTo>
                  <a:lnTo>
                    <a:pt x="2924" y="8018"/>
                  </a:lnTo>
                  <a:lnTo>
                    <a:pt x="3221" y="8086"/>
                  </a:lnTo>
                  <a:lnTo>
                    <a:pt x="3518" y="8132"/>
                  </a:lnTo>
                  <a:lnTo>
                    <a:pt x="3838" y="8155"/>
                  </a:lnTo>
                  <a:lnTo>
                    <a:pt x="4134" y="8132"/>
                  </a:lnTo>
                  <a:lnTo>
                    <a:pt x="4431" y="8086"/>
                  </a:lnTo>
                  <a:lnTo>
                    <a:pt x="4728" y="8018"/>
                  </a:lnTo>
                  <a:lnTo>
                    <a:pt x="5025" y="7904"/>
                  </a:lnTo>
                  <a:lnTo>
                    <a:pt x="5299" y="7789"/>
                  </a:lnTo>
                  <a:lnTo>
                    <a:pt x="5574" y="7629"/>
                  </a:lnTo>
                  <a:lnTo>
                    <a:pt x="5825" y="7447"/>
                  </a:lnTo>
                  <a:lnTo>
                    <a:pt x="6053" y="7241"/>
                  </a:lnTo>
                  <a:lnTo>
                    <a:pt x="6259" y="7013"/>
                  </a:lnTo>
                  <a:lnTo>
                    <a:pt x="6441" y="6784"/>
                  </a:lnTo>
                  <a:lnTo>
                    <a:pt x="6579" y="6533"/>
                  </a:lnTo>
                  <a:lnTo>
                    <a:pt x="6716" y="6282"/>
                  </a:lnTo>
                  <a:lnTo>
                    <a:pt x="6807" y="6008"/>
                  </a:lnTo>
                  <a:lnTo>
                    <a:pt x="6875" y="5734"/>
                  </a:lnTo>
                  <a:lnTo>
                    <a:pt x="6944" y="5459"/>
                  </a:lnTo>
                  <a:lnTo>
                    <a:pt x="6967" y="5185"/>
                  </a:lnTo>
                  <a:lnTo>
                    <a:pt x="6967" y="4911"/>
                  </a:lnTo>
                  <a:lnTo>
                    <a:pt x="6944" y="4637"/>
                  </a:lnTo>
                  <a:lnTo>
                    <a:pt x="6898" y="4363"/>
                  </a:lnTo>
                  <a:lnTo>
                    <a:pt x="6830" y="4089"/>
                  </a:lnTo>
                  <a:lnTo>
                    <a:pt x="6716" y="3815"/>
                  </a:lnTo>
                  <a:lnTo>
                    <a:pt x="6601" y="3564"/>
                  </a:lnTo>
                  <a:lnTo>
                    <a:pt x="6464" y="3312"/>
                  </a:lnTo>
                  <a:lnTo>
                    <a:pt x="6304" y="3084"/>
                  </a:lnTo>
                  <a:lnTo>
                    <a:pt x="6282" y="2764"/>
                  </a:lnTo>
                  <a:lnTo>
                    <a:pt x="6213" y="2467"/>
                  </a:lnTo>
                  <a:lnTo>
                    <a:pt x="6145" y="2170"/>
                  </a:lnTo>
                  <a:lnTo>
                    <a:pt x="6030" y="1896"/>
                  </a:lnTo>
                  <a:lnTo>
                    <a:pt x="5893" y="1622"/>
                  </a:lnTo>
                  <a:lnTo>
                    <a:pt x="5733" y="1371"/>
                  </a:lnTo>
                  <a:lnTo>
                    <a:pt x="5551" y="1120"/>
                  </a:lnTo>
                  <a:lnTo>
                    <a:pt x="5345" y="914"/>
                  </a:lnTo>
                  <a:lnTo>
                    <a:pt x="5117" y="708"/>
                  </a:lnTo>
                  <a:lnTo>
                    <a:pt x="4888" y="526"/>
                  </a:lnTo>
                  <a:lnTo>
                    <a:pt x="4637" y="389"/>
                  </a:lnTo>
                  <a:lnTo>
                    <a:pt x="4363" y="252"/>
                  </a:lnTo>
                  <a:lnTo>
                    <a:pt x="4066" y="137"/>
                  </a:lnTo>
                  <a:lnTo>
                    <a:pt x="3769" y="69"/>
                  </a:lnTo>
                  <a:lnTo>
                    <a:pt x="3472" y="23"/>
                  </a:lnTo>
                  <a:lnTo>
                    <a:pt x="31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67"/>
            <p:cNvSpPr/>
            <p:nvPr/>
          </p:nvSpPr>
          <p:spPr>
            <a:xfrm>
              <a:off x="4635169" y="3429617"/>
              <a:ext cx="125990" cy="150875"/>
            </a:xfrm>
            <a:custGeom>
              <a:avLst/>
              <a:gdLst/>
              <a:ahLst/>
              <a:cxnLst/>
              <a:rect l="l" t="t" r="r" b="b"/>
              <a:pathLst>
                <a:path w="7630" h="9137" extrusionOk="0">
                  <a:moveTo>
                    <a:pt x="2901" y="0"/>
                  </a:moveTo>
                  <a:lnTo>
                    <a:pt x="2604" y="46"/>
                  </a:lnTo>
                  <a:lnTo>
                    <a:pt x="2285" y="114"/>
                  </a:lnTo>
                  <a:lnTo>
                    <a:pt x="1988" y="206"/>
                  </a:lnTo>
                  <a:lnTo>
                    <a:pt x="1691" y="343"/>
                  </a:lnTo>
                  <a:lnTo>
                    <a:pt x="1417" y="503"/>
                  </a:lnTo>
                  <a:lnTo>
                    <a:pt x="1188" y="685"/>
                  </a:lnTo>
                  <a:lnTo>
                    <a:pt x="960" y="891"/>
                  </a:lnTo>
                  <a:lnTo>
                    <a:pt x="754" y="1097"/>
                  </a:lnTo>
                  <a:lnTo>
                    <a:pt x="572" y="1348"/>
                  </a:lnTo>
                  <a:lnTo>
                    <a:pt x="412" y="1599"/>
                  </a:lnTo>
                  <a:lnTo>
                    <a:pt x="275" y="1873"/>
                  </a:lnTo>
                  <a:lnTo>
                    <a:pt x="160" y="2147"/>
                  </a:lnTo>
                  <a:lnTo>
                    <a:pt x="69" y="2444"/>
                  </a:lnTo>
                  <a:lnTo>
                    <a:pt x="23" y="2741"/>
                  </a:lnTo>
                  <a:lnTo>
                    <a:pt x="0" y="3061"/>
                  </a:lnTo>
                  <a:lnTo>
                    <a:pt x="0" y="3358"/>
                  </a:lnTo>
                  <a:lnTo>
                    <a:pt x="23" y="3678"/>
                  </a:lnTo>
                  <a:lnTo>
                    <a:pt x="92" y="3998"/>
                  </a:lnTo>
                  <a:lnTo>
                    <a:pt x="229" y="4546"/>
                  </a:lnTo>
                  <a:lnTo>
                    <a:pt x="412" y="5140"/>
                  </a:lnTo>
                  <a:lnTo>
                    <a:pt x="617" y="5711"/>
                  </a:lnTo>
                  <a:lnTo>
                    <a:pt x="846" y="6282"/>
                  </a:lnTo>
                  <a:lnTo>
                    <a:pt x="1143" y="6830"/>
                  </a:lnTo>
                  <a:lnTo>
                    <a:pt x="1280" y="7104"/>
                  </a:lnTo>
                  <a:lnTo>
                    <a:pt x="1462" y="7355"/>
                  </a:lnTo>
                  <a:lnTo>
                    <a:pt x="1622" y="7606"/>
                  </a:lnTo>
                  <a:lnTo>
                    <a:pt x="1828" y="7835"/>
                  </a:lnTo>
                  <a:lnTo>
                    <a:pt x="2033" y="8040"/>
                  </a:lnTo>
                  <a:lnTo>
                    <a:pt x="2239" y="8246"/>
                  </a:lnTo>
                  <a:lnTo>
                    <a:pt x="2490" y="8429"/>
                  </a:lnTo>
                  <a:lnTo>
                    <a:pt x="2764" y="8612"/>
                  </a:lnTo>
                  <a:lnTo>
                    <a:pt x="3038" y="8749"/>
                  </a:lnTo>
                  <a:lnTo>
                    <a:pt x="3313" y="8886"/>
                  </a:lnTo>
                  <a:lnTo>
                    <a:pt x="3609" y="8977"/>
                  </a:lnTo>
                  <a:lnTo>
                    <a:pt x="3884" y="9068"/>
                  </a:lnTo>
                  <a:lnTo>
                    <a:pt x="4180" y="9114"/>
                  </a:lnTo>
                  <a:lnTo>
                    <a:pt x="4477" y="9137"/>
                  </a:lnTo>
                  <a:lnTo>
                    <a:pt x="4774" y="9137"/>
                  </a:lnTo>
                  <a:lnTo>
                    <a:pt x="5071" y="9091"/>
                  </a:lnTo>
                  <a:lnTo>
                    <a:pt x="5368" y="9023"/>
                  </a:lnTo>
                  <a:lnTo>
                    <a:pt x="5642" y="8931"/>
                  </a:lnTo>
                  <a:lnTo>
                    <a:pt x="5916" y="8817"/>
                  </a:lnTo>
                  <a:lnTo>
                    <a:pt x="6191" y="8657"/>
                  </a:lnTo>
                  <a:lnTo>
                    <a:pt x="6442" y="8452"/>
                  </a:lnTo>
                  <a:lnTo>
                    <a:pt x="6693" y="8246"/>
                  </a:lnTo>
                  <a:lnTo>
                    <a:pt x="6899" y="8018"/>
                  </a:lnTo>
                  <a:lnTo>
                    <a:pt x="7081" y="7766"/>
                  </a:lnTo>
                  <a:lnTo>
                    <a:pt x="7241" y="7492"/>
                  </a:lnTo>
                  <a:lnTo>
                    <a:pt x="7355" y="7218"/>
                  </a:lnTo>
                  <a:lnTo>
                    <a:pt x="7470" y="6921"/>
                  </a:lnTo>
                  <a:lnTo>
                    <a:pt x="7538" y="6624"/>
                  </a:lnTo>
                  <a:lnTo>
                    <a:pt x="7607" y="6305"/>
                  </a:lnTo>
                  <a:lnTo>
                    <a:pt x="7630" y="6008"/>
                  </a:lnTo>
                  <a:lnTo>
                    <a:pt x="7607" y="5688"/>
                  </a:lnTo>
                  <a:lnTo>
                    <a:pt x="7584" y="5368"/>
                  </a:lnTo>
                  <a:lnTo>
                    <a:pt x="7515" y="5071"/>
                  </a:lnTo>
                  <a:lnTo>
                    <a:pt x="7424" y="4774"/>
                  </a:lnTo>
                  <a:lnTo>
                    <a:pt x="7287" y="4500"/>
                  </a:lnTo>
                  <a:lnTo>
                    <a:pt x="7127" y="4249"/>
                  </a:lnTo>
                  <a:lnTo>
                    <a:pt x="6921" y="3998"/>
                  </a:lnTo>
                  <a:lnTo>
                    <a:pt x="6693" y="3769"/>
                  </a:lnTo>
                  <a:lnTo>
                    <a:pt x="6670" y="3746"/>
                  </a:lnTo>
                  <a:lnTo>
                    <a:pt x="6556" y="3518"/>
                  </a:lnTo>
                  <a:lnTo>
                    <a:pt x="6350" y="2924"/>
                  </a:lnTo>
                  <a:lnTo>
                    <a:pt x="6168" y="2307"/>
                  </a:lnTo>
                  <a:lnTo>
                    <a:pt x="6076" y="2010"/>
                  </a:lnTo>
                  <a:lnTo>
                    <a:pt x="5939" y="1713"/>
                  </a:lnTo>
                  <a:lnTo>
                    <a:pt x="5802" y="1462"/>
                  </a:lnTo>
                  <a:lnTo>
                    <a:pt x="5620" y="1211"/>
                  </a:lnTo>
                  <a:lnTo>
                    <a:pt x="5414" y="982"/>
                  </a:lnTo>
                  <a:lnTo>
                    <a:pt x="5186" y="777"/>
                  </a:lnTo>
                  <a:lnTo>
                    <a:pt x="4934" y="571"/>
                  </a:lnTo>
                  <a:lnTo>
                    <a:pt x="4683" y="411"/>
                  </a:lnTo>
                  <a:lnTo>
                    <a:pt x="4409" y="274"/>
                  </a:lnTo>
                  <a:lnTo>
                    <a:pt x="4112" y="183"/>
                  </a:lnTo>
                  <a:lnTo>
                    <a:pt x="3838" y="92"/>
                  </a:lnTo>
                  <a:lnTo>
                    <a:pt x="3518" y="23"/>
                  </a:lnTo>
                  <a:lnTo>
                    <a:pt x="32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67"/>
            <p:cNvSpPr/>
            <p:nvPr/>
          </p:nvSpPr>
          <p:spPr>
            <a:xfrm>
              <a:off x="4698164" y="3404716"/>
              <a:ext cx="129375" cy="142965"/>
            </a:xfrm>
            <a:custGeom>
              <a:avLst/>
              <a:gdLst/>
              <a:ahLst/>
              <a:cxnLst/>
              <a:rect l="l" t="t" r="r" b="b"/>
              <a:pathLst>
                <a:path w="7835" h="8658" extrusionOk="0">
                  <a:moveTo>
                    <a:pt x="2969" y="1"/>
                  </a:moveTo>
                  <a:lnTo>
                    <a:pt x="2650" y="46"/>
                  </a:lnTo>
                  <a:lnTo>
                    <a:pt x="2353" y="115"/>
                  </a:lnTo>
                  <a:lnTo>
                    <a:pt x="2056" y="206"/>
                  </a:lnTo>
                  <a:lnTo>
                    <a:pt x="1782" y="320"/>
                  </a:lnTo>
                  <a:lnTo>
                    <a:pt x="1508" y="480"/>
                  </a:lnTo>
                  <a:lnTo>
                    <a:pt x="1256" y="640"/>
                  </a:lnTo>
                  <a:lnTo>
                    <a:pt x="1028" y="846"/>
                  </a:lnTo>
                  <a:lnTo>
                    <a:pt x="822" y="1051"/>
                  </a:lnTo>
                  <a:lnTo>
                    <a:pt x="617" y="1303"/>
                  </a:lnTo>
                  <a:lnTo>
                    <a:pt x="457" y="1554"/>
                  </a:lnTo>
                  <a:lnTo>
                    <a:pt x="320" y="1828"/>
                  </a:lnTo>
                  <a:lnTo>
                    <a:pt x="206" y="2102"/>
                  </a:lnTo>
                  <a:lnTo>
                    <a:pt x="114" y="2422"/>
                  </a:lnTo>
                  <a:lnTo>
                    <a:pt x="46" y="2742"/>
                  </a:lnTo>
                  <a:lnTo>
                    <a:pt x="0" y="3061"/>
                  </a:lnTo>
                  <a:lnTo>
                    <a:pt x="0" y="3381"/>
                  </a:lnTo>
                  <a:lnTo>
                    <a:pt x="46" y="3701"/>
                  </a:lnTo>
                  <a:lnTo>
                    <a:pt x="137" y="3975"/>
                  </a:lnTo>
                  <a:lnTo>
                    <a:pt x="571" y="5003"/>
                  </a:lnTo>
                  <a:lnTo>
                    <a:pt x="799" y="5506"/>
                  </a:lnTo>
                  <a:lnTo>
                    <a:pt x="1074" y="6008"/>
                  </a:lnTo>
                  <a:lnTo>
                    <a:pt x="1371" y="6488"/>
                  </a:lnTo>
                  <a:lnTo>
                    <a:pt x="1690" y="6945"/>
                  </a:lnTo>
                  <a:lnTo>
                    <a:pt x="1873" y="7150"/>
                  </a:lnTo>
                  <a:lnTo>
                    <a:pt x="2056" y="7356"/>
                  </a:lnTo>
                  <a:lnTo>
                    <a:pt x="2261" y="7538"/>
                  </a:lnTo>
                  <a:lnTo>
                    <a:pt x="2467" y="7721"/>
                  </a:lnTo>
                  <a:lnTo>
                    <a:pt x="2718" y="7927"/>
                  </a:lnTo>
                  <a:lnTo>
                    <a:pt x="2969" y="8109"/>
                  </a:lnTo>
                  <a:lnTo>
                    <a:pt x="3221" y="8269"/>
                  </a:lnTo>
                  <a:lnTo>
                    <a:pt x="3495" y="8384"/>
                  </a:lnTo>
                  <a:lnTo>
                    <a:pt x="3769" y="8498"/>
                  </a:lnTo>
                  <a:lnTo>
                    <a:pt x="4066" y="8589"/>
                  </a:lnTo>
                  <a:lnTo>
                    <a:pt x="4363" y="8635"/>
                  </a:lnTo>
                  <a:lnTo>
                    <a:pt x="4683" y="8658"/>
                  </a:lnTo>
                  <a:lnTo>
                    <a:pt x="5002" y="8635"/>
                  </a:lnTo>
                  <a:lnTo>
                    <a:pt x="5299" y="8589"/>
                  </a:lnTo>
                  <a:lnTo>
                    <a:pt x="5619" y="8521"/>
                  </a:lnTo>
                  <a:lnTo>
                    <a:pt x="5893" y="8406"/>
                  </a:lnTo>
                  <a:lnTo>
                    <a:pt x="6167" y="8269"/>
                  </a:lnTo>
                  <a:lnTo>
                    <a:pt x="6441" y="8109"/>
                  </a:lnTo>
                  <a:lnTo>
                    <a:pt x="6693" y="7927"/>
                  </a:lnTo>
                  <a:lnTo>
                    <a:pt x="6921" y="7721"/>
                  </a:lnTo>
                  <a:lnTo>
                    <a:pt x="7127" y="7493"/>
                  </a:lnTo>
                  <a:lnTo>
                    <a:pt x="7309" y="7241"/>
                  </a:lnTo>
                  <a:lnTo>
                    <a:pt x="7469" y="6990"/>
                  </a:lnTo>
                  <a:lnTo>
                    <a:pt x="7606" y="6716"/>
                  </a:lnTo>
                  <a:lnTo>
                    <a:pt x="7698" y="6419"/>
                  </a:lnTo>
                  <a:lnTo>
                    <a:pt x="7789" y="6122"/>
                  </a:lnTo>
                  <a:lnTo>
                    <a:pt x="7835" y="5802"/>
                  </a:lnTo>
                  <a:lnTo>
                    <a:pt x="7835" y="5506"/>
                  </a:lnTo>
                  <a:lnTo>
                    <a:pt x="7835" y="5209"/>
                  </a:lnTo>
                  <a:lnTo>
                    <a:pt x="7789" y="4912"/>
                  </a:lnTo>
                  <a:lnTo>
                    <a:pt x="7720" y="4592"/>
                  </a:lnTo>
                  <a:lnTo>
                    <a:pt x="7606" y="4295"/>
                  </a:lnTo>
                  <a:lnTo>
                    <a:pt x="7492" y="3998"/>
                  </a:lnTo>
                  <a:lnTo>
                    <a:pt x="7332" y="3724"/>
                  </a:lnTo>
                  <a:lnTo>
                    <a:pt x="7127" y="3473"/>
                  </a:lnTo>
                  <a:lnTo>
                    <a:pt x="6921" y="3267"/>
                  </a:lnTo>
                  <a:lnTo>
                    <a:pt x="6624" y="2993"/>
                  </a:lnTo>
                  <a:lnTo>
                    <a:pt x="6441" y="2719"/>
                  </a:lnTo>
                  <a:lnTo>
                    <a:pt x="6281" y="2422"/>
                  </a:lnTo>
                  <a:lnTo>
                    <a:pt x="6007" y="1805"/>
                  </a:lnTo>
                  <a:lnTo>
                    <a:pt x="6076" y="1988"/>
                  </a:lnTo>
                  <a:lnTo>
                    <a:pt x="5962" y="1737"/>
                  </a:lnTo>
                  <a:lnTo>
                    <a:pt x="5847" y="1531"/>
                  </a:lnTo>
                  <a:lnTo>
                    <a:pt x="5710" y="1303"/>
                  </a:lnTo>
                  <a:lnTo>
                    <a:pt x="5573" y="1097"/>
                  </a:lnTo>
                  <a:lnTo>
                    <a:pt x="5391" y="914"/>
                  </a:lnTo>
                  <a:lnTo>
                    <a:pt x="5208" y="732"/>
                  </a:lnTo>
                  <a:lnTo>
                    <a:pt x="5002" y="572"/>
                  </a:lnTo>
                  <a:lnTo>
                    <a:pt x="4774" y="435"/>
                  </a:lnTo>
                  <a:lnTo>
                    <a:pt x="4500" y="275"/>
                  </a:lnTo>
                  <a:lnTo>
                    <a:pt x="4203" y="161"/>
                  </a:lnTo>
                  <a:lnTo>
                    <a:pt x="3906" y="69"/>
                  </a:lnTo>
                  <a:lnTo>
                    <a:pt x="3586" y="23"/>
                  </a:lnTo>
                  <a:lnTo>
                    <a:pt x="32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67"/>
            <p:cNvSpPr/>
            <p:nvPr/>
          </p:nvSpPr>
          <p:spPr>
            <a:xfrm>
              <a:off x="4776235" y="3371146"/>
              <a:ext cx="128632" cy="156555"/>
            </a:xfrm>
            <a:custGeom>
              <a:avLst/>
              <a:gdLst/>
              <a:ahLst/>
              <a:cxnLst/>
              <a:rect l="l" t="t" r="r" b="b"/>
              <a:pathLst>
                <a:path w="7790" h="9481" extrusionOk="0">
                  <a:moveTo>
                    <a:pt x="3267" y="1"/>
                  </a:moveTo>
                  <a:lnTo>
                    <a:pt x="2947" y="24"/>
                  </a:lnTo>
                  <a:lnTo>
                    <a:pt x="2627" y="46"/>
                  </a:lnTo>
                  <a:lnTo>
                    <a:pt x="2330" y="115"/>
                  </a:lnTo>
                  <a:lnTo>
                    <a:pt x="2033" y="229"/>
                  </a:lnTo>
                  <a:lnTo>
                    <a:pt x="1736" y="343"/>
                  </a:lnTo>
                  <a:lnTo>
                    <a:pt x="1462" y="503"/>
                  </a:lnTo>
                  <a:lnTo>
                    <a:pt x="1211" y="686"/>
                  </a:lnTo>
                  <a:lnTo>
                    <a:pt x="982" y="892"/>
                  </a:lnTo>
                  <a:lnTo>
                    <a:pt x="777" y="1120"/>
                  </a:lnTo>
                  <a:lnTo>
                    <a:pt x="594" y="1348"/>
                  </a:lnTo>
                  <a:lnTo>
                    <a:pt x="434" y="1622"/>
                  </a:lnTo>
                  <a:lnTo>
                    <a:pt x="274" y="1874"/>
                  </a:lnTo>
                  <a:lnTo>
                    <a:pt x="160" y="2171"/>
                  </a:lnTo>
                  <a:lnTo>
                    <a:pt x="92" y="2468"/>
                  </a:lnTo>
                  <a:lnTo>
                    <a:pt x="23" y="2765"/>
                  </a:lnTo>
                  <a:lnTo>
                    <a:pt x="0" y="3062"/>
                  </a:lnTo>
                  <a:lnTo>
                    <a:pt x="0" y="3381"/>
                  </a:lnTo>
                  <a:lnTo>
                    <a:pt x="46" y="3701"/>
                  </a:lnTo>
                  <a:lnTo>
                    <a:pt x="114" y="3998"/>
                  </a:lnTo>
                  <a:lnTo>
                    <a:pt x="297" y="4523"/>
                  </a:lnTo>
                  <a:lnTo>
                    <a:pt x="503" y="5026"/>
                  </a:lnTo>
                  <a:lnTo>
                    <a:pt x="708" y="5528"/>
                  </a:lnTo>
                  <a:lnTo>
                    <a:pt x="937" y="6008"/>
                  </a:lnTo>
                  <a:lnTo>
                    <a:pt x="1439" y="6990"/>
                  </a:lnTo>
                  <a:lnTo>
                    <a:pt x="1942" y="7950"/>
                  </a:lnTo>
                  <a:lnTo>
                    <a:pt x="2102" y="8224"/>
                  </a:lnTo>
                  <a:lnTo>
                    <a:pt x="2307" y="8475"/>
                  </a:lnTo>
                  <a:lnTo>
                    <a:pt x="2513" y="8681"/>
                  </a:lnTo>
                  <a:lnTo>
                    <a:pt x="2741" y="8886"/>
                  </a:lnTo>
                  <a:lnTo>
                    <a:pt x="3015" y="9046"/>
                  </a:lnTo>
                  <a:lnTo>
                    <a:pt x="3289" y="9206"/>
                  </a:lnTo>
                  <a:lnTo>
                    <a:pt x="3564" y="9320"/>
                  </a:lnTo>
                  <a:lnTo>
                    <a:pt x="3860" y="9389"/>
                  </a:lnTo>
                  <a:lnTo>
                    <a:pt x="4180" y="9457"/>
                  </a:lnTo>
                  <a:lnTo>
                    <a:pt x="4477" y="9480"/>
                  </a:lnTo>
                  <a:lnTo>
                    <a:pt x="4797" y="9480"/>
                  </a:lnTo>
                  <a:lnTo>
                    <a:pt x="5094" y="9457"/>
                  </a:lnTo>
                  <a:lnTo>
                    <a:pt x="5414" y="9412"/>
                  </a:lnTo>
                  <a:lnTo>
                    <a:pt x="5711" y="9320"/>
                  </a:lnTo>
                  <a:lnTo>
                    <a:pt x="5985" y="9229"/>
                  </a:lnTo>
                  <a:lnTo>
                    <a:pt x="6259" y="9069"/>
                  </a:lnTo>
                  <a:lnTo>
                    <a:pt x="6533" y="8886"/>
                  </a:lnTo>
                  <a:lnTo>
                    <a:pt x="6784" y="8703"/>
                  </a:lnTo>
                  <a:lnTo>
                    <a:pt x="7013" y="8475"/>
                  </a:lnTo>
                  <a:lnTo>
                    <a:pt x="7195" y="8247"/>
                  </a:lnTo>
                  <a:lnTo>
                    <a:pt x="7355" y="7972"/>
                  </a:lnTo>
                  <a:lnTo>
                    <a:pt x="7492" y="7721"/>
                  </a:lnTo>
                  <a:lnTo>
                    <a:pt x="7607" y="7447"/>
                  </a:lnTo>
                  <a:lnTo>
                    <a:pt x="7698" y="7150"/>
                  </a:lnTo>
                  <a:lnTo>
                    <a:pt x="7744" y="6853"/>
                  </a:lnTo>
                  <a:lnTo>
                    <a:pt x="7789" y="6556"/>
                  </a:lnTo>
                  <a:lnTo>
                    <a:pt x="7789" y="6259"/>
                  </a:lnTo>
                  <a:lnTo>
                    <a:pt x="7766" y="5962"/>
                  </a:lnTo>
                  <a:lnTo>
                    <a:pt x="7721" y="5643"/>
                  </a:lnTo>
                  <a:lnTo>
                    <a:pt x="7629" y="5346"/>
                  </a:lnTo>
                  <a:lnTo>
                    <a:pt x="7515" y="5049"/>
                  </a:lnTo>
                  <a:lnTo>
                    <a:pt x="7401" y="4775"/>
                  </a:lnTo>
                  <a:lnTo>
                    <a:pt x="7035" y="4089"/>
                  </a:lnTo>
                  <a:lnTo>
                    <a:pt x="6670" y="3427"/>
                  </a:lnTo>
                  <a:lnTo>
                    <a:pt x="6442" y="2947"/>
                  </a:lnTo>
                  <a:lnTo>
                    <a:pt x="6190" y="2331"/>
                  </a:lnTo>
                  <a:lnTo>
                    <a:pt x="6099" y="2034"/>
                  </a:lnTo>
                  <a:lnTo>
                    <a:pt x="5962" y="1737"/>
                  </a:lnTo>
                  <a:lnTo>
                    <a:pt x="5802" y="1463"/>
                  </a:lnTo>
                  <a:lnTo>
                    <a:pt x="5619" y="1211"/>
                  </a:lnTo>
                  <a:lnTo>
                    <a:pt x="5414" y="983"/>
                  </a:lnTo>
                  <a:lnTo>
                    <a:pt x="5185" y="777"/>
                  </a:lnTo>
                  <a:lnTo>
                    <a:pt x="4957" y="595"/>
                  </a:lnTo>
                  <a:lnTo>
                    <a:pt x="4706" y="435"/>
                  </a:lnTo>
                  <a:lnTo>
                    <a:pt x="4432" y="298"/>
                  </a:lnTo>
                  <a:lnTo>
                    <a:pt x="4157" y="183"/>
                  </a:lnTo>
                  <a:lnTo>
                    <a:pt x="3860" y="92"/>
                  </a:lnTo>
                  <a:lnTo>
                    <a:pt x="3564" y="46"/>
                  </a:lnTo>
                  <a:lnTo>
                    <a:pt x="32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67"/>
            <p:cNvSpPr/>
            <p:nvPr/>
          </p:nvSpPr>
          <p:spPr>
            <a:xfrm>
              <a:off x="4859970" y="3360594"/>
              <a:ext cx="106374" cy="106374"/>
            </a:xfrm>
            <a:custGeom>
              <a:avLst/>
              <a:gdLst/>
              <a:ahLst/>
              <a:cxnLst/>
              <a:rect l="l" t="t" r="r" b="b"/>
              <a:pathLst>
                <a:path w="6442" h="6442" extrusionOk="0">
                  <a:moveTo>
                    <a:pt x="2832" y="0"/>
                  </a:moveTo>
                  <a:lnTo>
                    <a:pt x="2536" y="46"/>
                  </a:lnTo>
                  <a:lnTo>
                    <a:pt x="2239" y="114"/>
                  </a:lnTo>
                  <a:lnTo>
                    <a:pt x="1942" y="206"/>
                  </a:lnTo>
                  <a:lnTo>
                    <a:pt x="1668" y="343"/>
                  </a:lnTo>
                  <a:lnTo>
                    <a:pt x="1393" y="503"/>
                  </a:lnTo>
                  <a:lnTo>
                    <a:pt x="1142" y="685"/>
                  </a:lnTo>
                  <a:lnTo>
                    <a:pt x="891" y="891"/>
                  </a:lnTo>
                  <a:lnTo>
                    <a:pt x="685" y="1142"/>
                  </a:lnTo>
                  <a:lnTo>
                    <a:pt x="503" y="1394"/>
                  </a:lnTo>
                  <a:lnTo>
                    <a:pt x="343" y="1668"/>
                  </a:lnTo>
                  <a:lnTo>
                    <a:pt x="228" y="1942"/>
                  </a:lnTo>
                  <a:lnTo>
                    <a:pt x="114" y="2216"/>
                  </a:lnTo>
                  <a:lnTo>
                    <a:pt x="46" y="2513"/>
                  </a:lnTo>
                  <a:lnTo>
                    <a:pt x="0" y="2833"/>
                  </a:lnTo>
                  <a:lnTo>
                    <a:pt x="0" y="3129"/>
                  </a:lnTo>
                  <a:lnTo>
                    <a:pt x="0" y="3426"/>
                  </a:lnTo>
                  <a:lnTo>
                    <a:pt x="46" y="3723"/>
                  </a:lnTo>
                  <a:lnTo>
                    <a:pt x="114" y="4020"/>
                  </a:lnTo>
                  <a:lnTo>
                    <a:pt x="228" y="4317"/>
                  </a:lnTo>
                  <a:lnTo>
                    <a:pt x="343" y="4591"/>
                  </a:lnTo>
                  <a:lnTo>
                    <a:pt x="503" y="4865"/>
                  </a:lnTo>
                  <a:lnTo>
                    <a:pt x="685" y="5117"/>
                  </a:lnTo>
                  <a:lnTo>
                    <a:pt x="891" y="5368"/>
                  </a:lnTo>
                  <a:lnTo>
                    <a:pt x="1074" y="5528"/>
                  </a:lnTo>
                  <a:lnTo>
                    <a:pt x="1302" y="5733"/>
                  </a:lnTo>
                  <a:lnTo>
                    <a:pt x="1553" y="5916"/>
                  </a:lnTo>
                  <a:lnTo>
                    <a:pt x="1827" y="6076"/>
                  </a:lnTo>
                  <a:lnTo>
                    <a:pt x="2102" y="6213"/>
                  </a:lnTo>
                  <a:lnTo>
                    <a:pt x="2398" y="6304"/>
                  </a:lnTo>
                  <a:lnTo>
                    <a:pt x="2695" y="6373"/>
                  </a:lnTo>
                  <a:lnTo>
                    <a:pt x="2992" y="6419"/>
                  </a:lnTo>
                  <a:lnTo>
                    <a:pt x="3289" y="6442"/>
                  </a:lnTo>
                  <a:lnTo>
                    <a:pt x="3609" y="6419"/>
                  </a:lnTo>
                  <a:lnTo>
                    <a:pt x="3906" y="6373"/>
                  </a:lnTo>
                  <a:lnTo>
                    <a:pt x="4203" y="6304"/>
                  </a:lnTo>
                  <a:lnTo>
                    <a:pt x="4477" y="6213"/>
                  </a:lnTo>
                  <a:lnTo>
                    <a:pt x="4774" y="6076"/>
                  </a:lnTo>
                  <a:lnTo>
                    <a:pt x="5025" y="5916"/>
                  </a:lnTo>
                  <a:lnTo>
                    <a:pt x="5299" y="5733"/>
                  </a:lnTo>
                  <a:lnTo>
                    <a:pt x="5528" y="5528"/>
                  </a:lnTo>
                  <a:lnTo>
                    <a:pt x="5733" y="5299"/>
                  </a:lnTo>
                  <a:lnTo>
                    <a:pt x="5916" y="5025"/>
                  </a:lnTo>
                  <a:lnTo>
                    <a:pt x="6076" y="4774"/>
                  </a:lnTo>
                  <a:lnTo>
                    <a:pt x="6213" y="4477"/>
                  </a:lnTo>
                  <a:lnTo>
                    <a:pt x="6304" y="4203"/>
                  </a:lnTo>
                  <a:lnTo>
                    <a:pt x="6373" y="3906"/>
                  </a:lnTo>
                  <a:lnTo>
                    <a:pt x="6419" y="3609"/>
                  </a:lnTo>
                  <a:lnTo>
                    <a:pt x="6441" y="3289"/>
                  </a:lnTo>
                  <a:lnTo>
                    <a:pt x="6419" y="2992"/>
                  </a:lnTo>
                  <a:lnTo>
                    <a:pt x="6373" y="2695"/>
                  </a:lnTo>
                  <a:lnTo>
                    <a:pt x="6304" y="2399"/>
                  </a:lnTo>
                  <a:lnTo>
                    <a:pt x="6213" y="2102"/>
                  </a:lnTo>
                  <a:lnTo>
                    <a:pt x="6076" y="1828"/>
                  </a:lnTo>
                  <a:lnTo>
                    <a:pt x="5916" y="1553"/>
                  </a:lnTo>
                  <a:lnTo>
                    <a:pt x="5733" y="1302"/>
                  </a:lnTo>
                  <a:lnTo>
                    <a:pt x="5528" y="1074"/>
                  </a:lnTo>
                  <a:lnTo>
                    <a:pt x="5368" y="891"/>
                  </a:lnTo>
                  <a:lnTo>
                    <a:pt x="5117" y="685"/>
                  </a:lnTo>
                  <a:lnTo>
                    <a:pt x="4865" y="503"/>
                  </a:lnTo>
                  <a:lnTo>
                    <a:pt x="4591" y="343"/>
                  </a:lnTo>
                  <a:lnTo>
                    <a:pt x="4317" y="206"/>
                  </a:lnTo>
                  <a:lnTo>
                    <a:pt x="4020" y="114"/>
                  </a:lnTo>
                  <a:lnTo>
                    <a:pt x="3723" y="46"/>
                  </a:lnTo>
                  <a:lnTo>
                    <a:pt x="3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67"/>
            <p:cNvSpPr/>
            <p:nvPr/>
          </p:nvSpPr>
          <p:spPr>
            <a:xfrm>
              <a:off x="4870901" y="3448854"/>
              <a:ext cx="103732" cy="104111"/>
            </a:xfrm>
            <a:custGeom>
              <a:avLst/>
              <a:gdLst/>
              <a:ahLst/>
              <a:cxnLst/>
              <a:rect l="l" t="t" r="r" b="b"/>
              <a:pathLst>
                <a:path w="6282" h="6305" extrusionOk="0">
                  <a:moveTo>
                    <a:pt x="3130" y="0"/>
                  </a:moveTo>
                  <a:lnTo>
                    <a:pt x="2764" y="23"/>
                  </a:lnTo>
                  <a:lnTo>
                    <a:pt x="2399" y="91"/>
                  </a:lnTo>
                  <a:lnTo>
                    <a:pt x="2079" y="160"/>
                  </a:lnTo>
                  <a:lnTo>
                    <a:pt x="1759" y="274"/>
                  </a:lnTo>
                  <a:lnTo>
                    <a:pt x="1485" y="434"/>
                  </a:lnTo>
                  <a:lnTo>
                    <a:pt x="1234" y="594"/>
                  </a:lnTo>
                  <a:lnTo>
                    <a:pt x="983" y="777"/>
                  </a:lnTo>
                  <a:lnTo>
                    <a:pt x="777" y="1005"/>
                  </a:lnTo>
                  <a:lnTo>
                    <a:pt x="594" y="1234"/>
                  </a:lnTo>
                  <a:lnTo>
                    <a:pt x="434" y="1462"/>
                  </a:lnTo>
                  <a:lnTo>
                    <a:pt x="297" y="1736"/>
                  </a:lnTo>
                  <a:lnTo>
                    <a:pt x="183" y="2010"/>
                  </a:lnTo>
                  <a:lnTo>
                    <a:pt x="115" y="2284"/>
                  </a:lnTo>
                  <a:lnTo>
                    <a:pt x="46" y="2581"/>
                  </a:lnTo>
                  <a:lnTo>
                    <a:pt x="0" y="2878"/>
                  </a:lnTo>
                  <a:lnTo>
                    <a:pt x="0" y="3152"/>
                  </a:lnTo>
                  <a:lnTo>
                    <a:pt x="0" y="3449"/>
                  </a:lnTo>
                  <a:lnTo>
                    <a:pt x="46" y="3746"/>
                  </a:lnTo>
                  <a:lnTo>
                    <a:pt x="115" y="4043"/>
                  </a:lnTo>
                  <a:lnTo>
                    <a:pt x="183" y="4317"/>
                  </a:lnTo>
                  <a:lnTo>
                    <a:pt x="297" y="4591"/>
                  </a:lnTo>
                  <a:lnTo>
                    <a:pt x="434" y="4843"/>
                  </a:lnTo>
                  <a:lnTo>
                    <a:pt x="594" y="5094"/>
                  </a:lnTo>
                  <a:lnTo>
                    <a:pt x="777" y="5322"/>
                  </a:lnTo>
                  <a:lnTo>
                    <a:pt x="983" y="5551"/>
                  </a:lnTo>
                  <a:lnTo>
                    <a:pt x="1234" y="5733"/>
                  </a:lnTo>
                  <a:lnTo>
                    <a:pt x="1485" y="5893"/>
                  </a:lnTo>
                  <a:lnTo>
                    <a:pt x="1759" y="6053"/>
                  </a:lnTo>
                  <a:lnTo>
                    <a:pt x="2079" y="6167"/>
                  </a:lnTo>
                  <a:lnTo>
                    <a:pt x="2399" y="6236"/>
                  </a:lnTo>
                  <a:lnTo>
                    <a:pt x="2764" y="6304"/>
                  </a:lnTo>
                  <a:lnTo>
                    <a:pt x="3518" y="6304"/>
                  </a:lnTo>
                  <a:lnTo>
                    <a:pt x="3884" y="6236"/>
                  </a:lnTo>
                  <a:lnTo>
                    <a:pt x="4203" y="6167"/>
                  </a:lnTo>
                  <a:lnTo>
                    <a:pt x="4523" y="6053"/>
                  </a:lnTo>
                  <a:lnTo>
                    <a:pt x="4797" y="5893"/>
                  </a:lnTo>
                  <a:lnTo>
                    <a:pt x="5048" y="5733"/>
                  </a:lnTo>
                  <a:lnTo>
                    <a:pt x="5277" y="5551"/>
                  </a:lnTo>
                  <a:lnTo>
                    <a:pt x="5482" y="5322"/>
                  </a:lnTo>
                  <a:lnTo>
                    <a:pt x="5688" y="5094"/>
                  </a:lnTo>
                  <a:lnTo>
                    <a:pt x="5848" y="4843"/>
                  </a:lnTo>
                  <a:lnTo>
                    <a:pt x="5962" y="4591"/>
                  </a:lnTo>
                  <a:lnTo>
                    <a:pt x="6076" y="4317"/>
                  </a:lnTo>
                  <a:lnTo>
                    <a:pt x="6168" y="4043"/>
                  </a:lnTo>
                  <a:lnTo>
                    <a:pt x="6236" y="3746"/>
                  </a:lnTo>
                  <a:lnTo>
                    <a:pt x="6259" y="3449"/>
                  </a:lnTo>
                  <a:lnTo>
                    <a:pt x="6282" y="3152"/>
                  </a:lnTo>
                  <a:lnTo>
                    <a:pt x="6259" y="2878"/>
                  </a:lnTo>
                  <a:lnTo>
                    <a:pt x="6236" y="2581"/>
                  </a:lnTo>
                  <a:lnTo>
                    <a:pt x="6168" y="2284"/>
                  </a:lnTo>
                  <a:lnTo>
                    <a:pt x="6076" y="2010"/>
                  </a:lnTo>
                  <a:lnTo>
                    <a:pt x="5962" y="1736"/>
                  </a:lnTo>
                  <a:lnTo>
                    <a:pt x="5848" y="1462"/>
                  </a:lnTo>
                  <a:lnTo>
                    <a:pt x="5688" y="1234"/>
                  </a:lnTo>
                  <a:lnTo>
                    <a:pt x="5482" y="1005"/>
                  </a:lnTo>
                  <a:lnTo>
                    <a:pt x="5277" y="777"/>
                  </a:lnTo>
                  <a:lnTo>
                    <a:pt x="5048" y="594"/>
                  </a:lnTo>
                  <a:lnTo>
                    <a:pt x="4797" y="434"/>
                  </a:lnTo>
                  <a:lnTo>
                    <a:pt x="4523" y="274"/>
                  </a:lnTo>
                  <a:lnTo>
                    <a:pt x="4203" y="160"/>
                  </a:lnTo>
                  <a:lnTo>
                    <a:pt x="3884" y="91"/>
                  </a:lnTo>
                  <a:lnTo>
                    <a:pt x="3518" y="23"/>
                  </a:lnTo>
                  <a:lnTo>
                    <a:pt x="31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67"/>
            <p:cNvSpPr/>
            <p:nvPr/>
          </p:nvSpPr>
          <p:spPr>
            <a:xfrm>
              <a:off x="4856948" y="3503543"/>
              <a:ext cx="148249" cy="125231"/>
            </a:xfrm>
            <a:custGeom>
              <a:avLst/>
              <a:gdLst/>
              <a:ahLst/>
              <a:cxnLst/>
              <a:rect l="l" t="t" r="r" b="b"/>
              <a:pathLst>
                <a:path w="8978" h="7584" extrusionOk="0">
                  <a:moveTo>
                    <a:pt x="3586" y="0"/>
                  </a:moveTo>
                  <a:lnTo>
                    <a:pt x="3244" y="23"/>
                  </a:lnTo>
                  <a:lnTo>
                    <a:pt x="2878" y="92"/>
                  </a:lnTo>
                  <a:lnTo>
                    <a:pt x="2536" y="183"/>
                  </a:lnTo>
                  <a:lnTo>
                    <a:pt x="2216" y="320"/>
                  </a:lnTo>
                  <a:lnTo>
                    <a:pt x="1896" y="503"/>
                  </a:lnTo>
                  <a:lnTo>
                    <a:pt x="1576" y="685"/>
                  </a:lnTo>
                  <a:lnTo>
                    <a:pt x="1302" y="914"/>
                  </a:lnTo>
                  <a:lnTo>
                    <a:pt x="1028" y="1165"/>
                  </a:lnTo>
                  <a:lnTo>
                    <a:pt x="800" y="1439"/>
                  </a:lnTo>
                  <a:lnTo>
                    <a:pt x="594" y="1736"/>
                  </a:lnTo>
                  <a:lnTo>
                    <a:pt x="411" y="2056"/>
                  </a:lnTo>
                  <a:lnTo>
                    <a:pt x="252" y="2376"/>
                  </a:lnTo>
                  <a:lnTo>
                    <a:pt x="137" y="2718"/>
                  </a:lnTo>
                  <a:lnTo>
                    <a:pt x="69" y="3084"/>
                  </a:lnTo>
                  <a:lnTo>
                    <a:pt x="23" y="3449"/>
                  </a:lnTo>
                  <a:lnTo>
                    <a:pt x="0" y="3815"/>
                  </a:lnTo>
                  <a:lnTo>
                    <a:pt x="46" y="4180"/>
                  </a:lnTo>
                  <a:lnTo>
                    <a:pt x="115" y="4546"/>
                  </a:lnTo>
                  <a:lnTo>
                    <a:pt x="206" y="4888"/>
                  </a:lnTo>
                  <a:lnTo>
                    <a:pt x="343" y="5231"/>
                  </a:lnTo>
                  <a:lnTo>
                    <a:pt x="503" y="5574"/>
                  </a:lnTo>
                  <a:lnTo>
                    <a:pt x="708" y="5871"/>
                  </a:lnTo>
                  <a:lnTo>
                    <a:pt x="937" y="6145"/>
                  </a:lnTo>
                  <a:lnTo>
                    <a:pt x="1188" y="6396"/>
                  </a:lnTo>
                  <a:lnTo>
                    <a:pt x="1462" y="6624"/>
                  </a:lnTo>
                  <a:lnTo>
                    <a:pt x="1736" y="6830"/>
                  </a:lnTo>
                  <a:lnTo>
                    <a:pt x="2056" y="6990"/>
                  </a:lnTo>
                  <a:lnTo>
                    <a:pt x="2376" y="7150"/>
                  </a:lnTo>
                  <a:lnTo>
                    <a:pt x="2719" y="7264"/>
                  </a:lnTo>
                  <a:lnTo>
                    <a:pt x="3038" y="7355"/>
                  </a:lnTo>
                  <a:lnTo>
                    <a:pt x="3335" y="7424"/>
                  </a:lnTo>
                  <a:lnTo>
                    <a:pt x="3655" y="7492"/>
                  </a:lnTo>
                  <a:lnTo>
                    <a:pt x="3975" y="7515"/>
                  </a:lnTo>
                  <a:lnTo>
                    <a:pt x="4637" y="7584"/>
                  </a:lnTo>
                  <a:lnTo>
                    <a:pt x="5642" y="7584"/>
                  </a:lnTo>
                  <a:lnTo>
                    <a:pt x="6008" y="7515"/>
                  </a:lnTo>
                  <a:lnTo>
                    <a:pt x="6373" y="7424"/>
                  </a:lnTo>
                  <a:lnTo>
                    <a:pt x="6693" y="7310"/>
                  </a:lnTo>
                  <a:lnTo>
                    <a:pt x="7036" y="7150"/>
                  </a:lnTo>
                  <a:lnTo>
                    <a:pt x="7333" y="6967"/>
                  </a:lnTo>
                  <a:lnTo>
                    <a:pt x="7607" y="6738"/>
                  </a:lnTo>
                  <a:lnTo>
                    <a:pt x="7881" y="6510"/>
                  </a:lnTo>
                  <a:lnTo>
                    <a:pt x="8109" y="6236"/>
                  </a:lnTo>
                  <a:lnTo>
                    <a:pt x="8338" y="5962"/>
                  </a:lnTo>
                  <a:lnTo>
                    <a:pt x="8520" y="5642"/>
                  </a:lnTo>
                  <a:lnTo>
                    <a:pt x="8680" y="5322"/>
                  </a:lnTo>
                  <a:lnTo>
                    <a:pt x="8794" y="4980"/>
                  </a:lnTo>
                  <a:lnTo>
                    <a:pt x="8886" y="4637"/>
                  </a:lnTo>
                  <a:lnTo>
                    <a:pt x="8954" y="4272"/>
                  </a:lnTo>
                  <a:lnTo>
                    <a:pt x="8977" y="3906"/>
                  </a:lnTo>
                  <a:lnTo>
                    <a:pt x="8954" y="3518"/>
                  </a:lnTo>
                  <a:lnTo>
                    <a:pt x="8886" y="3152"/>
                  </a:lnTo>
                  <a:lnTo>
                    <a:pt x="8794" y="2810"/>
                  </a:lnTo>
                  <a:lnTo>
                    <a:pt x="8680" y="2467"/>
                  </a:lnTo>
                  <a:lnTo>
                    <a:pt x="8520" y="2147"/>
                  </a:lnTo>
                  <a:lnTo>
                    <a:pt x="8338" y="1850"/>
                  </a:lnTo>
                  <a:lnTo>
                    <a:pt x="8109" y="1553"/>
                  </a:lnTo>
                  <a:lnTo>
                    <a:pt x="7881" y="1302"/>
                  </a:lnTo>
                  <a:lnTo>
                    <a:pt x="7607" y="1051"/>
                  </a:lnTo>
                  <a:lnTo>
                    <a:pt x="7333" y="845"/>
                  </a:lnTo>
                  <a:lnTo>
                    <a:pt x="7036" y="663"/>
                  </a:lnTo>
                  <a:lnTo>
                    <a:pt x="6693" y="503"/>
                  </a:lnTo>
                  <a:lnTo>
                    <a:pt x="6373" y="366"/>
                  </a:lnTo>
                  <a:lnTo>
                    <a:pt x="6008" y="274"/>
                  </a:lnTo>
                  <a:lnTo>
                    <a:pt x="5642" y="229"/>
                  </a:lnTo>
                  <a:lnTo>
                    <a:pt x="5277" y="206"/>
                  </a:lnTo>
                  <a:lnTo>
                    <a:pt x="4888" y="206"/>
                  </a:lnTo>
                  <a:lnTo>
                    <a:pt x="4683" y="137"/>
                  </a:lnTo>
                  <a:lnTo>
                    <a:pt x="4317" y="46"/>
                  </a:lnTo>
                  <a:lnTo>
                    <a:pt x="39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67"/>
            <p:cNvSpPr/>
            <p:nvPr/>
          </p:nvSpPr>
          <p:spPr>
            <a:xfrm>
              <a:off x="4851284" y="3602354"/>
              <a:ext cx="145607" cy="120723"/>
            </a:xfrm>
            <a:custGeom>
              <a:avLst/>
              <a:gdLst/>
              <a:ahLst/>
              <a:cxnLst/>
              <a:rect l="l" t="t" r="r" b="b"/>
              <a:pathLst>
                <a:path w="8818" h="7311" extrusionOk="0">
                  <a:moveTo>
                    <a:pt x="3039" y="1"/>
                  </a:moveTo>
                  <a:lnTo>
                    <a:pt x="2742" y="24"/>
                  </a:lnTo>
                  <a:lnTo>
                    <a:pt x="2445" y="69"/>
                  </a:lnTo>
                  <a:lnTo>
                    <a:pt x="2148" y="161"/>
                  </a:lnTo>
                  <a:lnTo>
                    <a:pt x="1874" y="252"/>
                  </a:lnTo>
                  <a:lnTo>
                    <a:pt x="1600" y="389"/>
                  </a:lnTo>
                  <a:lnTo>
                    <a:pt x="1348" y="549"/>
                  </a:lnTo>
                  <a:lnTo>
                    <a:pt x="1097" y="732"/>
                  </a:lnTo>
                  <a:lnTo>
                    <a:pt x="892" y="914"/>
                  </a:lnTo>
                  <a:lnTo>
                    <a:pt x="686" y="1143"/>
                  </a:lnTo>
                  <a:lnTo>
                    <a:pt x="503" y="1394"/>
                  </a:lnTo>
                  <a:lnTo>
                    <a:pt x="343" y="1668"/>
                  </a:lnTo>
                  <a:lnTo>
                    <a:pt x="206" y="1965"/>
                  </a:lnTo>
                  <a:lnTo>
                    <a:pt x="115" y="2262"/>
                  </a:lnTo>
                  <a:lnTo>
                    <a:pt x="46" y="2582"/>
                  </a:lnTo>
                  <a:lnTo>
                    <a:pt x="24" y="2879"/>
                  </a:lnTo>
                  <a:lnTo>
                    <a:pt x="1" y="3176"/>
                  </a:lnTo>
                  <a:lnTo>
                    <a:pt x="46" y="3495"/>
                  </a:lnTo>
                  <a:lnTo>
                    <a:pt x="92" y="3792"/>
                  </a:lnTo>
                  <a:lnTo>
                    <a:pt x="183" y="4089"/>
                  </a:lnTo>
                  <a:lnTo>
                    <a:pt x="275" y="4386"/>
                  </a:lnTo>
                  <a:lnTo>
                    <a:pt x="412" y="4660"/>
                  </a:lnTo>
                  <a:lnTo>
                    <a:pt x="572" y="4935"/>
                  </a:lnTo>
                  <a:lnTo>
                    <a:pt x="754" y="5186"/>
                  </a:lnTo>
                  <a:lnTo>
                    <a:pt x="960" y="5414"/>
                  </a:lnTo>
                  <a:lnTo>
                    <a:pt x="1188" y="5620"/>
                  </a:lnTo>
                  <a:lnTo>
                    <a:pt x="1440" y="5803"/>
                  </a:lnTo>
                  <a:lnTo>
                    <a:pt x="1714" y="5940"/>
                  </a:lnTo>
                  <a:lnTo>
                    <a:pt x="2011" y="6077"/>
                  </a:lnTo>
                  <a:lnTo>
                    <a:pt x="2308" y="6145"/>
                  </a:lnTo>
                  <a:lnTo>
                    <a:pt x="2902" y="6282"/>
                  </a:lnTo>
                  <a:lnTo>
                    <a:pt x="3450" y="6465"/>
                  </a:lnTo>
                  <a:lnTo>
                    <a:pt x="3770" y="6648"/>
                  </a:lnTo>
                  <a:lnTo>
                    <a:pt x="4089" y="6830"/>
                  </a:lnTo>
                  <a:lnTo>
                    <a:pt x="4363" y="7013"/>
                  </a:lnTo>
                  <a:lnTo>
                    <a:pt x="4638" y="7127"/>
                  </a:lnTo>
                  <a:lnTo>
                    <a:pt x="4935" y="7219"/>
                  </a:lnTo>
                  <a:lnTo>
                    <a:pt x="5231" y="7287"/>
                  </a:lnTo>
                  <a:lnTo>
                    <a:pt x="5528" y="7310"/>
                  </a:lnTo>
                  <a:lnTo>
                    <a:pt x="5848" y="7287"/>
                  </a:lnTo>
                  <a:lnTo>
                    <a:pt x="6145" y="7242"/>
                  </a:lnTo>
                  <a:lnTo>
                    <a:pt x="6465" y="7173"/>
                  </a:lnTo>
                  <a:lnTo>
                    <a:pt x="6762" y="7059"/>
                  </a:lnTo>
                  <a:lnTo>
                    <a:pt x="7036" y="6945"/>
                  </a:lnTo>
                  <a:lnTo>
                    <a:pt x="7310" y="6785"/>
                  </a:lnTo>
                  <a:lnTo>
                    <a:pt x="7584" y="6602"/>
                  </a:lnTo>
                  <a:lnTo>
                    <a:pt x="7813" y="6419"/>
                  </a:lnTo>
                  <a:lnTo>
                    <a:pt x="8041" y="6191"/>
                  </a:lnTo>
                  <a:lnTo>
                    <a:pt x="8224" y="5962"/>
                  </a:lnTo>
                  <a:lnTo>
                    <a:pt x="8384" y="5711"/>
                  </a:lnTo>
                  <a:lnTo>
                    <a:pt x="8543" y="5437"/>
                  </a:lnTo>
                  <a:lnTo>
                    <a:pt x="8658" y="5140"/>
                  </a:lnTo>
                  <a:lnTo>
                    <a:pt x="8749" y="4843"/>
                  </a:lnTo>
                  <a:lnTo>
                    <a:pt x="8795" y="4523"/>
                  </a:lnTo>
                  <a:lnTo>
                    <a:pt x="8818" y="4226"/>
                  </a:lnTo>
                  <a:lnTo>
                    <a:pt x="8818" y="3907"/>
                  </a:lnTo>
                  <a:lnTo>
                    <a:pt x="8772" y="3587"/>
                  </a:lnTo>
                  <a:lnTo>
                    <a:pt x="8703" y="3290"/>
                  </a:lnTo>
                  <a:lnTo>
                    <a:pt x="8612" y="2970"/>
                  </a:lnTo>
                  <a:lnTo>
                    <a:pt x="8475" y="2696"/>
                  </a:lnTo>
                  <a:lnTo>
                    <a:pt x="8338" y="2445"/>
                  </a:lnTo>
                  <a:lnTo>
                    <a:pt x="8155" y="2216"/>
                  </a:lnTo>
                  <a:lnTo>
                    <a:pt x="7972" y="1988"/>
                  </a:lnTo>
                  <a:lnTo>
                    <a:pt x="7744" y="1782"/>
                  </a:lnTo>
                  <a:lnTo>
                    <a:pt x="7516" y="1577"/>
                  </a:lnTo>
                  <a:lnTo>
                    <a:pt x="7264" y="1394"/>
                  </a:lnTo>
                  <a:lnTo>
                    <a:pt x="6899" y="1166"/>
                  </a:lnTo>
                  <a:lnTo>
                    <a:pt x="6511" y="937"/>
                  </a:lnTo>
                  <a:lnTo>
                    <a:pt x="6099" y="754"/>
                  </a:lnTo>
                  <a:lnTo>
                    <a:pt x="5688" y="572"/>
                  </a:lnTo>
                  <a:lnTo>
                    <a:pt x="5277" y="412"/>
                  </a:lnTo>
                  <a:lnTo>
                    <a:pt x="4843" y="275"/>
                  </a:lnTo>
                  <a:lnTo>
                    <a:pt x="4409" y="161"/>
                  </a:lnTo>
                  <a:lnTo>
                    <a:pt x="3998" y="69"/>
                  </a:lnTo>
                  <a:lnTo>
                    <a:pt x="3678" y="24"/>
                  </a:lnTo>
                  <a:lnTo>
                    <a:pt x="335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67"/>
            <p:cNvSpPr/>
            <p:nvPr/>
          </p:nvSpPr>
          <p:spPr>
            <a:xfrm>
              <a:off x="4848642" y="3660065"/>
              <a:ext cx="142585" cy="129392"/>
            </a:xfrm>
            <a:custGeom>
              <a:avLst/>
              <a:gdLst/>
              <a:ahLst/>
              <a:cxnLst/>
              <a:rect l="l" t="t" r="r" b="b"/>
              <a:pathLst>
                <a:path w="8635" h="7836" extrusionOk="0">
                  <a:moveTo>
                    <a:pt x="2902" y="0"/>
                  </a:moveTo>
                  <a:lnTo>
                    <a:pt x="2605" y="46"/>
                  </a:lnTo>
                  <a:lnTo>
                    <a:pt x="2308" y="115"/>
                  </a:lnTo>
                  <a:lnTo>
                    <a:pt x="2011" y="206"/>
                  </a:lnTo>
                  <a:lnTo>
                    <a:pt x="1737" y="320"/>
                  </a:lnTo>
                  <a:lnTo>
                    <a:pt x="1463" y="480"/>
                  </a:lnTo>
                  <a:lnTo>
                    <a:pt x="1211" y="640"/>
                  </a:lnTo>
                  <a:lnTo>
                    <a:pt x="983" y="846"/>
                  </a:lnTo>
                  <a:lnTo>
                    <a:pt x="777" y="1051"/>
                  </a:lnTo>
                  <a:lnTo>
                    <a:pt x="595" y="1302"/>
                  </a:lnTo>
                  <a:lnTo>
                    <a:pt x="412" y="1554"/>
                  </a:lnTo>
                  <a:lnTo>
                    <a:pt x="275" y="1828"/>
                  </a:lnTo>
                  <a:lnTo>
                    <a:pt x="161" y="2125"/>
                  </a:lnTo>
                  <a:lnTo>
                    <a:pt x="69" y="2422"/>
                  </a:lnTo>
                  <a:lnTo>
                    <a:pt x="24" y="2742"/>
                  </a:lnTo>
                  <a:lnTo>
                    <a:pt x="1" y="3061"/>
                  </a:lnTo>
                  <a:lnTo>
                    <a:pt x="1" y="3358"/>
                  </a:lnTo>
                  <a:lnTo>
                    <a:pt x="47" y="3678"/>
                  </a:lnTo>
                  <a:lnTo>
                    <a:pt x="115" y="3975"/>
                  </a:lnTo>
                  <a:lnTo>
                    <a:pt x="206" y="4295"/>
                  </a:lnTo>
                  <a:lnTo>
                    <a:pt x="343" y="4569"/>
                  </a:lnTo>
                  <a:lnTo>
                    <a:pt x="481" y="4820"/>
                  </a:lnTo>
                  <a:lnTo>
                    <a:pt x="663" y="5049"/>
                  </a:lnTo>
                  <a:lnTo>
                    <a:pt x="846" y="5277"/>
                  </a:lnTo>
                  <a:lnTo>
                    <a:pt x="1074" y="5483"/>
                  </a:lnTo>
                  <a:lnTo>
                    <a:pt x="1303" y="5665"/>
                  </a:lnTo>
                  <a:lnTo>
                    <a:pt x="1554" y="5871"/>
                  </a:lnTo>
                  <a:lnTo>
                    <a:pt x="2102" y="6282"/>
                  </a:lnTo>
                  <a:lnTo>
                    <a:pt x="2673" y="6693"/>
                  </a:lnTo>
                  <a:lnTo>
                    <a:pt x="3153" y="6990"/>
                  </a:lnTo>
                  <a:lnTo>
                    <a:pt x="3633" y="7241"/>
                  </a:lnTo>
                  <a:lnTo>
                    <a:pt x="4135" y="7470"/>
                  </a:lnTo>
                  <a:lnTo>
                    <a:pt x="4661" y="7698"/>
                  </a:lnTo>
                  <a:lnTo>
                    <a:pt x="4798" y="7744"/>
                  </a:lnTo>
                  <a:lnTo>
                    <a:pt x="4935" y="7790"/>
                  </a:lnTo>
                  <a:lnTo>
                    <a:pt x="5254" y="7835"/>
                  </a:lnTo>
                  <a:lnTo>
                    <a:pt x="5574" y="7835"/>
                  </a:lnTo>
                  <a:lnTo>
                    <a:pt x="5894" y="7790"/>
                  </a:lnTo>
                  <a:lnTo>
                    <a:pt x="6237" y="7721"/>
                  </a:lnTo>
                  <a:lnTo>
                    <a:pt x="6534" y="7630"/>
                  </a:lnTo>
                  <a:lnTo>
                    <a:pt x="6830" y="7515"/>
                  </a:lnTo>
                  <a:lnTo>
                    <a:pt x="7082" y="7378"/>
                  </a:lnTo>
                  <a:lnTo>
                    <a:pt x="7333" y="7218"/>
                  </a:lnTo>
                  <a:lnTo>
                    <a:pt x="7584" y="7013"/>
                  </a:lnTo>
                  <a:lnTo>
                    <a:pt x="7790" y="6807"/>
                  </a:lnTo>
                  <a:lnTo>
                    <a:pt x="7995" y="6579"/>
                  </a:lnTo>
                  <a:lnTo>
                    <a:pt x="8178" y="6328"/>
                  </a:lnTo>
                  <a:lnTo>
                    <a:pt x="8315" y="6076"/>
                  </a:lnTo>
                  <a:lnTo>
                    <a:pt x="8429" y="5779"/>
                  </a:lnTo>
                  <a:lnTo>
                    <a:pt x="8544" y="5505"/>
                  </a:lnTo>
                  <a:lnTo>
                    <a:pt x="8612" y="5186"/>
                  </a:lnTo>
                  <a:lnTo>
                    <a:pt x="8635" y="4866"/>
                  </a:lnTo>
                  <a:lnTo>
                    <a:pt x="8635" y="4569"/>
                  </a:lnTo>
                  <a:lnTo>
                    <a:pt x="8612" y="4249"/>
                  </a:lnTo>
                  <a:lnTo>
                    <a:pt x="8566" y="3952"/>
                  </a:lnTo>
                  <a:lnTo>
                    <a:pt x="8475" y="3632"/>
                  </a:lnTo>
                  <a:lnTo>
                    <a:pt x="8361" y="3358"/>
                  </a:lnTo>
                  <a:lnTo>
                    <a:pt x="8224" y="3061"/>
                  </a:lnTo>
                  <a:lnTo>
                    <a:pt x="8041" y="2787"/>
                  </a:lnTo>
                  <a:lnTo>
                    <a:pt x="7836" y="2559"/>
                  </a:lnTo>
                  <a:lnTo>
                    <a:pt x="7630" y="2353"/>
                  </a:lnTo>
                  <a:lnTo>
                    <a:pt x="7402" y="2170"/>
                  </a:lnTo>
                  <a:lnTo>
                    <a:pt x="7173" y="2011"/>
                  </a:lnTo>
                  <a:lnTo>
                    <a:pt x="6899" y="1874"/>
                  </a:lnTo>
                  <a:lnTo>
                    <a:pt x="6328" y="1622"/>
                  </a:lnTo>
                  <a:lnTo>
                    <a:pt x="6945" y="1874"/>
                  </a:lnTo>
                  <a:lnTo>
                    <a:pt x="6648" y="1736"/>
                  </a:lnTo>
                  <a:lnTo>
                    <a:pt x="6351" y="1577"/>
                  </a:lnTo>
                  <a:lnTo>
                    <a:pt x="5803" y="1211"/>
                  </a:lnTo>
                  <a:lnTo>
                    <a:pt x="5254" y="823"/>
                  </a:lnTo>
                  <a:lnTo>
                    <a:pt x="4729" y="434"/>
                  </a:lnTo>
                  <a:lnTo>
                    <a:pt x="4478" y="275"/>
                  </a:lnTo>
                  <a:lnTo>
                    <a:pt x="4181" y="138"/>
                  </a:lnTo>
                  <a:lnTo>
                    <a:pt x="3884" y="69"/>
                  </a:lnTo>
                  <a:lnTo>
                    <a:pt x="35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67"/>
            <p:cNvSpPr/>
            <p:nvPr/>
          </p:nvSpPr>
          <p:spPr>
            <a:xfrm>
              <a:off x="4826400" y="3727585"/>
              <a:ext cx="145607" cy="134280"/>
            </a:xfrm>
            <a:custGeom>
              <a:avLst/>
              <a:gdLst/>
              <a:ahLst/>
              <a:cxnLst/>
              <a:rect l="l" t="t" r="r" b="b"/>
              <a:pathLst>
                <a:path w="8818" h="8132" extrusionOk="0">
                  <a:moveTo>
                    <a:pt x="2833" y="0"/>
                  </a:moveTo>
                  <a:lnTo>
                    <a:pt x="2536" y="46"/>
                  </a:lnTo>
                  <a:lnTo>
                    <a:pt x="2239" y="114"/>
                  </a:lnTo>
                  <a:lnTo>
                    <a:pt x="1965" y="206"/>
                  </a:lnTo>
                  <a:lnTo>
                    <a:pt x="1668" y="343"/>
                  </a:lnTo>
                  <a:lnTo>
                    <a:pt x="1416" y="503"/>
                  </a:lnTo>
                  <a:lnTo>
                    <a:pt x="1165" y="685"/>
                  </a:lnTo>
                  <a:lnTo>
                    <a:pt x="914" y="891"/>
                  </a:lnTo>
                  <a:lnTo>
                    <a:pt x="708" y="1142"/>
                  </a:lnTo>
                  <a:lnTo>
                    <a:pt x="526" y="1394"/>
                  </a:lnTo>
                  <a:lnTo>
                    <a:pt x="366" y="1645"/>
                  </a:lnTo>
                  <a:lnTo>
                    <a:pt x="229" y="1942"/>
                  </a:lnTo>
                  <a:lnTo>
                    <a:pt x="137" y="2216"/>
                  </a:lnTo>
                  <a:lnTo>
                    <a:pt x="69" y="2513"/>
                  </a:lnTo>
                  <a:lnTo>
                    <a:pt x="23" y="2833"/>
                  </a:lnTo>
                  <a:lnTo>
                    <a:pt x="0" y="3129"/>
                  </a:lnTo>
                  <a:lnTo>
                    <a:pt x="23" y="3426"/>
                  </a:lnTo>
                  <a:lnTo>
                    <a:pt x="69" y="3746"/>
                  </a:lnTo>
                  <a:lnTo>
                    <a:pt x="137" y="4043"/>
                  </a:lnTo>
                  <a:lnTo>
                    <a:pt x="229" y="4317"/>
                  </a:lnTo>
                  <a:lnTo>
                    <a:pt x="366" y="4614"/>
                  </a:lnTo>
                  <a:lnTo>
                    <a:pt x="526" y="4865"/>
                  </a:lnTo>
                  <a:lnTo>
                    <a:pt x="708" y="5117"/>
                  </a:lnTo>
                  <a:lnTo>
                    <a:pt x="914" y="5368"/>
                  </a:lnTo>
                  <a:lnTo>
                    <a:pt x="1279" y="5688"/>
                  </a:lnTo>
                  <a:lnTo>
                    <a:pt x="1645" y="6008"/>
                  </a:lnTo>
                  <a:lnTo>
                    <a:pt x="2033" y="6327"/>
                  </a:lnTo>
                  <a:lnTo>
                    <a:pt x="2421" y="6624"/>
                  </a:lnTo>
                  <a:lnTo>
                    <a:pt x="3244" y="7172"/>
                  </a:lnTo>
                  <a:lnTo>
                    <a:pt x="4066" y="7698"/>
                  </a:lnTo>
                  <a:lnTo>
                    <a:pt x="4363" y="7858"/>
                  </a:lnTo>
                  <a:lnTo>
                    <a:pt x="4637" y="7972"/>
                  </a:lnTo>
                  <a:lnTo>
                    <a:pt x="4957" y="8040"/>
                  </a:lnTo>
                  <a:lnTo>
                    <a:pt x="5254" y="8109"/>
                  </a:lnTo>
                  <a:lnTo>
                    <a:pt x="5551" y="8132"/>
                  </a:lnTo>
                  <a:lnTo>
                    <a:pt x="5870" y="8109"/>
                  </a:lnTo>
                  <a:lnTo>
                    <a:pt x="6167" y="8086"/>
                  </a:lnTo>
                  <a:lnTo>
                    <a:pt x="6464" y="8018"/>
                  </a:lnTo>
                  <a:lnTo>
                    <a:pt x="6761" y="7926"/>
                  </a:lnTo>
                  <a:lnTo>
                    <a:pt x="7035" y="7812"/>
                  </a:lnTo>
                  <a:lnTo>
                    <a:pt x="7309" y="7652"/>
                  </a:lnTo>
                  <a:lnTo>
                    <a:pt x="7561" y="7492"/>
                  </a:lnTo>
                  <a:lnTo>
                    <a:pt x="7789" y="7287"/>
                  </a:lnTo>
                  <a:lnTo>
                    <a:pt x="8018" y="7081"/>
                  </a:lnTo>
                  <a:lnTo>
                    <a:pt x="8223" y="6830"/>
                  </a:lnTo>
                  <a:lnTo>
                    <a:pt x="8383" y="6579"/>
                  </a:lnTo>
                  <a:lnTo>
                    <a:pt x="8543" y="6282"/>
                  </a:lnTo>
                  <a:lnTo>
                    <a:pt x="8657" y="5985"/>
                  </a:lnTo>
                  <a:lnTo>
                    <a:pt x="8726" y="5688"/>
                  </a:lnTo>
                  <a:lnTo>
                    <a:pt x="8794" y="5391"/>
                  </a:lnTo>
                  <a:lnTo>
                    <a:pt x="8817" y="5094"/>
                  </a:lnTo>
                  <a:lnTo>
                    <a:pt x="8794" y="4774"/>
                  </a:lnTo>
                  <a:lnTo>
                    <a:pt x="8771" y="4477"/>
                  </a:lnTo>
                  <a:lnTo>
                    <a:pt x="8703" y="4180"/>
                  </a:lnTo>
                  <a:lnTo>
                    <a:pt x="8611" y="3883"/>
                  </a:lnTo>
                  <a:lnTo>
                    <a:pt x="8497" y="3609"/>
                  </a:lnTo>
                  <a:lnTo>
                    <a:pt x="8337" y="3358"/>
                  </a:lnTo>
                  <a:lnTo>
                    <a:pt x="8177" y="3084"/>
                  </a:lnTo>
                  <a:lnTo>
                    <a:pt x="7972" y="2855"/>
                  </a:lnTo>
                  <a:lnTo>
                    <a:pt x="7766" y="2627"/>
                  </a:lnTo>
                  <a:lnTo>
                    <a:pt x="7515" y="2444"/>
                  </a:lnTo>
                  <a:lnTo>
                    <a:pt x="7264" y="2261"/>
                  </a:lnTo>
                  <a:lnTo>
                    <a:pt x="6533" y="1805"/>
                  </a:lnTo>
                  <a:lnTo>
                    <a:pt x="5825" y="1302"/>
                  </a:lnTo>
                  <a:lnTo>
                    <a:pt x="5368" y="891"/>
                  </a:lnTo>
                  <a:lnTo>
                    <a:pt x="5140" y="685"/>
                  </a:lnTo>
                  <a:lnTo>
                    <a:pt x="4888" y="503"/>
                  </a:lnTo>
                  <a:lnTo>
                    <a:pt x="4614" y="343"/>
                  </a:lnTo>
                  <a:lnTo>
                    <a:pt x="4340" y="229"/>
                  </a:lnTo>
                  <a:lnTo>
                    <a:pt x="4043" y="114"/>
                  </a:lnTo>
                  <a:lnTo>
                    <a:pt x="3746" y="46"/>
                  </a:lnTo>
                  <a:lnTo>
                    <a:pt x="34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67"/>
            <p:cNvSpPr/>
            <p:nvPr/>
          </p:nvSpPr>
          <p:spPr>
            <a:xfrm>
              <a:off x="4804141" y="3791323"/>
              <a:ext cx="156918" cy="140323"/>
            </a:xfrm>
            <a:custGeom>
              <a:avLst/>
              <a:gdLst/>
              <a:ahLst/>
              <a:cxnLst/>
              <a:rect l="l" t="t" r="r" b="b"/>
              <a:pathLst>
                <a:path w="9503" h="8498" extrusionOk="0">
                  <a:moveTo>
                    <a:pt x="2947" y="0"/>
                  </a:moveTo>
                  <a:lnTo>
                    <a:pt x="2650" y="23"/>
                  </a:lnTo>
                  <a:lnTo>
                    <a:pt x="2353" y="92"/>
                  </a:lnTo>
                  <a:lnTo>
                    <a:pt x="2056" y="183"/>
                  </a:lnTo>
                  <a:lnTo>
                    <a:pt x="1782" y="297"/>
                  </a:lnTo>
                  <a:lnTo>
                    <a:pt x="1508" y="457"/>
                  </a:lnTo>
                  <a:lnTo>
                    <a:pt x="1257" y="617"/>
                  </a:lnTo>
                  <a:lnTo>
                    <a:pt x="1028" y="823"/>
                  </a:lnTo>
                  <a:lnTo>
                    <a:pt x="800" y="1028"/>
                  </a:lnTo>
                  <a:lnTo>
                    <a:pt x="594" y="1280"/>
                  </a:lnTo>
                  <a:lnTo>
                    <a:pt x="435" y="1554"/>
                  </a:lnTo>
                  <a:lnTo>
                    <a:pt x="275" y="1828"/>
                  </a:lnTo>
                  <a:lnTo>
                    <a:pt x="160" y="2125"/>
                  </a:lnTo>
                  <a:lnTo>
                    <a:pt x="92" y="2422"/>
                  </a:lnTo>
                  <a:lnTo>
                    <a:pt x="23" y="2719"/>
                  </a:lnTo>
                  <a:lnTo>
                    <a:pt x="1" y="3016"/>
                  </a:lnTo>
                  <a:lnTo>
                    <a:pt x="23" y="3335"/>
                  </a:lnTo>
                  <a:lnTo>
                    <a:pt x="46" y="3632"/>
                  </a:lnTo>
                  <a:lnTo>
                    <a:pt x="115" y="3929"/>
                  </a:lnTo>
                  <a:lnTo>
                    <a:pt x="206" y="4226"/>
                  </a:lnTo>
                  <a:lnTo>
                    <a:pt x="320" y="4500"/>
                  </a:lnTo>
                  <a:lnTo>
                    <a:pt x="457" y="4774"/>
                  </a:lnTo>
                  <a:lnTo>
                    <a:pt x="640" y="5026"/>
                  </a:lnTo>
                  <a:lnTo>
                    <a:pt x="823" y="5254"/>
                  </a:lnTo>
                  <a:lnTo>
                    <a:pt x="1051" y="5482"/>
                  </a:lnTo>
                  <a:lnTo>
                    <a:pt x="1302" y="5688"/>
                  </a:lnTo>
                  <a:lnTo>
                    <a:pt x="1554" y="5848"/>
                  </a:lnTo>
                  <a:lnTo>
                    <a:pt x="1965" y="6099"/>
                  </a:lnTo>
                  <a:lnTo>
                    <a:pt x="2376" y="6373"/>
                  </a:lnTo>
                  <a:lnTo>
                    <a:pt x="3176" y="6921"/>
                  </a:lnTo>
                  <a:lnTo>
                    <a:pt x="3952" y="7493"/>
                  </a:lnTo>
                  <a:lnTo>
                    <a:pt x="4752" y="8041"/>
                  </a:lnTo>
                  <a:lnTo>
                    <a:pt x="5026" y="8201"/>
                  </a:lnTo>
                  <a:lnTo>
                    <a:pt x="5323" y="8338"/>
                  </a:lnTo>
                  <a:lnTo>
                    <a:pt x="5597" y="8406"/>
                  </a:lnTo>
                  <a:lnTo>
                    <a:pt x="5917" y="8475"/>
                  </a:lnTo>
                  <a:lnTo>
                    <a:pt x="6213" y="8498"/>
                  </a:lnTo>
                  <a:lnTo>
                    <a:pt x="6533" y="8475"/>
                  </a:lnTo>
                  <a:lnTo>
                    <a:pt x="6830" y="8429"/>
                  </a:lnTo>
                  <a:lnTo>
                    <a:pt x="7127" y="8360"/>
                  </a:lnTo>
                  <a:lnTo>
                    <a:pt x="7424" y="8269"/>
                  </a:lnTo>
                  <a:lnTo>
                    <a:pt x="7721" y="8132"/>
                  </a:lnTo>
                  <a:lnTo>
                    <a:pt x="7995" y="7995"/>
                  </a:lnTo>
                  <a:lnTo>
                    <a:pt x="8246" y="7812"/>
                  </a:lnTo>
                  <a:lnTo>
                    <a:pt x="8475" y="7630"/>
                  </a:lnTo>
                  <a:lnTo>
                    <a:pt x="8703" y="7401"/>
                  </a:lnTo>
                  <a:lnTo>
                    <a:pt x="8886" y="7173"/>
                  </a:lnTo>
                  <a:lnTo>
                    <a:pt x="9069" y="6921"/>
                  </a:lnTo>
                  <a:lnTo>
                    <a:pt x="9206" y="6625"/>
                  </a:lnTo>
                  <a:lnTo>
                    <a:pt x="9343" y="6328"/>
                  </a:lnTo>
                  <a:lnTo>
                    <a:pt x="9411" y="6008"/>
                  </a:lnTo>
                  <a:lnTo>
                    <a:pt x="9480" y="5711"/>
                  </a:lnTo>
                  <a:lnTo>
                    <a:pt x="9503" y="5414"/>
                  </a:lnTo>
                  <a:lnTo>
                    <a:pt x="9480" y="5117"/>
                  </a:lnTo>
                  <a:lnTo>
                    <a:pt x="9434" y="4820"/>
                  </a:lnTo>
                  <a:lnTo>
                    <a:pt x="9366" y="4523"/>
                  </a:lnTo>
                  <a:lnTo>
                    <a:pt x="9274" y="4249"/>
                  </a:lnTo>
                  <a:lnTo>
                    <a:pt x="9160" y="3975"/>
                  </a:lnTo>
                  <a:lnTo>
                    <a:pt x="9000" y="3701"/>
                  </a:lnTo>
                  <a:lnTo>
                    <a:pt x="8840" y="3450"/>
                  </a:lnTo>
                  <a:lnTo>
                    <a:pt x="8635" y="3221"/>
                  </a:lnTo>
                  <a:lnTo>
                    <a:pt x="8429" y="2993"/>
                  </a:lnTo>
                  <a:lnTo>
                    <a:pt x="8201" y="2787"/>
                  </a:lnTo>
                  <a:lnTo>
                    <a:pt x="7927" y="2604"/>
                  </a:lnTo>
                  <a:lnTo>
                    <a:pt x="7150" y="2033"/>
                  </a:lnTo>
                  <a:lnTo>
                    <a:pt x="6350" y="1485"/>
                  </a:lnTo>
                  <a:lnTo>
                    <a:pt x="5551" y="937"/>
                  </a:lnTo>
                  <a:lnTo>
                    <a:pt x="5163" y="663"/>
                  </a:lnTo>
                  <a:lnTo>
                    <a:pt x="4729" y="412"/>
                  </a:lnTo>
                  <a:lnTo>
                    <a:pt x="4455" y="275"/>
                  </a:lnTo>
                  <a:lnTo>
                    <a:pt x="4158" y="160"/>
                  </a:lnTo>
                  <a:lnTo>
                    <a:pt x="3861" y="69"/>
                  </a:lnTo>
                  <a:lnTo>
                    <a:pt x="3564" y="23"/>
                  </a:lnTo>
                  <a:lnTo>
                    <a:pt x="32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67"/>
            <p:cNvSpPr/>
            <p:nvPr/>
          </p:nvSpPr>
          <p:spPr>
            <a:xfrm>
              <a:off x="4762282" y="3848654"/>
              <a:ext cx="159560" cy="155036"/>
            </a:xfrm>
            <a:custGeom>
              <a:avLst/>
              <a:gdLst/>
              <a:ahLst/>
              <a:cxnLst/>
              <a:rect l="l" t="t" r="r" b="b"/>
              <a:pathLst>
                <a:path w="9663" h="9389" extrusionOk="0">
                  <a:moveTo>
                    <a:pt x="3084" y="0"/>
                  </a:moveTo>
                  <a:lnTo>
                    <a:pt x="2787" y="23"/>
                  </a:lnTo>
                  <a:lnTo>
                    <a:pt x="2490" y="92"/>
                  </a:lnTo>
                  <a:lnTo>
                    <a:pt x="2193" y="183"/>
                  </a:lnTo>
                  <a:lnTo>
                    <a:pt x="1896" y="297"/>
                  </a:lnTo>
                  <a:lnTo>
                    <a:pt x="1622" y="457"/>
                  </a:lnTo>
                  <a:lnTo>
                    <a:pt x="1348" y="640"/>
                  </a:lnTo>
                  <a:lnTo>
                    <a:pt x="1119" y="846"/>
                  </a:lnTo>
                  <a:lnTo>
                    <a:pt x="891" y="1051"/>
                  </a:lnTo>
                  <a:lnTo>
                    <a:pt x="685" y="1302"/>
                  </a:lnTo>
                  <a:lnTo>
                    <a:pt x="503" y="1554"/>
                  </a:lnTo>
                  <a:lnTo>
                    <a:pt x="343" y="1828"/>
                  </a:lnTo>
                  <a:lnTo>
                    <a:pt x="229" y="2102"/>
                  </a:lnTo>
                  <a:lnTo>
                    <a:pt x="114" y="2376"/>
                  </a:lnTo>
                  <a:lnTo>
                    <a:pt x="46" y="2696"/>
                  </a:lnTo>
                  <a:lnTo>
                    <a:pt x="0" y="3015"/>
                  </a:lnTo>
                  <a:lnTo>
                    <a:pt x="0" y="3312"/>
                  </a:lnTo>
                  <a:lnTo>
                    <a:pt x="23" y="3609"/>
                  </a:lnTo>
                  <a:lnTo>
                    <a:pt x="91" y="3883"/>
                  </a:lnTo>
                  <a:lnTo>
                    <a:pt x="160" y="4158"/>
                  </a:lnTo>
                  <a:lnTo>
                    <a:pt x="274" y="4432"/>
                  </a:lnTo>
                  <a:lnTo>
                    <a:pt x="411" y="4683"/>
                  </a:lnTo>
                  <a:lnTo>
                    <a:pt x="548" y="4911"/>
                  </a:lnTo>
                  <a:lnTo>
                    <a:pt x="731" y="5140"/>
                  </a:lnTo>
                  <a:lnTo>
                    <a:pt x="937" y="5345"/>
                  </a:lnTo>
                  <a:lnTo>
                    <a:pt x="1142" y="5551"/>
                  </a:lnTo>
                  <a:lnTo>
                    <a:pt x="1371" y="5734"/>
                  </a:lnTo>
                  <a:lnTo>
                    <a:pt x="1622" y="5894"/>
                  </a:lnTo>
                  <a:lnTo>
                    <a:pt x="1896" y="6053"/>
                  </a:lnTo>
                  <a:lnTo>
                    <a:pt x="2170" y="6168"/>
                  </a:lnTo>
                  <a:lnTo>
                    <a:pt x="2170" y="6190"/>
                  </a:lnTo>
                  <a:lnTo>
                    <a:pt x="1919" y="6076"/>
                  </a:lnTo>
                  <a:lnTo>
                    <a:pt x="2102" y="6190"/>
                  </a:lnTo>
                  <a:lnTo>
                    <a:pt x="2353" y="6350"/>
                  </a:lnTo>
                  <a:lnTo>
                    <a:pt x="2878" y="6853"/>
                  </a:lnTo>
                  <a:lnTo>
                    <a:pt x="3244" y="7241"/>
                  </a:lnTo>
                  <a:lnTo>
                    <a:pt x="3609" y="7652"/>
                  </a:lnTo>
                  <a:lnTo>
                    <a:pt x="4294" y="8475"/>
                  </a:lnTo>
                  <a:lnTo>
                    <a:pt x="4523" y="8680"/>
                  </a:lnTo>
                  <a:lnTo>
                    <a:pt x="4751" y="8886"/>
                  </a:lnTo>
                  <a:lnTo>
                    <a:pt x="5025" y="9046"/>
                  </a:lnTo>
                  <a:lnTo>
                    <a:pt x="5299" y="9183"/>
                  </a:lnTo>
                  <a:lnTo>
                    <a:pt x="5596" y="9274"/>
                  </a:lnTo>
                  <a:lnTo>
                    <a:pt x="5893" y="9343"/>
                  </a:lnTo>
                  <a:lnTo>
                    <a:pt x="6213" y="9365"/>
                  </a:lnTo>
                  <a:lnTo>
                    <a:pt x="6510" y="9388"/>
                  </a:lnTo>
                  <a:lnTo>
                    <a:pt x="6830" y="9365"/>
                  </a:lnTo>
                  <a:lnTo>
                    <a:pt x="7127" y="9320"/>
                  </a:lnTo>
                  <a:lnTo>
                    <a:pt x="7446" y="9228"/>
                  </a:lnTo>
                  <a:lnTo>
                    <a:pt x="7721" y="9137"/>
                  </a:lnTo>
                  <a:lnTo>
                    <a:pt x="8018" y="9000"/>
                  </a:lnTo>
                  <a:lnTo>
                    <a:pt x="8269" y="8840"/>
                  </a:lnTo>
                  <a:lnTo>
                    <a:pt x="8520" y="8657"/>
                  </a:lnTo>
                  <a:lnTo>
                    <a:pt x="8748" y="8475"/>
                  </a:lnTo>
                  <a:lnTo>
                    <a:pt x="8977" y="8223"/>
                  </a:lnTo>
                  <a:lnTo>
                    <a:pt x="9160" y="7949"/>
                  </a:lnTo>
                  <a:lnTo>
                    <a:pt x="9319" y="7675"/>
                  </a:lnTo>
                  <a:lnTo>
                    <a:pt x="9457" y="7401"/>
                  </a:lnTo>
                  <a:lnTo>
                    <a:pt x="9548" y="7127"/>
                  </a:lnTo>
                  <a:lnTo>
                    <a:pt x="9616" y="6830"/>
                  </a:lnTo>
                  <a:lnTo>
                    <a:pt x="9639" y="6533"/>
                  </a:lnTo>
                  <a:lnTo>
                    <a:pt x="9662" y="6236"/>
                  </a:lnTo>
                  <a:lnTo>
                    <a:pt x="9639" y="5939"/>
                  </a:lnTo>
                  <a:lnTo>
                    <a:pt x="9571" y="5642"/>
                  </a:lnTo>
                  <a:lnTo>
                    <a:pt x="9502" y="5368"/>
                  </a:lnTo>
                  <a:lnTo>
                    <a:pt x="9411" y="5071"/>
                  </a:lnTo>
                  <a:lnTo>
                    <a:pt x="9274" y="4797"/>
                  </a:lnTo>
                  <a:lnTo>
                    <a:pt x="9114" y="4523"/>
                  </a:lnTo>
                  <a:lnTo>
                    <a:pt x="8954" y="4249"/>
                  </a:lnTo>
                  <a:lnTo>
                    <a:pt x="8748" y="3998"/>
                  </a:lnTo>
                  <a:lnTo>
                    <a:pt x="7926" y="3038"/>
                  </a:lnTo>
                  <a:lnTo>
                    <a:pt x="7492" y="2559"/>
                  </a:lnTo>
                  <a:lnTo>
                    <a:pt x="7058" y="2102"/>
                  </a:lnTo>
                  <a:lnTo>
                    <a:pt x="6716" y="1782"/>
                  </a:lnTo>
                  <a:lnTo>
                    <a:pt x="6350" y="1485"/>
                  </a:lnTo>
                  <a:lnTo>
                    <a:pt x="5985" y="1211"/>
                  </a:lnTo>
                  <a:lnTo>
                    <a:pt x="5619" y="983"/>
                  </a:lnTo>
                  <a:lnTo>
                    <a:pt x="5231" y="754"/>
                  </a:lnTo>
                  <a:lnTo>
                    <a:pt x="4843" y="549"/>
                  </a:lnTo>
                  <a:lnTo>
                    <a:pt x="4431" y="343"/>
                  </a:lnTo>
                  <a:lnTo>
                    <a:pt x="3997" y="160"/>
                  </a:lnTo>
                  <a:lnTo>
                    <a:pt x="3700" y="69"/>
                  </a:lnTo>
                  <a:lnTo>
                    <a:pt x="3404" y="23"/>
                  </a:lnTo>
                  <a:lnTo>
                    <a:pt x="30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67"/>
            <p:cNvSpPr/>
            <p:nvPr/>
          </p:nvSpPr>
          <p:spPr>
            <a:xfrm>
              <a:off x="4709855" y="3921442"/>
              <a:ext cx="142965" cy="153913"/>
            </a:xfrm>
            <a:custGeom>
              <a:avLst/>
              <a:gdLst/>
              <a:ahLst/>
              <a:cxnLst/>
              <a:rect l="l" t="t" r="r" b="b"/>
              <a:pathLst>
                <a:path w="8658" h="9321" extrusionOk="0">
                  <a:moveTo>
                    <a:pt x="3015" y="1"/>
                  </a:moveTo>
                  <a:lnTo>
                    <a:pt x="2695" y="46"/>
                  </a:lnTo>
                  <a:lnTo>
                    <a:pt x="2398" y="92"/>
                  </a:lnTo>
                  <a:lnTo>
                    <a:pt x="2102" y="161"/>
                  </a:lnTo>
                  <a:lnTo>
                    <a:pt x="1805" y="275"/>
                  </a:lnTo>
                  <a:lnTo>
                    <a:pt x="1553" y="412"/>
                  </a:lnTo>
                  <a:lnTo>
                    <a:pt x="1302" y="572"/>
                  </a:lnTo>
                  <a:lnTo>
                    <a:pt x="1051" y="777"/>
                  </a:lnTo>
                  <a:lnTo>
                    <a:pt x="845" y="983"/>
                  </a:lnTo>
                  <a:lnTo>
                    <a:pt x="640" y="1211"/>
                  </a:lnTo>
                  <a:lnTo>
                    <a:pt x="480" y="1463"/>
                  </a:lnTo>
                  <a:lnTo>
                    <a:pt x="320" y="1737"/>
                  </a:lnTo>
                  <a:lnTo>
                    <a:pt x="206" y="2011"/>
                  </a:lnTo>
                  <a:lnTo>
                    <a:pt x="114" y="2308"/>
                  </a:lnTo>
                  <a:lnTo>
                    <a:pt x="23" y="2628"/>
                  </a:lnTo>
                  <a:lnTo>
                    <a:pt x="0" y="2947"/>
                  </a:lnTo>
                  <a:lnTo>
                    <a:pt x="0" y="3244"/>
                  </a:lnTo>
                  <a:lnTo>
                    <a:pt x="46" y="3541"/>
                  </a:lnTo>
                  <a:lnTo>
                    <a:pt x="114" y="3838"/>
                  </a:lnTo>
                  <a:lnTo>
                    <a:pt x="183" y="4135"/>
                  </a:lnTo>
                  <a:lnTo>
                    <a:pt x="297" y="4432"/>
                  </a:lnTo>
                  <a:lnTo>
                    <a:pt x="411" y="4729"/>
                  </a:lnTo>
                  <a:lnTo>
                    <a:pt x="571" y="5026"/>
                  </a:lnTo>
                  <a:lnTo>
                    <a:pt x="731" y="5323"/>
                  </a:lnTo>
                  <a:lnTo>
                    <a:pt x="914" y="5597"/>
                  </a:lnTo>
                  <a:lnTo>
                    <a:pt x="1097" y="5871"/>
                  </a:lnTo>
                  <a:lnTo>
                    <a:pt x="1508" y="6419"/>
                  </a:lnTo>
                  <a:lnTo>
                    <a:pt x="1919" y="6945"/>
                  </a:lnTo>
                  <a:lnTo>
                    <a:pt x="2216" y="7333"/>
                  </a:lnTo>
                  <a:lnTo>
                    <a:pt x="2558" y="7698"/>
                  </a:lnTo>
                  <a:lnTo>
                    <a:pt x="2901" y="8064"/>
                  </a:lnTo>
                  <a:lnTo>
                    <a:pt x="3266" y="8384"/>
                  </a:lnTo>
                  <a:lnTo>
                    <a:pt x="3518" y="8589"/>
                  </a:lnTo>
                  <a:lnTo>
                    <a:pt x="3769" y="8772"/>
                  </a:lnTo>
                  <a:lnTo>
                    <a:pt x="4043" y="8909"/>
                  </a:lnTo>
                  <a:lnTo>
                    <a:pt x="4294" y="9046"/>
                  </a:lnTo>
                  <a:lnTo>
                    <a:pt x="4568" y="9160"/>
                  </a:lnTo>
                  <a:lnTo>
                    <a:pt x="4865" y="9252"/>
                  </a:lnTo>
                  <a:lnTo>
                    <a:pt x="5162" y="9297"/>
                  </a:lnTo>
                  <a:lnTo>
                    <a:pt x="5505" y="9320"/>
                  </a:lnTo>
                  <a:lnTo>
                    <a:pt x="5802" y="9297"/>
                  </a:lnTo>
                  <a:lnTo>
                    <a:pt x="6122" y="9252"/>
                  </a:lnTo>
                  <a:lnTo>
                    <a:pt x="6419" y="9183"/>
                  </a:lnTo>
                  <a:lnTo>
                    <a:pt x="6693" y="9069"/>
                  </a:lnTo>
                  <a:lnTo>
                    <a:pt x="6990" y="8932"/>
                  </a:lnTo>
                  <a:lnTo>
                    <a:pt x="7241" y="8772"/>
                  </a:lnTo>
                  <a:lnTo>
                    <a:pt x="7492" y="8589"/>
                  </a:lnTo>
                  <a:lnTo>
                    <a:pt x="7721" y="8384"/>
                  </a:lnTo>
                  <a:lnTo>
                    <a:pt x="7926" y="8178"/>
                  </a:lnTo>
                  <a:lnTo>
                    <a:pt x="8109" y="7927"/>
                  </a:lnTo>
                  <a:lnTo>
                    <a:pt x="8246" y="7653"/>
                  </a:lnTo>
                  <a:lnTo>
                    <a:pt x="8383" y="7379"/>
                  </a:lnTo>
                  <a:lnTo>
                    <a:pt x="8497" y="7082"/>
                  </a:lnTo>
                  <a:lnTo>
                    <a:pt x="8566" y="6762"/>
                  </a:lnTo>
                  <a:lnTo>
                    <a:pt x="8611" y="6465"/>
                  </a:lnTo>
                  <a:lnTo>
                    <a:pt x="8657" y="6145"/>
                  </a:lnTo>
                  <a:lnTo>
                    <a:pt x="8634" y="5825"/>
                  </a:lnTo>
                  <a:lnTo>
                    <a:pt x="8611" y="5529"/>
                  </a:lnTo>
                  <a:lnTo>
                    <a:pt x="8543" y="5209"/>
                  </a:lnTo>
                  <a:lnTo>
                    <a:pt x="8452" y="4912"/>
                  </a:lnTo>
                  <a:lnTo>
                    <a:pt x="8314" y="4638"/>
                  </a:lnTo>
                  <a:lnTo>
                    <a:pt x="8155" y="4386"/>
                  </a:lnTo>
                  <a:lnTo>
                    <a:pt x="7972" y="4135"/>
                  </a:lnTo>
                  <a:lnTo>
                    <a:pt x="7721" y="3930"/>
                  </a:lnTo>
                  <a:lnTo>
                    <a:pt x="7469" y="3701"/>
                  </a:lnTo>
                  <a:lnTo>
                    <a:pt x="7218" y="3473"/>
                  </a:lnTo>
                  <a:lnTo>
                    <a:pt x="6990" y="3221"/>
                  </a:lnTo>
                  <a:lnTo>
                    <a:pt x="6761" y="2947"/>
                  </a:lnTo>
                  <a:lnTo>
                    <a:pt x="6304" y="2331"/>
                  </a:lnTo>
                  <a:lnTo>
                    <a:pt x="6076" y="1942"/>
                  </a:lnTo>
                  <a:lnTo>
                    <a:pt x="5870" y="1554"/>
                  </a:lnTo>
                  <a:lnTo>
                    <a:pt x="5711" y="1257"/>
                  </a:lnTo>
                  <a:lnTo>
                    <a:pt x="5551" y="1006"/>
                  </a:lnTo>
                  <a:lnTo>
                    <a:pt x="5322" y="777"/>
                  </a:lnTo>
                  <a:lnTo>
                    <a:pt x="5094" y="595"/>
                  </a:lnTo>
                  <a:lnTo>
                    <a:pt x="4843" y="412"/>
                  </a:lnTo>
                  <a:lnTo>
                    <a:pt x="4568" y="275"/>
                  </a:lnTo>
                  <a:lnTo>
                    <a:pt x="4272" y="184"/>
                  </a:lnTo>
                  <a:lnTo>
                    <a:pt x="3952" y="92"/>
                  </a:lnTo>
                  <a:lnTo>
                    <a:pt x="3655" y="46"/>
                  </a:lnTo>
                  <a:lnTo>
                    <a:pt x="33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67"/>
            <p:cNvSpPr/>
            <p:nvPr/>
          </p:nvSpPr>
          <p:spPr>
            <a:xfrm>
              <a:off x="4652143" y="3951990"/>
              <a:ext cx="126750" cy="159197"/>
            </a:xfrm>
            <a:custGeom>
              <a:avLst/>
              <a:gdLst/>
              <a:ahLst/>
              <a:cxnLst/>
              <a:rect l="l" t="t" r="r" b="b"/>
              <a:pathLst>
                <a:path w="7676" h="9641" extrusionOk="0">
                  <a:moveTo>
                    <a:pt x="2993" y="1"/>
                  </a:moveTo>
                  <a:lnTo>
                    <a:pt x="2673" y="24"/>
                  </a:lnTo>
                  <a:lnTo>
                    <a:pt x="2376" y="92"/>
                  </a:lnTo>
                  <a:lnTo>
                    <a:pt x="2079" y="161"/>
                  </a:lnTo>
                  <a:lnTo>
                    <a:pt x="1782" y="275"/>
                  </a:lnTo>
                  <a:lnTo>
                    <a:pt x="1508" y="412"/>
                  </a:lnTo>
                  <a:lnTo>
                    <a:pt x="1234" y="595"/>
                  </a:lnTo>
                  <a:lnTo>
                    <a:pt x="983" y="800"/>
                  </a:lnTo>
                  <a:lnTo>
                    <a:pt x="777" y="1029"/>
                  </a:lnTo>
                  <a:lnTo>
                    <a:pt x="571" y="1257"/>
                  </a:lnTo>
                  <a:lnTo>
                    <a:pt x="412" y="1509"/>
                  </a:lnTo>
                  <a:lnTo>
                    <a:pt x="274" y="1783"/>
                  </a:lnTo>
                  <a:lnTo>
                    <a:pt x="160" y="2057"/>
                  </a:lnTo>
                  <a:lnTo>
                    <a:pt x="92" y="2331"/>
                  </a:lnTo>
                  <a:lnTo>
                    <a:pt x="23" y="2628"/>
                  </a:lnTo>
                  <a:lnTo>
                    <a:pt x="0" y="2925"/>
                  </a:lnTo>
                  <a:lnTo>
                    <a:pt x="0" y="3222"/>
                  </a:lnTo>
                  <a:lnTo>
                    <a:pt x="23" y="3519"/>
                  </a:lnTo>
                  <a:lnTo>
                    <a:pt x="69" y="3838"/>
                  </a:lnTo>
                  <a:lnTo>
                    <a:pt x="160" y="4135"/>
                  </a:lnTo>
                  <a:lnTo>
                    <a:pt x="252" y="4432"/>
                  </a:lnTo>
                  <a:lnTo>
                    <a:pt x="389" y="4729"/>
                  </a:lnTo>
                  <a:lnTo>
                    <a:pt x="571" y="5118"/>
                  </a:lnTo>
                  <a:lnTo>
                    <a:pt x="777" y="5711"/>
                  </a:lnTo>
                  <a:lnTo>
                    <a:pt x="1097" y="6511"/>
                  </a:lnTo>
                  <a:lnTo>
                    <a:pt x="1417" y="7333"/>
                  </a:lnTo>
                  <a:lnTo>
                    <a:pt x="1668" y="7904"/>
                  </a:lnTo>
                  <a:lnTo>
                    <a:pt x="1805" y="8155"/>
                  </a:lnTo>
                  <a:lnTo>
                    <a:pt x="1965" y="8407"/>
                  </a:lnTo>
                  <a:lnTo>
                    <a:pt x="2147" y="8635"/>
                  </a:lnTo>
                  <a:lnTo>
                    <a:pt x="2353" y="8841"/>
                  </a:lnTo>
                  <a:lnTo>
                    <a:pt x="2581" y="9046"/>
                  </a:lnTo>
                  <a:lnTo>
                    <a:pt x="2856" y="9206"/>
                  </a:lnTo>
                  <a:lnTo>
                    <a:pt x="3152" y="9366"/>
                  </a:lnTo>
                  <a:lnTo>
                    <a:pt x="3427" y="9480"/>
                  </a:lnTo>
                  <a:lnTo>
                    <a:pt x="3746" y="9572"/>
                  </a:lnTo>
                  <a:lnTo>
                    <a:pt x="4043" y="9617"/>
                  </a:lnTo>
                  <a:lnTo>
                    <a:pt x="4363" y="9640"/>
                  </a:lnTo>
                  <a:lnTo>
                    <a:pt x="4660" y="9640"/>
                  </a:lnTo>
                  <a:lnTo>
                    <a:pt x="4980" y="9595"/>
                  </a:lnTo>
                  <a:lnTo>
                    <a:pt x="5300" y="9526"/>
                  </a:lnTo>
                  <a:lnTo>
                    <a:pt x="5574" y="9435"/>
                  </a:lnTo>
                  <a:lnTo>
                    <a:pt x="5848" y="9320"/>
                  </a:lnTo>
                  <a:lnTo>
                    <a:pt x="6099" y="9161"/>
                  </a:lnTo>
                  <a:lnTo>
                    <a:pt x="6350" y="8978"/>
                  </a:lnTo>
                  <a:lnTo>
                    <a:pt x="6602" y="8772"/>
                  </a:lnTo>
                  <a:lnTo>
                    <a:pt x="6830" y="8544"/>
                  </a:lnTo>
                  <a:lnTo>
                    <a:pt x="7013" y="8293"/>
                  </a:lnTo>
                  <a:lnTo>
                    <a:pt x="7195" y="8041"/>
                  </a:lnTo>
                  <a:lnTo>
                    <a:pt x="7355" y="7767"/>
                  </a:lnTo>
                  <a:lnTo>
                    <a:pt x="7492" y="7470"/>
                  </a:lnTo>
                  <a:lnTo>
                    <a:pt x="7584" y="7173"/>
                  </a:lnTo>
                  <a:lnTo>
                    <a:pt x="7629" y="6876"/>
                  </a:lnTo>
                  <a:lnTo>
                    <a:pt x="7675" y="6579"/>
                  </a:lnTo>
                  <a:lnTo>
                    <a:pt x="7652" y="6260"/>
                  </a:lnTo>
                  <a:lnTo>
                    <a:pt x="7584" y="5963"/>
                  </a:lnTo>
                  <a:lnTo>
                    <a:pt x="7492" y="5666"/>
                  </a:lnTo>
                  <a:lnTo>
                    <a:pt x="7081" y="4638"/>
                  </a:lnTo>
                  <a:lnTo>
                    <a:pt x="6693" y="3587"/>
                  </a:lnTo>
                  <a:lnTo>
                    <a:pt x="6282" y="2559"/>
                  </a:lnTo>
                  <a:lnTo>
                    <a:pt x="6053" y="2057"/>
                  </a:lnTo>
                  <a:lnTo>
                    <a:pt x="5825" y="1554"/>
                  </a:lnTo>
                  <a:lnTo>
                    <a:pt x="5665" y="1257"/>
                  </a:lnTo>
                  <a:lnTo>
                    <a:pt x="5482" y="1006"/>
                  </a:lnTo>
                  <a:lnTo>
                    <a:pt x="5277" y="800"/>
                  </a:lnTo>
                  <a:lnTo>
                    <a:pt x="5026" y="595"/>
                  </a:lnTo>
                  <a:lnTo>
                    <a:pt x="4774" y="435"/>
                  </a:lnTo>
                  <a:lnTo>
                    <a:pt x="4500" y="298"/>
                  </a:lnTo>
                  <a:lnTo>
                    <a:pt x="4226" y="184"/>
                  </a:lnTo>
                  <a:lnTo>
                    <a:pt x="3906" y="92"/>
                  </a:lnTo>
                  <a:lnTo>
                    <a:pt x="3609" y="24"/>
                  </a:lnTo>
                  <a:lnTo>
                    <a:pt x="32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67"/>
            <p:cNvSpPr/>
            <p:nvPr/>
          </p:nvSpPr>
          <p:spPr>
            <a:xfrm>
              <a:off x="4591047" y="3961435"/>
              <a:ext cx="109016" cy="151254"/>
            </a:xfrm>
            <a:custGeom>
              <a:avLst/>
              <a:gdLst/>
              <a:ahLst/>
              <a:cxnLst/>
              <a:rect l="l" t="t" r="r" b="b"/>
              <a:pathLst>
                <a:path w="6602" h="9160" extrusionOk="0">
                  <a:moveTo>
                    <a:pt x="2878" y="0"/>
                  </a:moveTo>
                  <a:lnTo>
                    <a:pt x="2581" y="46"/>
                  </a:lnTo>
                  <a:lnTo>
                    <a:pt x="2284" y="91"/>
                  </a:lnTo>
                  <a:lnTo>
                    <a:pt x="1964" y="206"/>
                  </a:lnTo>
                  <a:lnTo>
                    <a:pt x="1667" y="343"/>
                  </a:lnTo>
                  <a:lnTo>
                    <a:pt x="1393" y="503"/>
                  </a:lnTo>
                  <a:lnTo>
                    <a:pt x="1142" y="662"/>
                  </a:lnTo>
                  <a:lnTo>
                    <a:pt x="914" y="868"/>
                  </a:lnTo>
                  <a:lnTo>
                    <a:pt x="731" y="1096"/>
                  </a:lnTo>
                  <a:lnTo>
                    <a:pt x="548" y="1325"/>
                  </a:lnTo>
                  <a:lnTo>
                    <a:pt x="388" y="1599"/>
                  </a:lnTo>
                  <a:lnTo>
                    <a:pt x="274" y="1850"/>
                  </a:lnTo>
                  <a:lnTo>
                    <a:pt x="160" y="2147"/>
                  </a:lnTo>
                  <a:lnTo>
                    <a:pt x="91" y="2421"/>
                  </a:lnTo>
                  <a:lnTo>
                    <a:pt x="23" y="2718"/>
                  </a:lnTo>
                  <a:lnTo>
                    <a:pt x="0" y="3038"/>
                  </a:lnTo>
                  <a:lnTo>
                    <a:pt x="0" y="3358"/>
                  </a:lnTo>
                  <a:lnTo>
                    <a:pt x="23" y="3655"/>
                  </a:lnTo>
                  <a:lnTo>
                    <a:pt x="69" y="3974"/>
                  </a:lnTo>
                  <a:lnTo>
                    <a:pt x="160" y="4477"/>
                  </a:lnTo>
                  <a:lnTo>
                    <a:pt x="206" y="4797"/>
                  </a:lnTo>
                  <a:lnTo>
                    <a:pt x="274" y="5391"/>
                  </a:lnTo>
                  <a:lnTo>
                    <a:pt x="297" y="6007"/>
                  </a:lnTo>
                  <a:lnTo>
                    <a:pt x="320" y="6327"/>
                  </a:lnTo>
                  <a:lnTo>
                    <a:pt x="365" y="6624"/>
                  </a:lnTo>
                  <a:lnTo>
                    <a:pt x="434" y="6921"/>
                  </a:lnTo>
                  <a:lnTo>
                    <a:pt x="548" y="7218"/>
                  </a:lnTo>
                  <a:lnTo>
                    <a:pt x="685" y="7492"/>
                  </a:lnTo>
                  <a:lnTo>
                    <a:pt x="845" y="7743"/>
                  </a:lnTo>
                  <a:lnTo>
                    <a:pt x="1028" y="7995"/>
                  </a:lnTo>
                  <a:lnTo>
                    <a:pt x="1233" y="8223"/>
                  </a:lnTo>
                  <a:lnTo>
                    <a:pt x="1462" y="8429"/>
                  </a:lnTo>
                  <a:lnTo>
                    <a:pt x="1690" y="8611"/>
                  </a:lnTo>
                  <a:lnTo>
                    <a:pt x="1942" y="8771"/>
                  </a:lnTo>
                  <a:lnTo>
                    <a:pt x="2216" y="8908"/>
                  </a:lnTo>
                  <a:lnTo>
                    <a:pt x="2513" y="9000"/>
                  </a:lnTo>
                  <a:lnTo>
                    <a:pt x="2810" y="9091"/>
                  </a:lnTo>
                  <a:lnTo>
                    <a:pt x="3129" y="9137"/>
                  </a:lnTo>
                  <a:lnTo>
                    <a:pt x="3449" y="9160"/>
                  </a:lnTo>
                  <a:lnTo>
                    <a:pt x="3769" y="9137"/>
                  </a:lnTo>
                  <a:lnTo>
                    <a:pt x="4066" y="9091"/>
                  </a:lnTo>
                  <a:lnTo>
                    <a:pt x="4363" y="9000"/>
                  </a:lnTo>
                  <a:lnTo>
                    <a:pt x="4660" y="8908"/>
                  </a:lnTo>
                  <a:lnTo>
                    <a:pt x="4934" y="8771"/>
                  </a:lnTo>
                  <a:lnTo>
                    <a:pt x="5208" y="8611"/>
                  </a:lnTo>
                  <a:lnTo>
                    <a:pt x="5436" y="8429"/>
                  </a:lnTo>
                  <a:lnTo>
                    <a:pt x="5665" y="8223"/>
                  </a:lnTo>
                  <a:lnTo>
                    <a:pt x="5870" y="7995"/>
                  </a:lnTo>
                  <a:lnTo>
                    <a:pt x="6053" y="7743"/>
                  </a:lnTo>
                  <a:lnTo>
                    <a:pt x="6213" y="7492"/>
                  </a:lnTo>
                  <a:lnTo>
                    <a:pt x="6350" y="7218"/>
                  </a:lnTo>
                  <a:lnTo>
                    <a:pt x="6464" y="6921"/>
                  </a:lnTo>
                  <a:lnTo>
                    <a:pt x="6533" y="6624"/>
                  </a:lnTo>
                  <a:lnTo>
                    <a:pt x="6578" y="6327"/>
                  </a:lnTo>
                  <a:lnTo>
                    <a:pt x="6601" y="6007"/>
                  </a:lnTo>
                  <a:lnTo>
                    <a:pt x="6578" y="5528"/>
                  </a:lnTo>
                  <a:lnTo>
                    <a:pt x="6556" y="5071"/>
                  </a:lnTo>
                  <a:lnTo>
                    <a:pt x="6464" y="4134"/>
                  </a:lnTo>
                  <a:lnTo>
                    <a:pt x="6327" y="3221"/>
                  </a:lnTo>
                  <a:lnTo>
                    <a:pt x="6144" y="2307"/>
                  </a:lnTo>
                  <a:lnTo>
                    <a:pt x="6076" y="1987"/>
                  </a:lnTo>
                  <a:lnTo>
                    <a:pt x="5962" y="1713"/>
                  </a:lnTo>
                  <a:lnTo>
                    <a:pt x="5802" y="1439"/>
                  </a:lnTo>
                  <a:lnTo>
                    <a:pt x="5619" y="1188"/>
                  </a:lnTo>
                  <a:lnTo>
                    <a:pt x="5413" y="959"/>
                  </a:lnTo>
                  <a:lnTo>
                    <a:pt x="5185" y="754"/>
                  </a:lnTo>
                  <a:lnTo>
                    <a:pt x="4934" y="571"/>
                  </a:lnTo>
                  <a:lnTo>
                    <a:pt x="4683" y="411"/>
                  </a:lnTo>
                  <a:lnTo>
                    <a:pt x="4386" y="274"/>
                  </a:lnTo>
                  <a:lnTo>
                    <a:pt x="4089" y="160"/>
                  </a:lnTo>
                  <a:lnTo>
                    <a:pt x="3792" y="91"/>
                  </a:lnTo>
                  <a:lnTo>
                    <a:pt x="3495" y="23"/>
                  </a:lnTo>
                  <a:lnTo>
                    <a:pt x="31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67"/>
            <p:cNvSpPr/>
            <p:nvPr/>
          </p:nvSpPr>
          <p:spPr>
            <a:xfrm>
              <a:off x="4514479" y="3958793"/>
              <a:ext cx="149752" cy="162945"/>
            </a:xfrm>
            <a:custGeom>
              <a:avLst/>
              <a:gdLst/>
              <a:ahLst/>
              <a:cxnLst/>
              <a:rect l="l" t="t" r="r" b="b"/>
              <a:pathLst>
                <a:path w="9069" h="9868" extrusionOk="0">
                  <a:moveTo>
                    <a:pt x="5391" y="0"/>
                  </a:moveTo>
                  <a:lnTo>
                    <a:pt x="5048" y="23"/>
                  </a:lnTo>
                  <a:lnTo>
                    <a:pt x="4683" y="69"/>
                  </a:lnTo>
                  <a:lnTo>
                    <a:pt x="4340" y="114"/>
                  </a:lnTo>
                  <a:lnTo>
                    <a:pt x="3975" y="183"/>
                  </a:lnTo>
                  <a:lnTo>
                    <a:pt x="3632" y="251"/>
                  </a:lnTo>
                  <a:lnTo>
                    <a:pt x="3289" y="366"/>
                  </a:lnTo>
                  <a:lnTo>
                    <a:pt x="2947" y="480"/>
                  </a:lnTo>
                  <a:lnTo>
                    <a:pt x="2627" y="617"/>
                  </a:lnTo>
                  <a:lnTo>
                    <a:pt x="2307" y="777"/>
                  </a:lnTo>
                  <a:lnTo>
                    <a:pt x="2010" y="937"/>
                  </a:lnTo>
                  <a:lnTo>
                    <a:pt x="1713" y="1142"/>
                  </a:lnTo>
                  <a:lnTo>
                    <a:pt x="1439" y="1371"/>
                  </a:lnTo>
                  <a:lnTo>
                    <a:pt x="1188" y="1622"/>
                  </a:lnTo>
                  <a:lnTo>
                    <a:pt x="960" y="1873"/>
                  </a:lnTo>
                  <a:lnTo>
                    <a:pt x="731" y="2170"/>
                  </a:lnTo>
                  <a:lnTo>
                    <a:pt x="548" y="2490"/>
                  </a:lnTo>
                  <a:lnTo>
                    <a:pt x="411" y="2787"/>
                  </a:lnTo>
                  <a:lnTo>
                    <a:pt x="274" y="3084"/>
                  </a:lnTo>
                  <a:lnTo>
                    <a:pt x="183" y="3381"/>
                  </a:lnTo>
                  <a:lnTo>
                    <a:pt x="114" y="3678"/>
                  </a:lnTo>
                  <a:lnTo>
                    <a:pt x="46" y="3997"/>
                  </a:lnTo>
                  <a:lnTo>
                    <a:pt x="23" y="4294"/>
                  </a:lnTo>
                  <a:lnTo>
                    <a:pt x="0" y="4614"/>
                  </a:lnTo>
                  <a:lnTo>
                    <a:pt x="0" y="4934"/>
                  </a:lnTo>
                  <a:lnTo>
                    <a:pt x="23" y="5231"/>
                  </a:lnTo>
                  <a:lnTo>
                    <a:pt x="69" y="5551"/>
                  </a:lnTo>
                  <a:lnTo>
                    <a:pt x="137" y="5848"/>
                  </a:lnTo>
                  <a:lnTo>
                    <a:pt x="229" y="6145"/>
                  </a:lnTo>
                  <a:lnTo>
                    <a:pt x="320" y="6442"/>
                  </a:lnTo>
                  <a:lnTo>
                    <a:pt x="434" y="6738"/>
                  </a:lnTo>
                  <a:lnTo>
                    <a:pt x="571" y="7035"/>
                  </a:lnTo>
                  <a:lnTo>
                    <a:pt x="731" y="7309"/>
                  </a:lnTo>
                  <a:lnTo>
                    <a:pt x="1005" y="7721"/>
                  </a:lnTo>
                  <a:lnTo>
                    <a:pt x="1325" y="8132"/>
                  </a:lnTo>
                  <a:lnTo>
                    <a:pt x="1690" y="8520"/>
                  </a:lnTo>
                  <a:lnTo>
                    <a:pt x="2102" y="8886"/>
                  </a:lnTo>
                  <a:lnTo>
                    <a:pt x="2307" y="9045"/>
                  </a:lnTo>
                  <a:lnTo>
                    <a:pt x="2536" y="9205"/>
                  </a:lnTo>
                  <a:lnTo>
                    <a:pt x="2764" y="9342"/>
                  </a:lnTo>
                  <a:lnTo>
                    <a:pt x="2992" y="9479"/>
                  </a:lnTo>
                  <a:lnTo>
                    <a:pt x="3244" y="9571"/>
                  </a:lnTo>
                  <a:lnTo>
                    <a:pt x="3472" y="9662"/>
                  </a:lnTo>
                  <a:lnTo>
                    <a:pt x="3723" y="9731"/>
                  </a:lnTo>
                  <a:lnTo>
                    <a:pt x="3975" y="9776"/>
                  </a:lnTo>
                  <a:lnTo>
                    <a:pt x="4363" y="9822"/>
                  </a:lnTo>
                  <a:lnTo>
                    <a:pt x="4751" y="9845"/>
                  </a:lnTo>
                  <a:lnTo>
                    <a:pt x="5162" y="9868"/>
                  </a:lnTo>
                  <a:lnTo>
                    <a:pt x="5551" y="9822"/>
                  </a:lnTo>
                  <a:lnTo>
                    <a:pt x="5916" y="9776"/>
                  </a:lnTo>
                  <a:lnTo>
                    <a:pt x="6304" y="9662"/>
                  </a:lnTo>
                  <a:lnTo>
                    <a:pt x="6670" y="9502"/>
                  </a:lnTo>
                  <a:lnTo>
                    <a:pt x="6853" y="9411"/>
                  </a:lnTo>
                  <a:lnTo>
                    <a:pt x="7013" y="9297"/>
                  </a:lnTo>
                  <a:lnTo>
                    <a:pt x="7355" y="9023"/>
                  </a:lnTo>
                  <a:lnTo>
                    <a:pt x="7675" y="8749"/>
                  </a:lnTo>
                  <a:lnTo>
                    <a:pt x="7949" y="8452"/>
                  </a:lnTo>
                  <a:lnTo>
                    <a:pt x="8200" y="8155"/>
                  </a:lnTo>
                  <a:lnTo>
                    <a:pt x="8406" y="7812"/>
                  </a:lnTo>
                  <a:lnTo>
                    <a:pt x="8611" y="7469"/>
                  </a:lnTo>
                  <a:lnTo>
                    <a:pt x="8771" y="7081"/>
                  </a:lnTo>
                  <a:lnTo>
                    <a:pt x="8931" y="6670"/>
                  </a:lnTo>
                  <a:lnTo>
                    <a:pt x="9045" y="6327"/>
                  </a:lnTo>
                  <a:lnTo>
                    <a:pt x="9068" y="5985"/>
                  </a:lnTo>
                  <a:lnTo>
                    <a:pt x="9068" y="5619"/>
                  </a:lnTo>
                  <a:lnTo>
                    <a:pt x="9023" y="5277"/>
                  </a:lnTo>
                  <a:lnTo>
                    <a:pt x="8931" y="4934"/>
                  </a:lnTo>
                  <a:lnTo>
                    <a:pt x="8794" y="4591"/>
                  </a:lnTo>
                  <a:lnTo>
                    <a:pt x="8634" y="4294"/>
                  </a:lnTo>
                  <a:lnTo>
                    <a:pt x="8429" y="3997"/>
                  </a:lnTo>
                  <a:lnTo>
                    <a:pt x="8520" y="3586"/>
                  </a:lnTo>
                  <a:lnTo>
                    <a:pt x="8543" y="3381"/>
                  </a:lnTo>
                  <a:lnTo>
                    <a:pt x="8543" y="3152"/>
                  </a:lnTo>
                  <a:lnTo>
                    <a:pt x="8520" y="2833"/>
                  </a:lnTo>
                  <a:lnTo>
                    <a:pt x="8474" y="2536"/>
                  </a:lnTo>
                  <a:lnTo>
                    <a:pt x="8406" y="2239"/>
                  </a:lnTo>
                  <a:lnTo>
                    <a:pt x="8292" y="1942"/>
                  </a:lnTo>
                  <a:lnTo>
                    <a:pt x="8155" y="1668"/>
                  </a:lnTo>
                  <a:lnTo>
                    <a:pt x="7995" y="1416"/>
                  </a:lnTo>
                  <a:lnTo>
                    <a:pt x="7812" y="1165"/>
                  </a:lnTo>
                  <a:lnTo>
                    <a:pt x="7606" y="914"/>
                  </a:lnTo>
                  <a:lnTo>
                    <a:pt x="7401" y="708"/>
                  </a:lnTo>
                  <a:lnTo>
                    <a:pt x="7150" y="526"/>
                  </a:lnTo>
                  <a:lnTo>
                    <a:pt x="6875" y="366"/>
                  </a:lnTo>
                  <a:lnTo>
                    <a:pt x="6601" y="229"/>
                  </a:lnTo>
                  <a:lnTo>
                    <a:pt x="6327" y="114"/>
                  </a:lnTo>
                  <a:lnTo>
                    <a:pt x="6030" y="46"/>
                  </a:lnTo>
                  <a:lnTo>
                    <a:pt x="5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67"/>
            <p:cNvSpPr/>
            <p:nvPr/>
          </p:nvSpPr>
          <p:spPr>
            <a:xfrm>
              <a:off x="4239892" y="3926726"/>
              <a:ext cx="136922" cy="122969"/>
            </a:xfrm>
            <a:custGeom>
              <a:avLst/>
              <a:gdLst/>
              <a:ahLst/>
              <a:cxnLst/>
              <a:rect l="l" t="t" r="r" b="b"/>
              <a:pathLst>
                <a:path w="8292" h="7447" extrusionOk="0">
                  <a:moveTo>
                    <a:pt x="4934" y="1"/>
                  </a:moveTo>
                  <a:lnTo>
                    <a:pt x="4637" y="46"/>
                  </a:lnTo>
                  <a:lnTo>
                    <a:pt x="4340" y="115"/>
                  </a:lnTo>
                  <a:lnTo>
                    <a:pt x="4066" y="206"/>
                  </a:lnTo>
                  <a:lnTo>
                    <a:pt x="3792" y="320"/>
                  </a:lnTo>
                  <a:lnTo>
                    <a:pt x="3518" y="457"/>
                  </a:lnTo>
                  <a:lnTo>
                    <a:pt x="3267" y="640"/>
                  </a:lnTo>
                  <a:lnTo>
                    <a:pt x="3016" y="823"/>
                  </a:lnTo>
                  <a:lnTo>
                    <a:pt x="2673" y="1028"/>
                  </a:lnTo>
                  <a:lnTo>
                    <a:pt x="2307" y="1234"/>
                  </a:lnTo>
                  <a:lnTo>
                    <a:pt x="1554" y="1600"/>
                  </a:lnTo>
                  <a:lnTo>
                    <a:pt x="1280" y="1737"/>
                  </a:lnTo>
                  <a:lnTo>
                    <a:pt x="1028" y="1942"/>
                  </a:lnTo>
                  <a:lnTo>
                    <a:pt x="800" y="2148"/>
                  </a:lnTo>
                  <a:lnTo>
                    <a:pt x="617" y="2376"/>
                  </a:lnTo>
                  <a:lnTo>
                    <a:pt x="434" y="2650"/>
                  </a:lnTo>
                  <a:lnTo>
                    <a:pt x="297" y="2924"/>
                  </a:lnTo>
                  <a:lnTo>
                    <a:pt x="183" y="3198"/>
                  </a:lnTo>
                  <a:lnTo>
                    <a:pt x="92" y="3495"/>
                  </a:lnTo>
                  <a:lnTo>
                    <a:pt x="46" y="3815"/>
                  </a:lnTo>
                  <a:lnTo>
                    <a:pt x="0" y="4112"/>
                  </a:lnTo>
                  <a:lnTo>
                    <a:pt x="0" y="4432"/>
                  </a:lnTo>
                  <a:lnTo>
                    <a:pt x="23" y="4752"/>
                  </a:lnTo>
                  <a:lnTo>
                    <a:pt x="92" y="5049"/>
                  </a:lnTo>
                  <a:lnTo>
                    <a:pt x="160" y="5346"/>
                  </a:lnTo>
                  <a:lnTo>
                    <a:pt x="275" y="5620"/>
                  </a:lnTo>
                  <a:lnTo>
                    <a:pt x="412" y="5894"/>
                  </a:lnTo>
                  <a:lnTo>
                    <a:pt x="594" y="6168"/>
                  </a:lnTo>
                  <a:lnTo>
                    <a:pt x="777" y="6396"/>
                  </a:lnTo>
                  <a:lnTo>
                    <a:pt x="983" y="6602"/>
                  </a:lnTo>
                  <a:lnTo>
                    <a:pt x="1211" y="6807"/>
                  </a:lnTo>
                  <a:lnTo>
                    <a:pt x="1462" y="6990"/>
                  </a:lnTo>
                  <a:lnTo>
                    <a:pt x="1736" y="7127"/>
                  </a:lnTo>
                  <a:lnTo>
                    <a:pt x="2011" y="7264"/>
                  </a:lnTo>
                  <a:lnTo>
                    <a:pt x="2307" y="7356"/>
                  </a:lnTo>
                  <a:lnTo>
                    <a:pt x="2627" y="7424"/>
                  </a:lnTo>
                  <a:lnTo>
                    <a:pt x="2924" y="7447"/>
                  </a:lnTo>
                  <a:lnTo>
                    <a:pt x="3244" y="7447"/>
                  </a:lnTo>
                  <a:lnTo>
                    <a:pt x="3541" y="7424"/>
                  </a:lnTo>
                  <a:lnTo>
                    <a:pt x="3838" y="7356"/>
                  </a:lnTo>
                  <a:lnTo>
                    <a:pt x="4135" y="7287"/>
                  </a:lnTo>
                  <a:lnTo>
                    <a:pt x="4432" y="7173"/>
                  </a:lnTo>
                  <a:lnTo>
                    <a:pt x="4729" y="7036"/>
                  </a:lnTo>
                  <a:lnTo>
                    <a:pt x="5437" y="6670"/>
                  </a:lnTo>
                  <a:lnTo>
                    <a:pt x="6122" y="6305"/>
                  </a:lnTo>
                  <a:lnTo>
                    <a:pt x="6442" y="6099"/>
                  </a:lnTo>
                  <a:lnTo>
                    <a:pt x="6762" y="5871"/>
                  </a:lnTo>
                  <a:lnTo>
                    <a:pt x="7081" y="5643"/>
                  </a:lnTo>
                  <a:lnTo>
                    <a:pt x="7378" y="5368"/>
                  </a:lnTo>
                  <a:lnTo>
                    <a:pt x="7607" y="5140"/>
                  </a:lnTo>
                  <a:lnTo>
                    <a:pt x="7789" y="4889"/>
                  </a:lnTo>
                  <a:lnTo>
                    <a:pt x="7949" y="4615"/>
                  </a:lnTo>
                  <a:lnTo>
                    <a:pt x="8086" y="4341"/>
                  </a:lnTo>
                  <a:lnTo>
                    <a:pt x="8178" y="4044"/>
                  </a:lnTo>
                  <a:lnTo>
                    <a:pt x="8246" y="3747"/>
                  </a:lnTo>
                  <a:lnTo>
                    <a:pt x="8292" y="3450"/>
                  </a:lnTo>
                  <a:lnTo>
                    <a:pt x="8292" y="3130"/>
                  </a:lnTo>
                  <a:lnTo>
                    <a:pt x="8292" y="2833"/>
                  </a:lnTo>
                  <a:lnTo>
                    <a:pt x="8246" y="2536"/>
                  </a:lnTo>
                  <a:lnTo>
                    <a:pt x="8155" y="2239"/>
                  </a:lnTo>
                  <a:lnTo>
                    <a:pt x="8064" y="1942"/>
                  </a:lnTo>
                  <a:lnTo>
                    <a:pt x="7927" y="1668"/>
                  </a:lnTo>
                  <a:lnTo>
                    <a:pt x="7789" y="1394"/>
                  </a:lnTo>
                  <a:lnTo>
                    <a:pt x="7607" y="1143"/>
                  </a:lnTo>
                  <a:lnTo>
                    <a:pt x="7378" y="914"/>
                  </a:lnTo>
                  <a:lnTo>
                    <a:pt x="7150" y="686"/>
                  </a:lnTo>
                  <a:lnTo>
                    <a:pt x="6899" y="503"/>
                  </a:lnTo>
                  <a:lnTo>
                    <a:pt x="6647" y="366"/>
                  </a:lnTo>
                  <a:lnTo>
                    <a:pt x="6373" y="229"/>
                  </a:lnTo>
                  <a:lnTo>
                    <a:pt x="6099" y="138"/>
                  </a:lnTo>
                  <a:lnTo>
                    <a:pt x="5802" y="69"/>
                  </a:lnTo>
                  <a:lnTo>
                    <a:pt x="5505" y="23"/>
                  </a:lnTo>
                  <a:lnTo>
                    <a:pt x="52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67"/>
            <p:cNvSpPr/>
            <p:nvPr/>
          </p:nvSpPr>
          <p:spPr>
            <a:xfrm>
              <a:off x="4187465" y="3853938"/>
              <a:ext cx="156159" cy="133900"/>
            </a:xfrm>
            <a:custGeom>
              <a:avLst/>
              <a:gdLst/>
              <a:ahLst/>
              <a:cxnLst/>
              <a:rect l="l" t="t" r="r" b="b"/>
              <a:pathLst>
                <a:path w="9457" h="8109" extrusionOk="0">
                  <a:moveTo>
                    <a:pt x="6191" y="0"/>
                  </a:moveTo>
                  <a:lnTo>
                    <a:pt x="5894" y="23"/>
                  </a:lnTo>
                  <a:lnTo>
                    <a:pt x="5574" y="69"/>
                  </a:lnTo>
                  <a:lnTo>
                    <a:pt x="5277" y="160"/>
                  </a:lnTo>
                  <a:lnTo>
                    <a:pt x="5003" y="297"/>
                  </a:lnTo>
                  <a:lnTo>
                    <a:pt x="4729" y="457"/>
                  </a:lnTo>
                  <a:lnTo>
                    <a:pt x="3952" y="959"/>
                  </a:lnTo>
                  <a:lnTo>
                    <a:pt x="3175" y="1439"/>
                  </a:lnTo>
                  <a:lnTo>
                    <a:pt x="2353" y="1896"/>
                  </a:lnTo>
                  <a:lnTo>
                    <a:pt x="1942" y="2102"/>
                  </a:lnTo>
                  <a:lnTo>
                    <a:pt x="1531" y="2307"/>
                  </a:lnTo>
                  <a:lnTo>
                    <a:pt x="1257" y="2444"/>
                  </a:lnTo>
                  <a:lnTo>
                    <a:pt x="1006" y="2627"/>
                  </a:lnTo>
                  <a:lnTo>
                    <a:pt x="777" y="2833"/>
                  </a:lnTo>
                  <a:lnTo>
                    <a:pt x="572" y="3084"/>
                  </a:lnTo>
                  <a:lnTo>
                    <a:pt x="412" y="3335"/>
                  </a:lnTo>
                  <a:lnTo>
                    <a:pt x="275" y="3609"/>
                  </a:lnTo>
                  <a:lnTo>
                    <a:pt x="160" y="3906"/>
                  </a:lnTo>
                  <a:lnTo>
                    <a:pt x="69" y="4203"/>
                  </a:lnTo>
                  <a:lnTo>
                    <a:pt x="23" y="4523"/>
                  </a:lnTo>
                  <a:lnTo>
                    <a:pt x="0" y="4843"/>
                  </a:lnTo>
                  <a:lnTo>
                    <a:pt x="0" y="5140"/>
                  </a:lnTo>
                  <a:lnTo>
                    <a:pt x="23" y="5459"/>
                  </a:lnTo>
                  <a:lnTo>
                    <a:pt x="69" y="5779"/>
                  </a:lnTo>
                  <a:lnTo>
                    <a:pt x="160" y="6076"/>
                  </a:lnTo>
                  <a:lnTo>
                    <a:pt x="275" y="6350"/>
                  </a:lnTo>
                  <a:lnTo>
                    <a:pt x="389" y="6601"/>
                  </a:lnTo>
                  <a:lnTo>
                    <a:pt x="594" y="6898"/>
                  </a:lnTo>
                  <a:lnTo>
                    <a:pt x="800" y="7150"/>
                  </a:lnTo>
                  <a:lnTo>
                    <a:pt x="1006" y="7378"/>
                  </a:lnTo>
                  <a:lnTo>
                    <a:pt x="1257" y="7561"/>
                  </a:lnTo>
                  <a:lnTo>
                    <a:pt x="1508" y="7721"/>
                  </a:lnTo>
                  <a:lnTo>
                    <a:pt x="1759" y="7858"/>
                  </a:lnTo>
                  <a:lnTo>
                    <a:pt x="2033" y="7972"/>
                  </a:lnTo>
                  <a:lnTo>
                    <a:pt x="2330" y="8040"/>
                  </a:lnTo>
                  <a:lnTo>
                    <a:pt x="2604" y="8086"/>
                  </a:lnTo>
                  <a:lnTo>
                    <a:pt x="2901" y="8109"/>
                  </a:lnTo>
                  <a:lnTo>
                    <a:pt x="3198" y="8109"/>
                  </a:lnTo>
                  <a:lnTo>
                    <a:pt x="3518" y="8086"/>
                  </a:lnTo>
                  <a:lnTo>
                    <a:pt x="3815" y="8040"/>
                  </a:lnTo>
                  <a:lnTo>
                    <a:pt x="4112" y="7949"/>
                  </a:lnTo>
                  <a:lnTo>
                    <a:pt x="4409" y="7858"/>
                  </a:lnTo>
                  <a:lnTo>
                    <a:pt x="4706" y="7743"/>
                  </a:lnTo>
                  <a:lnTo>
                    <a:pt x="5140" y="7538"/>
                  </a:lnTo>
                  <a:lnTo>
                    <a:pt x="5551" y="7332"/>
                  </a:lnTo>
                  <a:lnTo>
                    <a:pt x="6350" y="6876"/>
                  </a:lnTo>
                  <a:lnTo>
                    <a:pt x="7127" y="6396"/>
                  </a:lnTo>
                  <a:lnTo>
                    <a:pt x="7904" y="5893"/>
                  </a:lnTo>
                  <a:lnTo>
                    <a:pt x="8155" y="5711"/>
                  </a:lnTo>
                  <a:lnTo>
                    <a:pt x="8406" y="5505"/>
                  </a:lnTo>
                  <a:lnTo>
                    <a:pt x="8612" y="5277"/>
                  </a:lnTo>
                  <a:lnTo>
                    <a:pt x="8817" y="5025"/>
                  </a:lnTo>
                  <a:lnTo>
                    <a:pt x="8977" y="4774"/>
                  </a:lnTo>
                  <a:lnTo>
                    <a:pt x="9137" y="4523"/>
                  </a:lnTo>
                  <a:lnTo>
                    <a:pt x="9251" y="4249"/>
                  </a:lnTo>
                  <a:lnTo>
                    <a:pt x="9343" y="3952"/>
                  </a:lnTo>
                  <a:lnTo>
                    <a:pt x="9411" y="3678"/>
                  </a:lnTo>
                  <a:lnTo>
                    <a:pt x="9457" y="3381"/>
                  </a:lnTo>
                  <a:lnTo>
                    <a:pt x="9457" y="3084"/>
                  </a:lnTo>
                  <a:lnTo>
                    <a:pt x="9434" y="2764"/>
                  </a:lnTo>
                  <a:lnTo>
                    <a:pt x="9388" y="2467"/>
                  </a:lnTo>
                  <a:lnTo>
                    <a:pt x="9297" y="2170"/>
                  </a:lnTo>
                  <a:lnTo>
                    <a:pt x="9183" y="1873"/>
                  </a:lnTo>
                  <a:lnTo>
                    <a:pt x="9046" y="1576"/>
                  </a:lnTo>
                  <a:lnTo>
                    <a:pt x="8863" y="1325"/>
                  </a:lnTo>
                  <a:lnTo>
                    <a:pt x="8680" y="1097"/>
                  </a:lnTo>
                  <a:lnTo>
                    <a:pt x="8452" y="868"/>
                  </a:lnTo>
                  <a:lnTo>
                    <a:pt x="8223" y="663"/>
                  </a:lnTo>
                  <a:lnTo>
                    <a:pt x="7949" y="503"/>
                  </a:lnTo>
                  <a:lnTo>
                    <a:pt x="7675" y="343"/>
                  </a:lnTo>
                  <a:lnTo>
                    <a:pt x="7401" y="229"/>
                  </a:lnTo>
                  <a:lnTo>
                    <a:pt x="7104" y="137"/>
                  </a:lnTo>
                  <a:lnTo>
                    <a:pt x="6807" y="46"/>
                  </a:lnTo>
                  <a:lnTo>
                    <a:pt x="6510" y="23"/>
                  </a:lnTo>
                  <a:lnTo>
                    <a:pt x="61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67"/>
            <p:cNvSpPr/>
            <p:nvPr/>
          </p:nvSpPr>
          <p:spPr>
            <a:xfrm>
              <a:off x="4159179" y="3783017"/>
              <a:ext cx="159560" cy="114679"/>
            </a:xfrm>
            <a:custGeom>
              <a:avLst/>
              <a:gdLst/>
              <a:ahLst/>
              <a:cxnLst/>
              <a:rect l="l" t="t" r="r" b="b"/>
              <a:pathLst>
                <a:path w="9663" h="6945" extrusionOk="0">
                  <a:moveTo>
                    <a:pt x="6305" y="1"/>
                  </a:moveTo>
                  <a:lnTo>
                    <a:pt x="5985" y="24"/>
                  </a:lnTo>
                  <a:lnTo>
                    <a:pt x="5688" y="47"/>
                  </a:lnTo>
                  <a:lnTo>
                    <a:pt x="4820" y="184"/>
                  </a:lnTo>
                  <a:lnTo>
                    <a:pt x="3975" y="344"/>
                  </a:lnTo>
                  <a:lnTo>
                    <a:pt x="3152" y="503"/>
                  </a:lnTo>
                  <a:lnTo>
                    <a:pt x="2719" y="618"/>
                  </a:lnTo>
                  <a:lnTo>
                    <a:pt x="2307" y="732"/>
                  </a:lnTo>
                  <a:lnTo>
                    <a:pt x="2010" y="846"/>
                  </a:lnTo>
                  <a:lnTo>
                    <a:pt x="1736" y="983"/>
                  </a:lnTo>
                  <a:lnTo>
                    <a:pt x="1462" y="1143"/>
                  </a:lnTo>
                  <a:lnTo>
                    <a:pt x="1211" y="1303"/>
                  </a:lnTo>
                  <a:lnTo>
                    <a:pt x="983" y="1508"/>
                  </a:lnTo>
                  <a:lnTo>
                    <a:pt x="777" y="1737"/>
                  </a:lnTo>
                  <a:lnTo>
                    <a:pt x="594" y="1965"/>
                  </a:lnTo>
                  <a:lnTo>
                    <a:pt x="434" y="2217"/>
                  </a:lnTo>
                  <a:lnTo>
                    <a:pt x="297" y="2491"/>
                  </a:lnTo>
                  <a:lnTo>
                    <a:pt x="183" y="2765"/>
                  </a:lnTo>
                  <a:lnTo>
                    <a:pt x="92" y="3062"/>
                  </a:lnTo>
                  <a:lnTo>
                    <a:pt x="23" y="3359"/>
                  </a:lnTo>
                  <a:lnTo>
                    <a:pt x="0" y="3656"/>
                  </a:lnTo>
                  <a:lnTo>
                    <a:pt x="0" y="3975"/>
                  </a:lnTo>
                  <a:lnTo>
                    <a:pt x="46" y="4295"/>
                  </a:lnTo>
                  <a:lnTo>
                    <a:pt x="115" y="4615"/>
                  </a:lnTo>
                  <a:lnTo>
                    <a:pt x="206" y="4912"/>
                  </a:lnTo>
                  <a:lnTo>
                    <a:pt x="343" y="5186"/>
                  </a:lnTo>
                  <a:lnTo>
                    <a:pt x="503" y="5460"/>
                  </a:lnTo>
                  <a:lnTo>
                    <a:pt x="686" y="5711"/>
                  </a:lnTo>
                  <a:lnTo>
                    <a:pt x="891" y="5940"/>
                  </a:lnTo>
                  <a:lnTo>
                    <a:pt x="1097" y="6145"/>
                  </a:lnTo>
                  <a:lnTo>
                    <a:pt x="1348" y="6328"/>
                  </a:lnTo>
                  <a:lnTo>
                    <a:pt x="1599" y="6511"/>
                  </a:lnTo>
                  <a:lnTo>
                    <a:pt x="1873" y="6648"/>
                  </a:lnTo>
                  <a:lnTo>
                    <a:pt x="2170" y="6762"/>
                  </a:lnTo>
                  <a:lnTo>
                    <a:pt x="2444" y="6853"/>
                  </a:lnTo>
                  <a:lnTo>
                    <a:pt x="2764" y="6899"/>
                  </a:lnTo>
                  <a:lnTo>
                    <a:pt x="3061" y="6945"/>
                  </a:lnTo>
                  <a:lnTo>
                    <a:pt x="3381" y="6922"/>
                  </a:lnTo>
                  <a:lnTo>
                    <a:pt x="3678" y="6876"/>
                  </a:lnTo>
                  <a:lnTo>
                    <a:pt x="3998" y="6808"/>
                  </a:lnTo>
                  <a:lnTo>
                    <a:pt x="4409" y="6694"/>
                  </a:lnTo>
                  <a:lnTo>
                    <a:pt x="4820" y="6579"/>
                  </a:lnTo>
                  <a:lnTo>
                    <a:pt x="5665" y="6419"/>
                  </a:lnTo>
                  <a:lnTo>
                    <a:pt x="6510" y="6260"/>
                  </a:lnTo>
                  <a:lnTo>
                    <a:pt x="7355" y="6145"/>
                  </a:lnTo>
                  <a:lnTo>
                    <a:pt x="7652" y="6054"/>
                  </a:lnTo>
                  <a:lnTo>
                    <a:pt x="7949" y="5940"/>
                  </a:lnTo>
                  <a:lnTo>
                    <a:pt x="8223" y="5803"/>
                  </a:lnTo>
                  <a:lnTo>
                    <a:pt x="8475" y="5620"/>
                  </a:lnTo>
                  <a:lnTo>
                    <a:pt x="8703" y="5414"/>
                  </a:lnTo>
                  <a:lnTo>
                    <a:pt x="8909" y="5186"/>
                  </a:lnTo>
                  <a:lnTo>
                    <a:pt x="9091" y="4935"/>
                  </a:lnTo>
                  <a:lnTo>
                    <a:pt x="9251" y="4661"/>
                  </a:lnTo>
                  <a:lnTo>
                    <a:pt x="9388" y="4387"/>
                  </a:lnTo>
                  <a:lnTo>
                    <a:pt x="9480" y="4090"/>
                  </a:lnTo>
                  <a:lnTo>
                    <a:pt x="9571" y="3770"/>
                  </a:lnTo>
                  <a:lnTo>
                    <a:pt x="9617" y="3473"/>
                  </a:lnTo>
                  <a:lnTo>
                    <a:pt x="9662" y="3153"/>
                  </a:lnTo>
                  <a:lnTo>
                    <a:pt x="9640" y="2856"/>
                  </a:lnTo>
                  <a:lnTo>
                    <a:pt x="9617" y="2559"/>
                  </a:lnTo>
                  <a:lnTo>
                    <a:pt x="9548" y="2262"/>
                  </a:lnTo>
                  <a:lnTo>
                    <a:pt x="9457" y="1942"/>
                  </a:lnTo>
                  <a:lnTo>
                    <a:pt x="9320" y="1646"/>
                  </a:lnTo>
                  <a:lnTo>
                    <a:pt x="9160" y="1371"/>
                  </a:lnTo>
                  <a:lnTo>
                    <a:pt x="8977" y="1120"/>
                  </a:lnTo>
                  <a:lnTo>
                    <a:pt x="8772" y="892"/>
                  </a:lnTo>
                  <a:lnTo>
                    <a:pt x="8566" y="709"/>
                  </a:lnTo>
                  <a:lnTo>
                    <a:pt x="8315" y="526"/>
                  </a:lnTo>
                  <a:lnTo>
                    <a:pt x="8063" y="389"/>
                  </a:lnTo>
                  <a:lnTo>
                    <a:pt x="7789" y="252"/>
                  </a:lnTo>
                  <a:lnTo>
                    <a:pt x="7515" y="161"/>
                  </a:lnTo>
                  <a:lnTo>
                    <a:pt x="7218" y="92"/>
                  </a:lnTo>
                  <a:lnTo>
                    <a:pt x="6921" y="24"/>
                  </a:lnTo>
                  <a:lnTo>
                    <a:pt x="6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67"/>
            <p:cNvSpPr/>
            <p:nvPr/>
          </p:nvSpPr>
          <p:spPr>
            <a:xfrm>
              <a:off x="4148231" y="3694015"/>
              <a:ext cx="159197" cy="114300"/>
            </a:xfrm>
            <a:custGeom>
              <a:avLst/>
              <a:gdLst/>
              <a:ahLst/>
              <a:cxnLst/>
              <a:rect l="l" t="t" r="r" b="b"/>
              <a:pathLst>
                <a:path w="9641" h="6922" extrusionOk="0">
                  <a:moveTo>
                    <a:pt x="6419" y="0"/>
                  </a:moveTo>
                  <a:lnTo>
                    <a:pt x="6123" y="23"/>
                  </a:lnTo>
                  <a:lnTo>
                    <a:pt x="5803" y="92"/>
                  </a:lnTo>
                  <a:lnTo>
                    <a:pt x="5506" y="160"/>
                  </a:lnTo>
                  <a:lnTo>
                    <a:pt x="5209" y="252"/>
                  </a:lnTo>
                  <a:lnTo>
                    <a:pt x="4821" y="411"/>
                  </a:lnTo>
                  <a:lnTo>
                    <a:pt x="4501" y="503"/>
                  </a:lnTo>
                  <a:lnTo>
                    <a:pt x="4158" y="571"/>
                  </a:lnTo>
                  <a:lnTo>
                    <a:pt x="4090" y="594"/>
                  </a:lnTo>
                  <a:lnTo>
                    <a:pt x="3610" y="617"/>
                  </a:lnTo>
                  <a:lnTo>
                    <a:pt x="3153" y="617"/>
                  </a:lnTo>
                  <a:lnTo>
                    <a:pt x="2833" y="640"/>
                  </a:lnTo>
                  <a:lnTo>
                    <a:pt x="2514" y="708"/>
                  </a:lnTo>
                  <a:lnTo>
                    <a:pt x="2217" y="777"/>
                  </a:lnTo>
                  <a:lnTo>
                    <a:pt x="1920" y="891"/>
                  </a:lnTo>
                  <a:lnTo>
                    <a:pt x="1646" y="1028"/>
                  </a:lnTo>
                  <a:lnTo>
                    <a:pt x="1394" y="1165"/>
                  </a:lnTo>
                  <a:lnTo>
                    <a:pt x="1143" y="1348"/>
                  </a:lnTo>
                  <a:lnTo>
                    <a:pt x="915" y="1553"/>
                  </a:lnTo>
                  <a:lnTo>
                    <a:pt x="709" y="1782"/>
                  </a:lnTo>
                  <a:lnTo>
                    <a:pt x="526" y="2033"/>
                  </a:lnTo>
                  <a:lnTo>
                    <a:pt x="366" y="2284"/>
                  </a:lnTo>
                  <a:lnTo>
                    <a:pt x="252" y="2559"/>
                  </a:lnTo>
                  <a:lnTo>
                    <a:pt x="138" y="2855"/>
                  </a:lnTo>
                  <a:lnTo>
                    <a:pt x="47" y="3152"/>
                  </a:lnTo>
                  <a:lnTo>
                    <a:pt x="1" y="3449"/>
                  </a:lnTo>
                  <a:lnTo>
                    <a:pt x="1" y="3769"/>
                  </a:lnTo>
                  <a:lnTo>
                    <a:pt x="1" y="4089"/>
                  </a:lnTo>
                  <a:lnTo>
                    <a:pt x="47" y="4409"/>
                  </a:lnTo>
                  <a:lnTo>
                    <a:pt x="138" y="4706"/>
                  </a:lnTo>
                  <a:lnTo>
                    <a:pt x="252" y="5003"/>
                  </a:lnTo>
                  <a:lnTo>
                    <a:pt x="366" y="5277"/>
                  </a:lnTo>
                  <a:lnTo>
                    <a:pt x="526" y="5528"/>
                  </a:lnTo>
                  <a:lnTo>
                    <a:pt x="709" y="5779"/>
                  </a:lnTo>
                  <a:lnTo>
                    <a:pt x="915" y="6008"/>
                  </a:lnTo>
                  <a:lnTo>
                    <a:pt x="1143" y="6213"/>
                  </a:lnTo>
                  <a:lnTo>
                    <a:pt x="1394" y="6396"/>
                  </a:lnTo>
                  <a:lnTo>
                    <a:pt x="1646" y="6556"/>
                  </a:lnTo>
                  <a:lnTo>
                    <a:pt x="1920" y="6693"/>
                  </a:lnTo>
                  <a:lnTo>
                    <a:pt x="2217" y="6784"/>
                  </a:lnTo>
                  <a:lnTo>
                    <a:pt x="2514" y="6876"/>
                  </a:lnTo>
                  <a:lnTo>
                    <a:pt x="2833" y="6921"/>
                  </a:lnTo>
                  <a:lnTo>
                    <a:pt x="3153" y="6921"/>
                  </a:lnTo>
                  <a:lnTo>
                    <a:pt x="3793" y="6898"/>
                  </a:lnTo>
                  <a:lnTo>
                    <a:pt x="4432" y="6853"/>
                  </a:lnTo>
                  <a:lnTo>
                    <a:pt x="5072" y="6761"/>
                  </a:lnTo>
                  <a:lnTo>
                    <a:pt x="5689" y="6647"/>
                  </a:lnTo>
                  <a:lnTo>
                    <a:pt x="6305" y="6510"/>
                  </a:lnTo>
                  <a:lnTo>
                    <a:pt x="6899" y="6305"/>
                  </a:lnTo>
                  <a:lnTo>
                    <a:pt x="7493" y="6099"/>
                  </a:lnTo>
                  <a:lnTo>
                    <a:pt x="8087" y="5825"/>
                  </a:lnTo>
                  <a:lnTo>
                    <a:pt x="8384" y="5665"/>
                  </a:lnTo>
                  <a:lnTo>
                    <a:pt x="8635" y="5482"/>
                  </a:lnTo>
                  <a:lnTo>
                    <a:pt x="8841" y="5277"/>
                  </a:lnTo>
                  <a:lnTo>
                    <a:pt x="9046" y="5048"/>
                  </a:lnTo>
                  <a:lnTo>
                    <a:pt x="9206" y="4774"/>
                  </a:lnTo>
                  <a:lnTo>
                    <a:pt x="9343" y="4500"/>
                  </a:lnTo>
                  <a:lnTo>
                    <a:pt x="9457" y="4226"/>
                  </a:lnTo>
                  <a:lnTo>
                    <a:pt x="9549" y="3906"/>
                  </a:lnTo>
                  <a:lnTo>
                    <a:pt x="9617" y="3609"/>
                  </a:lnTo>
                  <a:lnTo>
                    <a:pt x="9640" y="3289"/>
                  </a:lnTo>
                  <a:lnTo>
                    <a:pt x="9640" y="2993"/>
                  </a:lnTo>
                  <a:lnTo>
                    <a:pt x="9617" y="2673"/>
                  </a:lnTo>
                  <a:lnTo>
                    <a:pt x="9549" y="2376"/>
                  </a:lnTo>
                  <a:lnTo>
                    <a:pt x="9480" y="2079"/>
                  </a:lnTo>
                  <a:lnTo>
                    <a:pt x="9366" y="1782"/>
                  </a:lnTo>
                  <a:lnTo>
                    <a:pt x="9229" y="1508"/>
                  </a:lnTo>
                  <a:lnTo>
                    <a:pt x="9046" y="1234"/>
                  </a:lnTo>
                  <a:lnTo>
                    <a:pt x="8841" y="982"/>
                  </a:lnTo>
                  <a:lnTo>
                    <a:pt x="8612" y="754"/>
                  </a:lnTo>
                  <a:lnTo>
                    <a:pt x="8384" y="571"/>
                  </a:lnTo>
                  <a:lnTo>
                    <a:pt x="8133" y="411"/>
                  </a:lnTo>
                  <a:lnTo>
                    <a:pt x="7858" y="274"/>
                  </a:lnTo>
                  <a:lnTo>
                    <a:pt x="7584" y="160"/>
                  </a:lnTo>
                  <a:lnTo>
                    <a:pt x="7310" y="92"/>
                  </a:lnTo>
                  <a:lnTo>
                    <a:pt x="7013" y="23"/>
                  </a:lnTo>
                  <a:lnTo>
                    <a:pt x="67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67"/>
            <p:cNvSpPr/>
            <p:nvPr/>
          </p:nvSpPr>
          <p:spPr>
            <a:xfrm>
              <a:off x="4139942" y="3604236"/>
              <a:ext cx="178797" cy="107133"/>
            </a:xfrm>
            <a:custGeom>
              <a:avLst/>
              <a:gdLst/>
              <a:ahLst/>
              <a:cxnLst/>
              <a:rect l="l" t="t" r="r" b="b"/>
              <a:pathLst>
                <a:path w="10828" h="6488" extrusionOk="0">
                  <a:moveTo>
                    <a:pt x="2833" y="1"/>
                  </a:moveTo>
                  <a:lnTo>
                    <a:pt x="2513" y="24"/>
                  </a:lnTo>
                  <a:lnTo>
                    <a:pt x="2216" y="92"/>
                  </a:lnTo>
                  <a:lnTo>
                    <a:pt x="1919" y="206"/>
                  </a:lnTo>
                  <a:lnTo>
                    <a:pt x="1645" y="344"/>
                  </a:lnTo>
                  <a:lnTo>
                    <a:pt x="1394" y="526"/>
                  </a:lnTo>
                  <a:lnTo>
                    <a:pt x="1143" y="709"/>
                  </a:lnTo>
                  <a:lnTo>
                    <a:pt x="914" y="937"/>
                  </a:lnTo>
                  <a:lnTo>
                    <a:pt x="709" y="1166"/>
                  </a:lnTo>
                  <a:lnTo>
                    <a:pt x="526" y="1417"/>
                  </a:lnTo>
                  <a:lnTo>
                    <a:pt x="366" y="1691"/>
                  </a:lnTo>
                  <a:lnTo>
                    <a:pt x="252" y="1988"/>
                  </a:lnTo>
                  <a:lnTo>
                    <a:pt x="137" y="2262"/>
                  </a:lnTo>
                  <a:lnTo>
                    <a:pt x="46" y="2559"/>
                  </a:lnTo>
                  <a:lnTo>
                    <a:pt x="0" y="2856"/>
                  </a:lnTo>
                  <a:lnTo>
                    <a:pt x="0" y="3176"/>
                  </a:lnTo>
                  <a:lnTo>
                    <a:pt x="0" y="3496"/>
                  </a:lnTo>
                  <a:lnTo>
                    <a:pt x="46" y="3815"/>
                  </a:lnTo>
                  <a:lnTo>
                    <a:pt x="137" y="4135"/>
                  </a:lnTo>
                  <a:lnTo>
                    <a:pt x="252" y="4409"/>
                  </a:lnTo>
                  <a:lnTo>
                    <a:pt x="389" y="4683"/>
                  </a:lnTo>
                  <a:lnTo>
                    <a:pt x="549" y="4935"/>
                  </a:lnTo>
                  <a:lnTo>
                    <a:pt x="731" y="5163"/>
                  </a:lnTo>
                  <a:lnTo>
                    <a:pt x="937" y="5369"/>
                  </a:lnTo>
                  <a:lnTo>
                    <a:pt x="1143" y="5551"/>
                  </a:lnTo>
                  <a:lnTo>
                    <a:pt x="1394" y="5734"/>
                  </a:lnTo>
                  <a:lnTo>
                    <a:pt x="1645" y="5871"/>
                  </a:lnTo>
                  <a:lnTo>
                    <a:pt x="1919" y="6008"/>
                  </a:lnTo>
                  <a:lnTo>
                    <a:pt x="2216" y="6123"/>
                  </a:lnTo>
                  <a:lnTo>
                    <a:pt x="2513" y="6214"/>
                  </a:lnTo>
                  <a:lnTo>
                    <a:pt x="2833" y="6282"/>
                  </a:lnTo>
                  <a:lnTo>
                    <a:pt x="3153" y="6328"/>
                  </a:lnTo>
                  <a:lnTo>
                    <a:pt x="4272" y="6419"/>
                  </a:lnTo>
                  <a:lnTo>
                    <a:pt x="5414" y="6465"/>
                  </a:lnTo>
                  <a:lnTo>
                    <a:pt x="6533" y="6488"/>
                  </a:lnTo>
                  <a:lnTo>
                    <a:pt x="7675" y="6488"/>
                  </a:lnTo>
                  <a:lnTo>
                    <a:pt x="7995" y="6465"/>
                  </a:lnTo>
                  <a:lnTo>
                    <a:pt x="8315" y="6419"/>
                  </a:lnTo>
                  <a:lnTo>
                    <a:pt x="8612" y="6351"/>
                  </a:lnTo>
                  <a:lnTo>
                    <a:pt x="8909" y="6237"/>
                  </a:lnTo>
                  <a:lnTo>
                    <a:pt x="9183" y="6100"/>
                  </a:lnTo>
                  <a:lnTo>
                    <a:pt x="9434" y="5940"/>
                  </a:lnTo>
                  <a:lnTo>
                    <a:pt x="9685" y="5757"/>
                  </a:lnTo>
                  <a:lnTo>
                    <a:pt x="9891" y="5551"/>
                  </a:lnTo>
                  <a:lnTo>
                    <a:pt x="10096" y="5323"/>
                  </a:lnTo>
                  <a:lnTo>
                    <a:pt x="10279" y="5095"/>
                  </a:lnTo>
                  <a:lnTo>
                    <a:pt x="10439" y="4821"/>
                  </a:lnTo>
                  <a:lnTo>
                    <a:pt x="10576" y="4546"/>
                  </a:lnTo>
                  <a:lnTo>
                    <a:pt x="10690" y="4272"/>
                  </a:lnTo>
                  <a:lnTo>
                    <a:pt x="10759" y="3953"/>
                  </a:lnTo>
                  <a:lnTo>
                    <a:pt x="10805" y="3656"/>
                  </a:lnTo>
                  <a:lnTo>
                    <a:pt x="10827" y="3336"/>
                  </a:lnTo>
                  <a:lnTo>
                    <a:pt x="10805" y="3016"/>
                  </a:lnTo>
                  <a:lnTo>
                    <a:pt x="10759" y="2696"/>
                  </a:lnTo>
                  <a:lnTo>
                    <a:pt x="10690" y="2399"/>
                  </a:lnTo>
                  <a:lnTo>
                    <a:pt x="10576" y="2125"/>
                  </a:lnTo>
                  <a:lnTo>
                    <a:pt x="10439" y="1851"/>
                  </a:lnTo>
                  <a:lnTo>
                    <a:pt x="10279" y="1577"/>
                  </a:lnTo>
                  <a:lnTo>
                    <a:pt x="10096" y="1349"/>
                  </a:lnTo>
                  <a:lnTo>
                    <a:pt x="9891" y="1120"/>
                  </a:lnTo>
                  <a:lnTo>
                    <a:pt x="9685" y="915"/>
                  </a:lnTo>
                  <a:lnTo>
                    <a:pt x="9434" y="732"/>
                  </a:lnTo>
                  <a:lnTo>
                    <a:pt x="9183" y="572"/>
                  </a:lnTo>
                  <a:lnTo>
                    <a:pt x="8909" y="435"/>
                  </a:lnTo>
                  <a:lnTo>
                    <a:pt x="8612" y="321"/>
                  </a:lnTo>
                  <a:lnTo>
                    <a:pt x="8315" y="252"/>
                  </a:lnTo>
                  <a:lnTo>
                    <a:pt x="7995" y="206"/>
                  </a:lnTo>
                  <a:lnTo>
                    <a:pt x="7675" y="184"/>
                  </a:lnTo>
                  <a:lnTo>
                    <a:pt x="6533" y="184"/>
                  </a:lnTo>
                  <a:lnTo>
                    <a:pt x="5414" y="161"/>
                  </a:lnTo>
                  <a:lnTo>
                    <a:pt x="4272" y="115"/>
                  </a:lnTo>
                  <a:lnTo>
                    <a:pt x="3153" y="24"/>
                  </a:lnTo>
                  <a:lnTo>
                    <a:pt x="28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67"/>
            <p:cNvSpPr/>
            <p:nvPr/>
          </p:nvSpPr>
          <p:spPr>
            <a:xfrm>
              <a:off x="4173132" y="3518619"/>
              <a:ext cx="148249" cy="120343"/>
            </a:xfrm>
            <a:custGeom>
              <a:avLst/>
              <a:gdLst/>
              <a:ahLst/>
              <a:cxnLst/>
              <a:rect l="l" t="t" r="r" b="b"/>
              <a:pathLst>
                <a:path w="8978" h="7288" extrusionOk="0">
                  <a:moveTo>
                    <a:pt x="3038" y="1"/>
                  </a:moveTo>
                  <a:lnTo>
                    <a:pt x="2741" y="24"/>
                  </a:lnTo>
                  <a:lnTo>
                    <a:pt x="2445" y="69"/>
                  </a:lnTo>
                  <a:lnTo>
                    <a:pt x="2148" y="161"/>
                  </a:lnTo>
                  <a:lnTo>
                    <a:pt x="1851" y="275"/>
                  </a:lnTo>
                  <a:lnTo>
                    <a:pt x="1554" y="412"/>
                  </a:lnTo>
                  <a:lnTo>
                    <a:pt x="1234" y="640"/>
                  </a:lnTo>
                  <a:lnTo>
                    <a:pt x="914" y="915"/>
                  </a:lnTo>
                  <a:lnTo>
                    <a:pt x="640" y="1234"/>
                  </a:lnTo>
                  <a:lnTo>
                    <a:pt x="412" y="1577"/>
                  </a:lnTo>
                  <a:lnTo>
                    <a:pt x="297" y="1760"/>
                  </a:lnTo>
                  <a:lnTo>
                    <a:pt x="206" y="1942"/>
                  </a:lnTo>
                  <a:lnTo>
                    <a:pt x="138" y="2125"/>
                  </a:lnTo>
                  <a:lnTo>
                    <a:pt x="69" y="2331"/>
                  </a:lnTo>
                  <a:lnTo>
                    <a:pt x="23" y="2536"/>
                  </a:lnTo>
                  <a:lnTo>
                    <a:pt x="0" y="2742"/>
                  </a:lnTo>
                  <a:lnTo>
                    <a:pt x="0" y="2947"/>
                  </a:lnTo>
                  <a:lnTo>
                    <a:pt x="0" y="3130"/>
                  </a:lnTo>
                  <a:lnTo>
                    <a:pt x="23" y="3496"/>
                  </a:lnTo>
                  <a:lnTo>
                    <a:pt x="92" y="3838"/>
                  </a:lnTo>
                  <a:lnTo>
                    <a:pt x="160" y="4158"/>
                  </a:lnTo>
                  <a:lnTo>
                    <a:pt x="252" y="4478"/>
                  </a:lnTo>
                  <a:lnTo>
                    <a:pt x="343" y="4775"/>
                  </a:lnTo>
                  <a:lnTo>
                    <a:pt x="457" y="5095"/>
                  </a:lnTo>
                  <a:lnTo>
                    <a:pt x="754" y="5734"/>
                  </a:lnTo>
                  <a:lnTo>
                    <a:pt x="914" y="6008"/>
                  </a:lnTo>
                  <a:lnTo>
                    <a:pt x="1120" y="6259"/>
                  </a:lnTo>
                  <a:lnTo>
                    <a:pt x="1325" y="6488"/>
                  </a:lnTo>
                  <a:lnTo>
                    <a:pt x="1554" y="6671"/>
                  </a:lnTo>
                  <a:lnTo>
                    <a:pt x="1828" y="6853"/>
                  </a:lnTo>
                  <a:lnTo>
                    <a:pt x="2102" y="6990"/>
                  </a:lnTo>
                  <a:lnTo>
                    <a:pt x="2376" y="7105"/>
                  </a:lnTo>
                  <a:lnTo>
                    <a:pt x="2673" y="7196"/>
                  </a:lnTo>
                  <a:lnTo>
                    <a:pt x="2993" y="7242"/>
                  </a:lnTo>
                  <a:lnTo>
                    <a:pt x="3290" y="7287"/>
                  </a:lnTo>
                  <a:lnTo>
                    <a:pt x="3609" y="7287"/>
                  </a:lnTo>
                  <a:lnTo>
                    <a:pt x="3906" y="7265"/>
                  </a:lnTo>
                  <a:lnTo>
                    <a:pt x="4226" y="7196"/>
                  </a:lnTo>
                  <a:lnTo>
                    <a:pt x="4523" y="7127"/>
                  </a:lnTo>
                  <a:lnTo>
                    <a:pt x="4797" y="7013"/>
                  </a:lnTo>
                  <a:lnTo>
                    <a:pt x="5071" y="6876"/>
                  </a:lnTo>
                  <a:lnTo>
                    <a:pt x="5300" y="6716"/>
                  </a:lnTo>
                  <a:lnTo>
                    <a:pt x="5620" y="6785"/>
                  </a:lnTo>
                  <a:lnTo>
                    <a:pt x="5962" y="6785"/>
                  </a:lnTo>
                  <a:lnTo>
                    <a:pt x="6305" y="6762"/>
                  </a:lnTo>
                  <a:lnTo>
                    <a:pt x="6670" y="6693"/>
                  </a:lnTo>
                  <a:lnTo>
                    <a:pt x="6967" y="6579"/>
                  </a:lnTo>
                  <a:lnTo>
                    <a:pt x="7241" y="6465"/>
                  </a:lnTo>
                  <a:lnTo>
                    <a:pt x="7515" y="6305"/>
                  </a:lnTo>
                  <a:lnTo>
                    <a:pt x="7767" y="6145"/>
                  </a:lnTo>
                  <a:lnTo>
                    <a:pt x="7995" y="5940"/>
                  </a:lnTo>
                  <a:lnTo>
                    <a:pt x="8201" y="5734"/>
                  </a:lnTo>
                  <a:lnTo>
                    <a:pt x="8383" y="5483"/>
                  </a:lnTo>
                  <a:lnTo>
                    <a:pt x="8566" y="5232"/>
                  </a:lnTo>
                  <a:lnTo>
                    <a:pt x="8703" y="4958"/>
                  </a:lnTo>
                  <a:lnTo>
                    <a:pt x="8795" y="4683"/>
                  </a:lnTo>
                  <a:lnTo>
                    <a:pt x="8886" y="4386"/>
                  </a:lnTo>
                  <a:lnTo>
                    <a:pt x="8932" y="4090"/>
                  </a:lnTo>
                  <a:lnTo>
                    <a:pt x="8977" y="3770"/>
                  </a:lnTo>
                  <a:lnTo>
                    <a:pt x="8977" y="3450"/>
                  </a:lnTo>
                  <a:lnTo>
                    <a:pt x="8932" y="3153"/>
                  </a:lnTo>
                  <a:lnTo>
                    <a:pt x="8886" y="2833"/>
                  </a:lnTo>
                  <a:lnTo>
                    <a:pt x="8795" y="2536"/>
                  </a:lnTo>
                  <a:lnTo>
                    <a:pt x="8680" y="2239"/>
                  </a:lnTo>
                  <a:lnTo>
                    <a:pt x="8543" y="1965"/>
                  </a:lnTo>
                  <a:lnTo>
                    <a:pt x="8383" y="1714"/>
                  </a:lnTo>
                  <a:lnTo>
                    <a:pt x="8178" y="1463"/>
                  </a:lnTo>
                  <a:lnTo>
                    <a:pt x="7949" y="1257"/>
                  </a:lnTo>
                  <a:lnTo>
                    <a:pt x="7698" y="1074"/>
                  </a:lnTo>
                  <a:lnTo>
                    <a:pt x="7424" y="915"/>
                  </a:lnTo>
                  <a:lnTo>
                    <a:pt x="7013" y="732"/>
                  </a:lnTo>
                  <a:lnTo>
                    <a:pt x="6579" y="572"/>
                  </a:lnTo>
                  <a:lnTo>
                    <a:pt x="6168" y="435"/>
                  </a:lnTo>
                  <a:lnTo>
                    <a:pt x="5711" y="343"/>
                  </a:lnTo>
                  <a:lnTo>
                    <a:pt x="4934" y="229"/>
                  </a:lnTo>
                  <a:lnTo>
                    <a:pt x="4181" y="138"/>
                  </a:lnTo>
                  <a:lnTo>
                    <a:pt x="3998" y="92"/>
                  </a:lnTo>
                  <a:lnTo>
                    <a:pt x="3678" y="47"/>
                  </a:lnTo>
                  <a:lnTo>
                    <a:pt x="3358" y="24"/>
                  </a:lnTo>
                  <a:lnTo>
                    <a:pt x="30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67"/>
            <p:cNvSpPr/>
            <p:nvPr/>
          </p:nvSpPr>
          <p:spPr>
            <a:xfrm>
              <a:off x="4203680" y="3412642"/>
              <a:ext cx="153533" cy="173513"/>
            </a:xfrm>
            <a:custGeom>
              <a:avLst/>
              <a:gdLst/>
              <a:ahLst/>
              <a:cxnLst/>
              <a:rect l="l" t="t" r="r" b="b"/>
              <a:pathLst>
                <a:path w="9298" h="10508" extrusionOk="0">
                  <a:moveTo>
                    <a:pt x="4386" y="0"/>
                  </a:moveTo>
                  <a:lnTo>
                    <a:pt x="3998" y="46"/>
                  </a:lnTo>
                  <a:lnTo>
                    <a:pt x="3610" y="115"/>
                  </a:lnTo>
                  <a:lnTo>
                    <a:pt x="3221" y="229"/>
                  </a:lnTo>
                  <a:lnTo>
                    <a:pt x="2856" y="389"/>
                  </a:lnTo>
                  <a:lnTo>
                    <a:pt x="2513" y="571"/>
                  </a:lnTo>
                  <a:lnTo>
                    <a:pt x="2171" y="800"/>
                  </a:lnTo>
                  <a:lnTo>
                    <a:pt x="1851" y="1028"/>
                  </a:lnTo>
                  <a:lnTo>
                    <a:pt x="1554" y="1302"/>
                  </a:lnTo>
                  <a:lnTo>
                    <a:pt x="1280" y="1599"/>
                  </a:lnTo>
                  <a:lnTo>
                    <a:pt x="1029" y="1919"/>
                  </a:lnTo>
                  <a:lnTo>
                    <a:pt x="800" y="2262"/>
                  </a:lnTo>
                  <a:lnTo>
                    <a:pt x="640" y="2513"/>
                  </a:lnTo>
                  <a:lnTo>
                    <a:pt x="503" y="2810"/>
                  </a:lnTo>
                  <a:lnTo>
                    <a:pt x="389" y="3084"/>
                  </a:lnTo>
                  <a:lnTo>
                    <a:pt x="275" y="3381"/>
                  </a:lnTo>
                  <a:lnTo>
                    <a:pt x="206" y="3678"/>
                  </a:lnTo>
                  <a:lnTo>
                    <a:pt x="138" y="3975"/>
                  </a:lnTo>
                  <a:lnTo>
                    <a:pt x="69" y="4272"/>
                  </a:lnTo>
                  <a:lnTo>
                    <a:pt x="46" y="4569"/>
                  </a:lnTo>
                  <a:lnTo>
                    <a:pt x="1" y="5185"/>
                  </a:lnTo>
                  <a:lnTo>
                    <a:pt x="1" y="5802"/>
                  </a:lnTo>
                  <a:lnTo>
                    <a:pt x="46" y="6419"/>
                  </a:lnTo>
                  <a:lnTo>
                    <a:pt x="115" y="7036"/>
                  </a:lnTo>
                  <a:lnTo>
                    <a:pt x="161" y="7333"/>
                  </a:lnTo>
                  <a:lnTo>
                    <a:pt x="275" y="7584"/>
                  </a:lnTo>
                  <a:lnTo>
                    <a:pt x="389" y="7858"/>
                  </a:lnTo>
                  <a:lnTo>
                    <a:pt x="549" y="8086"/>
                  </a:lnTo>
                  <a:lnTo>
                    <a:pt x="732" y="8315"/>
                  </a:lnTo>
                  <a:lnTo>
                    <a:pt x="937" y="8497"/>
                  </a:lnTo>
                  <a:lnTo>
                    <a:pt x="1166" y="8680"/>
                  </a:lnTo>
                  <a:lnTo>
                    <a:pt x="1417" y="8840"/>
                  </a:lnTo>
                  <a:lnTo>
                    <a:pt x="1691" y="8977"/>
                  </a:lnTo>
                  <a:lnTo>
                    <a:pt x="1965" y="9091"/>
                  </a:lnTo>
                  <a:lnTo>
                    <a:pt x="2239" y="9183"/>
                  </a:lnTo>
                  <a:lnTo>
                    <a:pt x="2513" y="9251"/>
                  </a:lnTo>
                  <a:lnTo>
                    <a:pt x="2810" y="9297"/>
                  </a:lnTo>
                  <a:lnTo>
                    <a:pt x="3107" y="9320"/>
                  </a:lnTo>
                  <a:lnTo>
                    <a:pt x="3381" y="9320"/>
                  </a:lnTo>
                  <a:lnTo>
                    <a:pt x="3655" y="9297"/>
                  </a:lnTo>
                  <a:lnTo>
                    <a:pt x="3815" y="9480"/>
                  </a:lnTo>
                  <a:lnTo>
                    <a:pt x="3975" y="9640"/>
                  </a:lnTo>
                  <a:lnTo>
                    <a:pt x="4158" y="9799"/>
                  </a:lnTo>
                  <a:lnTo>
                    <a:pt x="4341" y="9936"/>
                  </a:lnTo>
                  <a:lnTo>
                    <a:pt x="4546" y="10051"/>
                  </a:lnTo>
                  <a:lnTo>
                    <a:pt x="4729" y="10165"/>
                  </a:lnTo>
                  <a:lnTo>
                    <a:pt x="4957" y="10256"/>
                  </a:lnTo>
                  <a:lnTo>
                    <a:pt x="5163" y="10348"/>
                  </a:lnTo>
                  <a:lnTo>
                    <a:pt x="5391" y="10416"/>
                  </a:lnTo>
                  <a:lnTo>
                    <a:pt x="5620" y="10462"/>
                  </a:lnTo>
                  <a:lnTo>
                    <a:pt x="5848" y="10508"/>
                  </a:lnTo>
                  <a:lnTo>
                    <a:pt x="6556" y="10508"/>
                  </a:lnTo>
                  <a:lnTo>
                    <a:pt x="6785" y="10462"/>
                  </a:lnTo>
                  <a:lnTo>
                    <a:pt x="7013" y="10416"/>
                  </a:lnTo>
                  <a:lnTo>
                    <a:pt x="7310" y="10302"/>
                  </a:lnTo>
                  <a:lnTo>
                    <a:pt x="7607" y="10188"/>
                  </a:lnTo>
                  <a:lnTo>
                    <a:pt x="7881" y="10028"/>
                  </a:lnTo>
                  <a:lnTo>
                    <a:pt x="8132" y="9845"/>
                  </a:lnTo>
                  <a:lnTo>
                    <a:pt x="8361" y="9640"/>
                  </a:lnTo>
                  <a:lnTo>
                    <a:pt x="8566" y="9411"/>
                  </a:lnTo>
                  <a:lnTo>
                    <a:pt x="8749" y="9183"/>
                  </a:lnTo>
                  <a:lnTo>
                    <a:pt x="8909" y="8931"/>
                  </a:lnTo>
                  <a:lnTo>
                    <a:pt x="9023" y="8657"/>
                  </a:lnTo>
                  <a:lnTo>
                    <a:pt x="9137" y="8383"/>
                  </a:lnTo>
                  <a:lnTo>
                    <a:pt x="9229" y="8086"/>
                  </a:lnTo>
                  <a:lnTo>
                    <a:pt x="9274" y="7789"/>
                  </a:lnTo>
                  <a:lnTo>
                    <a:pt x="9297" y="7470"/>
                  </a:lnTo>
                  <a:lnTo>
                    <a:pt x="9297" y="7173"/>
                  </a:lnTo>
                  <a:lnTo>
                    <a:pt x="9274" y="6853"/>
                  </a:lnTo>
                  <a:lnTo>
                    <a:pt x="9206" y="6533"/>
                  </a:lnTo>
                  <a:lnTo>
                    <a:pt x="9023" y="5711"/>
                  </a:lnTo>
                  <a:lnTo>
                    <a:pt x="8840" y="4866"/>
                  </a:lnTo>
                  <a:lnTo>
                    <a:pt x="8635" y="3998"/>
                  </a:lnTo>
                  <a:lnTo>
                    <a:pt x="8521" y="3564"/>
                  </a:lnTo>
                  <a:lnTo>
                    <a:pt x="8384" y="3152"/>
                  </a:lnTo>
                  <a:lnTo>
                    <a:pt x="8224" y="2764"/>
                  </a:lnTo>
                  <a:lnTo>
                    <a:pt x="8041" y="2353"/>
                  </a:lnTo>
                  <a:lnTo>
                    <a:pt x="7835" y="1988"/>
                  </a:lnTo>
                  <a:lnTo>
                    <a:pt x="7607" y="1622"/>
                  </a:lnTo>
                  <a:lnTo>
                    <a:pt x="7333" y="1302"/>
                  </a:lnTo>
                  <a:lnTo>
                    <a:pt x="7036" y="1005"/>
                  </a:lnTo>
                  <a:lnTo>
                    <a:pt x="6716" y="708"/>
                  </a:lnTo>
                  <a:lnTo>
                    <a:pt x="6328" y="480"/>
                  </a:lnTo>
                  <a:lnTo>
                    <a:pt x="5939" y="274"/>
                  </a:lnTo>
                  <a:lnTo>
                    <a:pt x="5551" y="137"/>
                  </a:lnTo>
                  <a:lnTo>
                    <a:pt x="5163" y="46"/>
                  </a:lnTo>
                  <a:lnTo>
                    <a:pt x="47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67"/>
            <p:cNvSpPr/>
            <p:nvPr/>
          </p:nvSpPr>
          <p:spPr>
            <a:xfrm>
              <a:off x="4307412" y="3465829"/>
              <a:ext cx="108256" cy="134659"/>
            </a:xfrm>
            <a:custGeom>
              <a:avLst/>
              <a:gdLst/>
              <a:ahLst/>
              <a:cxnLst/>
              <a:rect l="l" t="t" r="r" b="b"/>
              <a:pathLst>
                <a:path w="6556" h="8155" extrusionOk="0">
                  <a:moveTo>
                    <a:pt x="3152" y="0"/>
                  </a:moveTo>
                  <a:lnTo>
                    <a:pt x="2855" y="23"/>
                  </a:lnTo>
                  <a:lnTo>
                    <a:pt x="2536" y="69"/>
                  </a:lnTo>
                  <a:lnTo>
                    <a:pt x="2239" y="160"/>
                  </a:lnTo>
                  <a:lnTo>
                    <a:pt x="1942" y="274"/>
                  </a:lnTo>
                  <a:lnTo>
                    <a:pt x="1668" y="411"/>
                  </a:lnTo>
                  <a:lnTo>
                    <a:pt x="1416" y="571"/>
                  </a:lnTo>
                  <a:lnTo>
                    <a:pt x="1188" y="777"/>
                  </a:lnTo>
                  <a:lnTo>
                    <a:pt x="959" y="982"/>
                  </a:lnTo>
                  <a:lnTo>
                    <a:pt x="754" y="1211"/>
                  </a:lnTo>
                  <a:lnTo>
                    <a:pt x="571" y="1462"/>
                  </a:lnTo>
                  <a:lnTo>
                    <a:pt x="411" y="1736"/>
                  </a:lnTo>
                  <a:lnTo>
                    <a:pt x="297" y="2010"/>
                  </a:lnTo>
                  <a:lnTo>
                    <a:pt x="206" y="2307"/>
                  </a:lnTo>
                  <a:lnTo>
                    <a:pt x="114" y="2832"/>
                  </a:lnTo>
                  <a:lnTo>
                    <a:pt x="23" y="3381"/>
                  </a:lnTo>
                  <a:lnTo>
                    <a:pt x="0" y="3929"/>
                  </a:lnTo>
                  <a:lnTo>
                    <a:pt x="0" y="4203"/>
                  </a:lnTo>
                  <a:lnTo>
                    <a:pt x="23" y="4477"/>
                  </a:lnTo>
                  <a:lnTo>
                    <a:pt x="69" y="5002"/>
                  </a:lnTo>
                  <a:lnTo>
                    <a:pt x="160" y="5459"/>
                  </a:lnTo>
                  <a:lnTo>
                    <a:pt x="229" y="5688"/>
                  </a:lnTo>
                  <a:lnTo>
                    <a:pt x="297" y="5916"/>
                  </a:lnTo>
                  <a:lnTo>
                    <a:pt x="411" y="6144"/>
                  </a:lnTo>
                  <a:lnTo>
                    <a:pt x="525" y="6396"/>
                  </a:lnTo>
                  <a:lnTo>
                    <a:pt x="663" y="6601"/>
                  </a:lnTo>
                  <a:lnTo>
                    <a:pt x="800" y="6784"/>
                  </a:lnTo>
                  <a:lnTo>
                    <a:pt x="937" y="6967"/>
                  </a:lnTo>
                  <a:lnTo>
                    <a:pt x="1097" y="7127"/>
                  </a:lnTo>
                  <a:lnTo>
                    <a:pt x="1256" y="7287"/>
                  </a:lnTo>
                  <a:lnTo>
                    <a:pt x="1439" y="7446"/>
                  </a:lnTo>
                  <a:lnTo>
                    <a:pt x="1827" y="7721"/>
                  </a:lnTo>
                  <a:lnTo>
                    <a:pt x="2102" y="7858"/>
                  </a:lnTo>
                  <a:lnTo>
                    <a:pt x="2398" y="7995"/>
                  </a:lnTo>
                  <a:lnTo>
                    <a:pt x="2695" y="8086"/>
                  </a:lnTo>
                  <a:lnTo>
                    <a:pt x="2992" y="8132"/>
                  </a:lnTo>
                  <a:lnTo>
                    <a:pt x="3312" y="8155"/>
                  </a:lnTo>
                  <a:lnTo>
                    <a:pt x="3609" y="8132"/>
                  </a:lnTo>
                  <a:lnTo>
                    <a:pt x="3906" y="8109"/>
                  </a:lnTo>
                  <a:lnTo>
                    <a:pt x="4226" y="8040"/>
                  </a:lnTo>
                  <a:lnTo>
                    <a:pt x="4500" y="7949"/>
                  </a:lnTo>
                  <a:lnTo>
                    <a:pt x="4797" y="7812"/>
                  </a:lnTo>
                  <a:lnTo>
                    <a:pt x="5071" y="7675"/>
                  </a:lnTo>
                  <a:lnTo>
                    <a:pt x="5322" y="7492"/>
                  </a:lnTo>
                  <a:lnTo>
                    <a:pt x="5551" y="7309"/>
                  </a:lnTo>
                  <a:lnTo>
                    <a:pt x="5779" y="7081"/>
                  </a:lnTo>
                  <a:lnTo>
                    <a:pt x="5962" y="6853"/>
                  </a:lnTo>
                  <a:lnTo>
                    <a:pt x="6145" y="6578"/>
                  </a:lnTo>
                  <a:lnTo>
                    <a:pt x="6304" y="6236"/>
                  </a:lnTo>
                  <a:lnTo>
                    <a:pt x="6441" y="5893"/>
                  </a:lnTo>
                  <a:lnTo>
                    <a:pt x="6533" y="5551"/>
                  </a:lnTo>
                  <a:lnTo>
                    <a:pt x="6556" y="5185"/>
                  </a:lnTo>
                  <a:lnTo>
                    <a:pt x="6556" y="4842"/>
                  </a:lnTo>
                  <a:lnTo>
                    <a:pt x="6510" y="4500"/>
                  </a:lnTo>
                  <a:lnTo>
                    <a:pt x="6441" y="4157"/>
                  </a:lnTo>
                  <a:lnTo>
                    <a:pt x="6327" y="3815"/>
                  </a:lnTo>
                  <a:lnTo>
                    <a:pt x="6350" y="3518"/>
                  </a:lnTo>
                  <a:lnTo>
                    <a:pt x="6373" y="3221"/>
                  </a:lnTo>
                  <a:lnTo>
                    <a:pt x="6373" y="2947"/>
                  </a:lnTo>
                  <a:lnTo>
                    <a:pt x="6350" y="2650"/>
                  </a:lnTo>
                  <a:lnTo>
                    <a:pt x="6304" y="2376"/>
                  </a:lnTo>
                  <a:lnTo>
                    <a:pt x="6236" y="2101"/>
                  </a:lnTo>
                  <a:lnTo>
                    <a:pt x="6122" y="1827"/>
                  </a:lnTo>
                  <a:lnTo>
                    <a:pt x="5985" y="1553"/>
                  </a:lnTo>
                  <a:lnTo>
                    <a:pt x="5802" y="1302"/>
                  </a:lnTo>
                  <a:lnTo>
                    <a:pt x="5619" y="1051"/>
                  </a:lnTo>
                  <a:lnTo>
                    <a:pt x="5414" y="845"/>
                  </a:lnTo>
                  <a:lnTo>
                    <a:pt x="5185" y="640"/>
                  </a:lnTo>
                  <a:lnTo>
                    <a:pt x="4934" y="480"/>
                  </a:lnTo>
                  <a:lnTo>
                    <a:pt x="4660" y="320"/>
                  </a:lnTo>
                  <a:lnTo>
                    <a:pt x="4386" y="206"/>
                  </a:lnTo>
                  <a:lnTo>
                    <a:pt x="4089" y="114"/>
                  </a:lnTo>
                  <a:lnTo>
                    <a:pt x="3792" y="46"/>
                  </a:lnTo>
                  <a:lnTo>
                    <a:pt x="347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67"/>
            <p:cNvSpPr/>
            <p:nvPr/>
          </p:nvSpPr>
          <p:spPr>
            <a:xfrm>
              <a:off x="4390007" y="3474118"/>
              <a:ext cx="107893" cy="150891"/>
            </a:xfrm>
            <a:custGeom>
              <a:avLst/>
              <a:gdLst/>
              <a:ahLst/>
              <a:cxnLst/>
              <a:rect l="l" t="t" r="r" b="b"/>
              <a:pathLst>
                <a:path w="6534" h="9138" extrusionOk="0">
                  <a:moveTo>
                    <a:pt x="3153" y="1"/>
                  </a:moveTo>
                  <a:lnTo>
                    <a:pt x="2856" y="46"/>
                  </a:lnTo>
                  <a:lnTo>
                    <a:pt x="2536" y="92"/>
                  </a:lnTo>
                  <a:lnTo>
                    <a:pt x="2239" y="160"/>
                  </a:lnTo>
                  <a:lnTo>
                    <a:pt x="1942" y="275"/>
                  </a:lnTo>
                  <a:lnTo>
                    <a:pt x="1645" y="412"/>
                  </a:lnTo>
                  <a:lnTo>
                    <a:pt x="1371" y="572"/>
                  </a:lnTo>
                  <a:lnTo>
                    <a:pt x="1120" y="754"/>
                  </a:lnTo>
                  <a:lnTo>
                    <a:pt x="891" y="960"/>
                  </a:lnTo>
                  <a:lnTo>
                    <a:pt x="686" y="1188"/>
                  </a:lnTo>
                  <a:lnTo>
                    <a:pt x="503" y="1440"/>
                  </a:lnTo>
                  <a:lnTo>
                    <a:pt x="366" y="1714"/>
                  </a:lnTo>
                  <a:lnTo>
                    <a:pt x="252" y="1988"/>
                  </a:lnTo>
                  <a:lnTo>
                    <a:pt x="183" y="2308"/>
                  </a:lnTo>
                  <a:lnTo>
                    <a:pt x="92" y="2993"/>
                  </a:lnTo>
                  <a:lnTo>
                    <a:pt x="23" y="3678"/>
                  </a:lnTo>
                  <a:lnTo>
                    <a:pt x="0" y="4340"/>
                  </a:lnTo>
                  <a:lnTo>
                    <a:pt x="23" y="5003"/>
                  </a:lnTo>
                  <a:lnTo>
                    <a:pt x="92" y="5642"/>
                  </a:lnTo>
                  <a:lnTo>
                    <a:pt x="137" y="5962"/>
                  </a:lnTo>
                  <a:lnTo>
                    <a:pt x="206" y="6282"/>
                  </a:lnTo>
                  <a:lnTo>
                    <a:pt x="297" y="6625"/>
                  </a:lnTo>
                  <a:lnTo>
                    <a:pt x="412" y="6944"/>
                  </a:lnTo>
                  <a:lnTo>
                    <a:pt x="526" y="7264"/>
                  </a:lnTo>
                  <a:lnTo>
                    <a:pt x="663" y="7584"/>
                  </a:lnTo>
                  <a:lnTo>
                    <a:pt x="823" y="7881"/>
                  </a:lnTo>
                  <a:lnTo>
                    <a:pt x="1005" y="8132"/>
                  </a:lnTo>
                  <a:lnTo>
                    <a:pt x="1211" y="8338"/>
                  </a:lnTo>
                  <a:lnTo>
                    <a:pt x="1439" y="8543"/>
                  </a:lnTo>
                  <a:lnTo>
                    <a:pt x="1714" y="8703"/>
                  </a:lnTo>
                  <a:lnTo>
                    <a:pt x="1988" y="8840"/>
                  </a:lnTo>
                  <a:lnTo>
                    <a:pt x="2285" y="8954"/>
                  </a:lnTo>
                  <a:lnTo>
                    <a:pt x="2582" y="9046"/>
                  </a:lnTo>
                  <a:lnTo>
                    <a:pt x="2878" y="9092"/>
                  </a:lnTo>
                  <a:lnTo>
                    <a:pt x="3198" y="9137"/>
                  </a:lnTo>
                  <a:lnTo>
                    <a:pt x="3518" y="9137"/>
                  </a:lnTo>
                  <a:lnTo>
                    <a:pt x="3838" y="9114"/>
                  </a:lnTo>
                  <a:lnTo>
                    <a:pt x="4135" y="9046"/>
                  </a:lnTo>
                  <a:lnTo>
                    <a:pt x="4432" y="8977"/>
                  </a:lnTo>
                  <a:lnTo>
                    <a:pt x="4706" y="8863"/>
                  </a:lnTo>
                  <a:lnTo>
                    <a:pt x="4980" y="8726"/>
                  </a:lnTo>
                  <a:lnTo>
                    <a:pt x="5231" y="8566"/>
                  </a:lnTo>
                  <a:lnTo>
                    <a:pt x="5482" y="8361"/>
                  </a:lnTo>
                  <a:lnTo>
                    <a:pt x="5688" y="8155"/>
                  </a:lnTo>
                  <a:lnTo>
                    <a:pt x="5894" y="7927"/>
                  </a:lnTo>
                  <a:lnTo>
                    <a:pt x="6053" y="7675"/>
                  </a:lnTo>
                  <a:lnTo>
                    <a:pt x="6213" y="7401"/>
                  </a:lnTo>
                  <a:lnTo>
                    <a:pt x="6328" y="7127"/>
                  </a:lnTo>
                  <a:lnTo>
                    <a:pt x="6419" y="6830"/>
                  </a:lnTo>
                  <a:lnTo>
                    <a:pt x="6487" y="6579"/>
                  </a:lnTo>
                  <a:lnTo>
                    <a:pt x="6533" y="6305"/>
                  </a:lnTo>
                  <a:lnTo>
                    <a:pt x="6533" y="6054"/>
                  </a:lnTo>
                  <a:lnTo>
                    <a:pt x="6510" y="5802"/>
                  </a:lnTo>
                  <a:lnTo>
                    <a:pt x="6487" y="5551"/>
                  </a:lnTo>
                  <a:lnTo>
                    <a:pt x="6442" y="5300"/>
                  </a:lnTo>
                  <a:lnTo>
                    <a:pt x="6373" y="5049"/>
                  </a:lnTo>
                  <a:lnTo>
                    <a:pt x="6282" y="4820"/>
                  </a:lnTo>
                  <a:lnTo>
                    <a:pt x="6282" y="4774"/>
                  </a:lnTo>
                  <a:lnTo>
                    <a:pt x="6350" y="4957"/>
                  </a:lnTo>
                  <a:lnTo>
                    <a:pt x="6259" y="4706"/>
                  </a:lnTo>
                  <a:lnTo>
                    <a:pt x="6259" y="4615"/>
                  </a:lnTo>
                  <a:lnTo>
                    <a:pt x="6259" y="4340"/>
                  </a:lnTo>
                  <a:lnTo>
                    <a:pt x="6282" y="4066"/>
                  </a:lnTo>
                  <a:lnTo>
                    <a:pt x="6328" y="3541"/>
                  </a:lnTo>
                  <a:lnTo>
                    <a:pt x="6259" y="3975"/>
                  </a:lnTo>
                  <a:lnTo>
                    <a:pt x="6305" y="3655"/>
                  </a:lnTo>
                  <a:lnTo>
                    <a:pt x="6328" y="3335"/>
                  </a:lnTo>
                  <a:lnTo>
                    <a:pt x="6350" y="3038"/>
                  </a:lnTo>
                  <a:lnTo>
                    <a:pt x="6328" y="2742"/>
                  </a:lnTo>
                  <a:lnTo>
                    <a:pt x="6282" y="2445"/>
                  </a:lnTo>
                  <a:lnTo>
                    <a:pt x="6213" y="2148"/>
                  </a:lnTo>
                  <a:lnTo>
                    <a:pt x="6099" y="1851"/>
                  </a:lnTo>
                  <a:lnTo>
                    <a:pt x="5939" y="1554"/>
                  </a:lnTo>
                  <a:lnTo>
                    <a:pt x="5779" y="1303"/>
                  </a:lnTo>
                  <a:lnTo>
                    <a:pt x="5574" y="1051"/>
                  </a:lnTo>
                  <a:lnTo>
                    <a:pt x="5368" y="846"/>
                  </a:lnTo>
                  <a:lnTo>
                    <a:pt x="5140" y="640"/>
                  </a:lnTo>
                  <a:lnTo>
                    <a:pt x="4889" y="480"/>
                  </a:lnTo>
                  <a:lnTo>
                    <a:pt x="4637" y="320"/>
                  </a:lnTo>
                  <a:lnTo>
                    <a:pt x="4340" y="206"/>
                  </a:lnTo>
                  <a:lnTo>
                    <a:pt x="4066" y="115"/>
                  </a:lnTo>
                  <a:lnTo>
                    <a:pt x="3769" y="46"/>
                  </a:lnTo>
                  <a:lnTo>
                    <a:pt x="34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67"/>
            <p:cNvSpPr/>
            <p:nvPr/>
          </p:nvSpPr>
          <p:spPr>
            <a:xfrm>
              <a:off x="4476005" y="3468834"/>
              <a:ext cx="113540" cy="145227"/>
            </a:xfrm>
            <a:custGeom>
              <a:avLst/>
              <a:gdLst/>
              <a:ahLst/>
              <a:cxnLst/>
              <a:rect l="l" t="t" r="r" b="b"/>
              <a:pathLst>
                <a:path w="6876" h="8795" extrusionOk="0">
                  <a:moveTo>
                    <a:pt x="3130" y="1"/>
                  </a:moveTo>
                  <a:lnTo>
                    <a:pt x="2810" y="24"/>
                  </a:lnTo>
                  <a:lnTo>
                    <a:pt x="2513" y="69"/>
                  </a:lnTo>
                  <a:lnTo>
                    <a:pt x="2193" y="161"/>
                  </a:lnTo>
                  <a:lnTo>
                    <a:pt x="1896" y="252"/>
                  </a:lnTo>
                  <a:lnTo>
                    <a:pt x="1622" y="389"/>
                  </a:lnTo>
                  <a:lnTo>
                    <a:pt x="1348" y="549"/>
                  </a:lnTo>
                  <a:lnTo>
                    <a:pt x="1097" y="732"/>
                  </a:lnTo>
                  <a:lnTo>
                    <a:pt x="868" y="937"/>
                  </a:lnTo>
                  <a:lnTo>
                    <a:pt x="663" y="1166"/>
                  </a:lnTo>
                  <a:lnTo>
                    <a:pt x="480" y="1417"/>
                  </a:lnTo>
                  <a:lnTo>
                    <a:pt x="343" y="1691"/>
                  </a:lnTo>
                  <a:lnTo>
                    <a:pt x="229" y="1988"/>
                  </a:lnTo>
                  <a:lnTo>
                    <a:pt x="137" y="2285"/>
                  </a:lnTo>
                  <a:lnTo>
                    <a:pt x="46" y="2924"/>
                  </a:lnTo>
                  <a:lnTo>
                    <a:pt x="0" y="3564"/>
                  </a:lnTo>
                  <a:lnTo>
                    <a:pt x="0" y="4204"/>
                  </a:lnTo>
                  <a:lnTo>
                    <a:pt x="23" y="4523"/>
                  </a:lnTo>
                  <a:lnTo>
                    <a:pt x="69" y="4843"/>
                  </a:lnTo>
                  <a:lnTo>
                    <a:pt x="115" y="5163"/>
                  </a:lnTo>
                  <a:lnTo>
                    <a:pt x="183" y="5483"/>
                  </a:lnTo>
                  <a:lnTo>
                    <a:pt x="274" y="5780"/>
                  </a:lnTo>
                  <a:lnTo>
                    <a:pt x="366" y="6099"/>
                  </a:lnTo>
                  <a:lnTo>
                    <a:pt x="503" y="6396"/>
                  </a:lnTo>
                  <a:lnTo>
                    <a:pt x="640" y="6671"/>
                  </a:lnTo>
                  <a:lnTo>
                    <a:pt x="800" y="6967"/>
                  </a:lnTo>
                  <a:lnTo>
                    <a:pt x="960" y="7242"/>
                  </a:lnTo>
                  <a:lnTo>
                    <a:pt x="1165" y="7493"/>
                  </a:lnTo>
                  <a:lnTo>
                    <a:pt x="1371" y="7721"/>
                  </a:lnTo>
                  <a:lnTo>
                    <a:pt x="1599" y="7950"/>
                  </a:lnTo>
                  <a:lnTo>
                    <a:pt x="1828" y="8132"/>
                  </a:lnTo>
                  <a:lnTo>
                    <a:pt x="2079" y="8315"/>
                  </a:lnTo>
                  <a:lnTo>
                    <a:pt x="2353" y="8452"/>
                  </a:lnTo>
                  <a:lnTo>
                    <a:pt x="2627" y="8589"/>
                  </a:lnTo>
                  <a:lnTo>
                    <a:pt x="2901" y="8681"/>
                  </a:lnTo>
                  <a:lnTo>
                    <a:pt x="3198" y="8749"/>
                  </a:lnTo>
                  <a:lnTo>
                    <a:pt x="3495" y="8795"/>
                  </a:lnTo>
                  <a:lnTo>
                    <a:pt x="3792" y="8795"/>
                  </a:lnTo>
                  <a:lnTo>
                    <a:pt x="4089" y="8772"/>
                  </a:lnTo>
                  <a:lnTo>
                    <a:pt x="4386" y="8726"/>
                  </a:lnTo>
                  <a:lnTo>
                    <a:pt x="4683" y="8635"/>
                  </a:lnTo>
                  <a:lnTo>
                    <a:pt x="4980" y="8521"/>
                  </a:lnTo>
                  <a:lnTo>
                    <a:pt x="5277" y="8361"/>
                  </a:lnTo>
                  <a:lnTo>
                    <a:pt x="5528" y="8201"/>
                  </a:lnTo>
                  <a:lnTo>
                    <a:pt x="5779" y="8018"/>
                  </a:lnTo>
                  <a:lnTo>
                    <a:pt x="5985" y="7790"/>
                  </a:lnTo>
                  <a:lnTo>
                    <a:pt x="6190" y="7561"/>
                  </a:lnTo>
                  <a:lnTo>
                    <a:pt x="6350" y="7287"/>
                  </a:lnTo>
                  <a:lnTo>
                    <a:pt x="6510" y="7013"/>
                  </a:lnTo>
                  <a:lnTo>
                    <a:pt x="6647" y="6739"/>
                  </a:lnTo>
                  <a:lnTo>
                    <a:pt x="6739" y="6442"/>
                  </a:lnTo>
                  <a:lnTo>
                    <a:pt x="6807" y="6145"/>
                  </a:lnTo>
                  <a:lnTo>
                    <a:pt x="6853" y="5825"/>
                  </a:lnTo>
                  <a:lnTo>
                    <a:pt x="6876" y="5528"/>
                  </a:lnTo>
                  <a:lnTo>
                    <a:pt x="6853" y="5209"/>
                  </a:lnTo>
                  <a:lnTo>
                    <a:pt x="6784" y="4912"/>
                  </a:lnTo>
                  <a:lnTo>
                    <a:pt x="6693" y="4615"/>
                  </a:lnTo>
                  <a:lnTo>
                    <a:pt x="6579" y="4341"/>
                  </a:lnTo>
                  <a:lnTo>
                    <a:pt x="6419" y="4067"/>
                  </a:lnTo>
                  <a:lnTo>
                    <a:pt x="6282" y="3861"/>
                  </a:lnTo>
                  <a:lnTo>
                    <a:pt x="6282" y="3564"/>
                  </a:lnTo>
                  <a:lnTo>
                    <a:pt x="6305" y="3290"/>
                  </a:lnTo>
                  <a:lnTo>
                    <a:pt x="6305" y="3107"/>
                  </a:lnTo>
                  <a:lnTo>
                    <a:pt x="6305" y="2879"/>
                  </a:lnTo>
                  <a:lnTo>
                    <a:pt x="6282" y="2650"/>
                  </a:lnTo>
                  <a:lnTo>
                    <a:pt x="6259" y="2422"/>
                  </a:lnTo>
                  <a:lnTo>
                    <a:pt x="6190" y="2194"/>
                  </a:lnTo>
                  <a:lnTo>
                    <a:pt x="6122" y="1988"/>
                  </a:lnTo>
                  <a:lnTo>
                    <a:pt x="6031" y="1760"/>
                  </a:lnTo>
                  <a:lnTo>
                    <a:pt x="5916" y="1531"/>
                  </a:lnTo>
                  <a:lnTo>
                    <a:pt x="5734" y="1280"/>
                  </a:lnTo>
                  <a:lnTo>
                    <a:pt x="5551" y="1051"/>
                  </a:lnTo>
                  <a:lnTo>
                    <a:pt x="5345" y="823"/>
                  </a:lnTo>
                  <a:lnTo>
                    <a:pt x="5117" y="640"/>
                  </a:lnTo>
                  <a:lnTo>
                    <a:pt x="4866" y="458"/>
                  </a:lnTo>
                  <a:lnTo>
                    <a:pt x="4591" y="298"/>
                  </a:lnTo>
                  <a:lnTo>
                    <a:pt x="4317" y="183"/>
                  </a:lnTo>
                  <a:lnTo>
                    <a:pt x="4020" y="92"/>
                  </a:lnTo>
                  <a:lnTo>
                    <a:pt x="3723" y="24"/>
                  </a:lnTo>
                  <a:lnTo>
                    <a:pt x="34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67"/>
            <p:cNvSpPr/>
            <p:nvPr/>
          </p:nvSpPr>
          <p:spPr>
            <a:xfrm>
              <a:off x="4559739" y="3462807"/>
              <a:ext cx="115043" cy="134659"/>
            </a:xfrm>
            <a:custGeom>
              <a:avLst/>
              <a:gdLst/>
              <a:ahLst/>
              <a:cxnLst/>
              <a:rect l="l" t="t" r="r" b="b"/>
              <a:pathLst>
                <a:path w="6967" h="8155" extrusionOk="0">
                  <a:moveTo>
                    <a:pt x="3152" y="0"/>
                  </a:moveTo>
                  <a:lnTo>
                    <a:pt x="2833" y="23"/>
                  </a:lnTo>
                  <a:lnTo>
                    <a:pt x="2536" y="69"/>
                  </a:lnTo>
                  <a:lnTo>
                    <a:pt x="2239" y="160"/>
                  </a:lnTo>
                  <a:lnTo>
                    <a:pt x="1942" y="252"/>
                  </a:lnTo>
                  <a:lnTo>
                    <a:pt x="1668" y="389"/>
                  </a:lnTo>
                  <a:lnTo>
                    <a:pt x="1416" y="548"/>
                  </a:lnTo>
                  <a:lnTo>
                    <a:pt x="1165" y="731"/>
                  </a:lnTo>
                  <a:lnTo>
                    <a:pt x="937" y="937"/>
                  </a:lnTo>
                  <a:lnTo>
                    <a:pt x="731" y="1165"/>
                  </a:lnTo>
                  <a:lnTo>
                    <a:pt x="548" y="1416"/>
                  </a:lnTo>
                  <a:lnTo>
                    <a:pt x="388" y="1668"/>
                  </a:lnTo>
                  <a:lnTo>
                    <a:pt x="251" y="1942"/>
                  </a:lnTo>
                  <a:lnTo>
                    <a:pt x="137" y="2239"/>
                  </a:lnTo>
                  <a:lnTo>
                    <a:pt x="69" y="2536"/>
                  </a:lnTo>
                  <a:lnTo>
                    <a:pt x="23" y="2833"/>
                  </a:lnTo>
                  <a:lnTo>
                    <a:pt x="0" y="3152"/>
                  </a:lnTo>
                  <a:lnTo>
                    <a:pt x="46" y="3723"/>
                  </a:lnTo>
                  <a:lnTo>
                    <a:pt x="114" y="4295"/>
                  </a:lnTo>
                  <a:lnTo>
                    <a:pt x="229" y="4820"/>
                  </a:lnTo>
                  <a:lnTo>
                    <a:pt x="411" y="5345"/>
                  </a:lnTo>
                  <a:lnTo>
                    <a:pt x="640" y="5848"/>
                  </a:lnTo>
                  <a:lnTo>
                    <a:pt x="754" y="6099"/>
                  </a:lnTo>
                  <a:lnTo>
                    <a:pt x="914" y="6350"/>
                  </a:lnTo>
                  <a:lnTo>
                    <a:pt x="1051" y="6579"/>
                  </a:lnTo>
                  <a:lnTo>
                    <a:pt x="1234" y="6807"/>
                  </a:lnTo>
                  <a:lnTo>
                    <a:pt x="1416" y="7013"/>
                  </a:lnTo>
                  <a:lnTo>
                    <a:pt x="1599" y="7241"/>
                  </a:lnTo>
                  <a:lnTo>
                    <a:pt x="1827" y="7447"/>
                  </a:lnTo>
                  <a:lnTo>
                    <a:pt x="2079" y="7652"/>
                  </a:lnTo>
                  <a:lnTo>
                    <a:pt x="2353" y="7789"/>
                  </a:lnTo>
                  <a:lnTo>
                    <a:pt x="2627" y="7926"/>
                  </a:lnTo>
                  <a:lnTo>
                    <a:pt x="2924" y="8018"/>
                  </a:lnTo>
                  <a:lnTo>
                    <a:pt x="3221" y="8086"/>
                  </a:lnTo>
                  <a:lnTo>
                    <a:pt x="3518" y="8132"/>
                  </a:lnTo>
                  <a:lnTo>
                    <a:pt x="3838" y="8155"/>
                  </a:lnTo>
                  <a:lnTo>
                    <a:pt x="4134" y="8132"/>
                  </a:lnTo>
                  <a:lnTo>
                    <a:pt x="4431" y="8086"/>
                  </a:lnTo>
                  <a:lnTo>
                    <a:pt x="4728" y="8018"/>
                  </a:lnTo>
                  <a:lnTo>
                    <a:pt x="5025" y="7904"/>
                  </a:lnTo>
                  <a:lnTo>
                    <a:pt x="5299" y="7789"/>
                  </a:lnTo>
                  <a:lnTo>
                    <a:pt x="5574" y="7629"/>
                  </a:lnTo>
                  <a:lnTo>
                    <a:pt x="5825" y="7447"/>
                  </a:lnTo>
                  <a:lnTo>
                    <a:pt x="6053" y="7241"/>
                  </a:lnTo>
                  <a:lnTo>
                    <a:pt x="6259" y="7013"/>
                  </a:lnTo>
                  <a:lnTo>
                    <a:pt x="6441" y="6784"/>
                  </a:lnTo>
                  <a:lnTo>
                    <a:pt x="6579" y="6533"/>
                  </a:lnTo>
                  <a:lnTo>
                    <a:pt x="6716" y="6282"/>
                  </a:lnTo>
                  <a:lnTo>
                    <a:pt x="6807" y="6008"/>
                  </a:lnTo>
                  <a:lnTo>
                    <a:pt x="6875" y="5734"/>
                  </a:lnTo>
                  <a:lnTo>
                    <a:pt x="6944" y="5459"/>
                  </a:lnTo>
                  <a:lnTo>
                    <a:pt x="6967" y="5185"/>
                  </a:lnTo>
                  <a:lnTo>
                    <a:pt x="6967" y="4911"/>
                  </a:lnTo>
                  <a:lnTo>
                    <a:pt x="6944" y="4637"/>
                  </a:lnTo>
                  <a:lnTo>
                    <a:pt x="6898" y="4363"/>
                  </a:lnTo>
                  <a:lnTo>
                    <a:pt x="6830" y="4089"/>
                  </a:lnTo>
                  <a:lnTo>
                    <a:pt x="6716" y="3815"/>
                  </a:lnTo>
                  <a:lnTo>
                    <a:pt x="6601" y="3564"/>
                  </a:lnTo>
                  <a:lnTo>
                    <a:pt x="6464" y="3312"/>
                  </a:lnTo>
                  <a:lnTo>
                    <a:pt x="6304" y="3084"/>
                  </a:lnTo>
                  <a:lnTo>
                    <a:pt x="6282" y="2764"/>
                  </a:lnTo>
                  <a:lnTo>
                    <a:pt x="6213" y="2467"/>
                  </a:lnTo>
                  <a:lnTo>
                    <a:pt x="6145" y="2170"/>
                  </a:lnTo>
                  <a:lnTo>
                    <a:pt x="6030" y="1896"/>
                  </a:lnTo>
                  <a:lnTo>
                    <a:pt x="5893" y="1622"/>
                  </a:lnTo>
                  <a:lnTo>
                    <a:pt x="5733" y="1371"/>
                  </a:lnTo>
                  <a:lnTo>
                    <a:pt x="5551" y="1120"/>
                  </a:lnTo>
                  <a:lnTo>
                    <a:pt x="5345" y="914"/>
                  </a:lnTo>
                  <a:lnTo>
                    <a:pt x="5117" y="708"/>
                  </a:lnTo>
                  <a:lnTo>
                    <a:pt x="4888" y="526"/>
                  </a:lnTo>
                  <a:lnTo>
                    <a:pt x="4637" y="389"/>
                  </a:lnTo>
                  <a:lnTo>
                    <a:pt x="4363" y="252"/>
                  </a:lnTo>
                  <a:lnTo>
                    <a:pt x="4066" y="137"/>
                  </a:lnTo>
                  <a:lnTo>
                    <a:pt x="3769" y="69"/>
                  </a:lnTo>
                  <a:lnTo>
                    <a:pt x="3472" y="23"/>
                  </a:lnTo>
                  <a:lnTo>
                    <a:pt x="31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67"/>
            <p:cNvSpPr/>
            <p:nvPr/>
          </p:nvSpPr>
          <p:spPr>
            <a:xfrm>
              <a:off x="4635169" y="3429617"/>
              <a:ext cx="125990" cy="150875"/>
            </a:xfrm>
            <a:custGeom>
              <a:avLst/>
              <a:gdLst/>
              <a:ahLst/>
              <a:cxnLst/>
              <a:rect l="l" t="t" r="r" b="b"/>
              <a:pathLst>
                <a:path w="7630" h="9137" extrusionOk="0">
                  <a:moveTo>
                    <a:pt x="2901" y="0"/>
                  </a:moveTo>
                  <a:lnTo>
                    <a:pt x="2604" y="46"/>
                  </a:lnTo>
                  <a:lnTo>
                    <a:pt x="2285" y="114"/>
                  </a:lnTo>
                  <a:lnTo>
                    <a:pt x="1988" y="206"/>
                  </a:lnTo>
                  <a:lnTo>
                    <a:pt x="1691" y="343"/>
                  </a:lnTo>
                  <a:lnTo>
                    <a:pt x="1417" y="503"/>
                  </a:lnTo>
                  <a:lnTo>
                    <a:pt x="1188" y="685"/>
                  </a:lnTo>
                  <a:lnTo>
                    <a:pt x="960" y="891"/>
                  </a:lnTo>
                  <a:lnTo>
                    <a:pt x="754" y="1097"/>
                  </a:lnTo>
                  <a:lnTo>
                    <a:pt x="572" y="1348"/>
                  </a:lnTo>
                  <a:lnTo>
                    <a:pt x="412" y="1599"/>
                  </a:lnTo>
                  <a:lnTo>
                    <a:pt x="275" y="1873"/>
                  </a:lnTo>
                  <a:lnTo>
                    <a:pt x="160" y="2147"/>
                  </a:lnTo>
                  <a:lnTo>
                    <a:pt x="69" y="2444"/>
                  </a:lnTo>
                  <a:lnTo>
                    <a:pt x="23" y="2741"/>
                  </a:lnTo>
                  <a:lnTo>
                    <a:pt x="0" y="3061"/>
                  </a:lnTo>
                  <a:lnTo>
                    <a:pt x="0" y="3358"/>
                  </a:lnTo>
                  <a:lnTo>
                    <a:pt x="23" y="3678"/>
                  </a:lnTo>
                  <a:lnTo>
                    <a:pt x="92" y="3998"/>
                  </a:lnTo>
                  <a:lnTo>
                    <a:pt x="229" y="4546"/>
                  </a:lnTo>
                  <a:lnTo>
                    <a:pt x="412" y="5140"/>
                  </a:lnTo>
                  <a:lnTo>
                    <a:pt x="617" y="5711"/>
                  </a:lnTo>
                  <a:lnTo>
                    <a:pt x="846" y="6282"/>
                  </a:lnTo>
                  <a:lnTo>
                    <a:pt x="1143" y="6830"/>
                  </a:lnTo>
                  <a:lnTo>
                    <a:pt x="1280" y="7104"/>
                  </a:lnTo>
                  <a:lnTo>
                    <a:pt x="1462" y="7355"/>
                  </a:lnTo>
                  <a:lnTo>
                    <a:pt x="1622" y="7606"/>
                  </a:lnTo>
                  <a:lnTo>
                    <a:pt x="1828" y="7835"/>
                  </a:lnTo>
                  <a:lnTo>
                    <a:pt x="2033" y="8040"/>
                  </a:lnTo>
                  <a:lnTo>
                    <a:pt x="2239" y="8246"/>
                  </a:lnTo>
                  <a:lnTo>
                    <a:pt x="2490" y="8429"/>
                  </a:lnTo>
                  <a:lnTo>
                    <a:pt x="2764" y="8612"/>
                  </a:lnTo>
                  <a:lnTo>
                    <a:pt x="3038" y="8749"/>
                  </a:lnTo>
                  <a:lnTo>
                    <a:pt x="3313" y="8886"/>
                  </a:lnTo>
                  <a:lnTo>
                    <a:pt x="3609" y="8977"/>
                  </a:lnTo>
                  <a:lnTo>
                    <a:pt x="3884" y="9068"/>
                  </a:lnTo>
                  <a:lnTo>
                    <a:pt x="4180" y="9114"/>
                  </a:lnTo>
                  <a:lnTo>
                    <a:pt x="4477" y="9137"/>
                  </a:lnTo>
                  <a:lnTo>
                    <a:pt x="4774" y="9137"/>
                  </a:lnTo>
                  <a:lnTo>
                    <a:pt x="5071" y="9091"/>
                  </a:lnTo>
                  <a:lnTo>
                    <a:pt x="5368" y="9023"/>
                  </a:lnTo>
                  <a:lnTo>
                    <a:pt x="5642" y="8931"/>
                  </a:lnTo>
                  <a:lnTo>
                    <a:pt x="5916" y="8817"/>
                  </a:lnTo>
                  <a:lnTo>
                    <a:pt x="6191" y="8657"/>
                  </a:lnTo>
                  <a:lnTo>
                    <a:pt x="6442" y="8452"/>
                  </a:lnTo>
                  <a:lnTo>
                    <a:pt x="6693" y="8246"/>
                  </a:lnTo>
                  <a:lnTo>
                    <a:pt x="6899" y="8018"/>
                  </a:lnTo>
                  <a:lnTo>
                    <a:pt x="7081" y="7766"/>
                  </a:lnTo>
                  <a:lnTo>
                    <a:pt x="7241" y="7492"/>
                  </a:lnTo>
                  <a:lnTo>
                    <a:pt x="7355" y="7218"/>
                  </a:lnTo>
                  <a:lnTo>
                    <a:pt x="7470" y="6921"/>
                  </a:lnTo>
                  <a:lnTo>
                    <a:pt x="7538" y="6624"/>
                  </a:lnTo>
                  <a:lnTo>
                    <a:pt x="7607" y="6305"/>
                  </a:lnTo>
                  <a:lnTo>
                    <a:pt x="7630" y="6008"/>
                  </a:lnTo>
                  <a:lnTo>
                    <a:pt x="7607" y="5688"/>
                  </a:lnTo>
                  <a:lnTo>
                    <a:pt x="7584" y="5368"/>
                  </a:lnTo>
                  <a:lnTo>
                    <a:pt x="7515" y="5071"/>
                  </a:lnTo>
                  <a:lnTo>
                    <a:pt x="7424" y="4774"/>
                  </a:lnTo>
                  <a:lnTo>
                    <a:pt x="7287" y="4500"/>
                  </a:lnTo>
                  <a:lnTo>
                    <a:pt x="7127" y="4249"/>
                  </a:lnTo>
                  <a:lnTo>
                    <a:pt x="6921" y="3998"/>
                  </a:lnTo>
                  <a:lnTo>
                    <a:pt x="6693" y="3769"/>
                  </a:lnTo>
                  <a:lnTo>
                    <a:pt x="6670" y="3746"/>
                  </a:lnTo>
                  <a:lnTo>
                    <a:pt x="6556" y="3518"/>
                  </a:lnTo>
                  <a:lnTo>
                    <a:pt x="6350" y="2924"/>
                  </a:lnTo>
                  <a:lnTo>
                    <a:pt x="6168" y="2307"/>
                  </a:lnTo>
                  <a:lnTo>
                    <a:pt x="6076" y="2010"/>
                  </a:lnTo>
                  <a:lnTo>
                    <a:pt x="5939" y="1713"/>
                  </a:lnTo>
                  <a:lnTo>
                    <a:pt x="5802" y="1462"/>
                  </a:lnTo>
                  <a:lnTo>
                    <a:pt x="5620" y="1211"/>
                  </a:lnTo>
                  <a:lnTo>
                    <a:pt x="5414" y="982"/>
                  </a:lnTo>
                  <a:lnTo>
                    <a:pt x="5186" y="777"/>
                  </a:lnTo>
                  <a:lnTo>
                    <a:pt x="4934" y="571"/>
                  </a:lnTo>
                  <a:lnTo>
                    <a:pt x="4683" y="411"/>
                  </a:lnTo>
                  <a:lnTo>
                    <a:pt x="4409" y="274"/>
                  </a:lnTo>
                  <a:lnTo>
                    <a:pt x="4112" y="183"/>
                  </a:lnTo>
                  <a:lnTo>
                    <a:pt x="3838" y="92"/>
                  </a:lnTo>
                  <a:lnTo>
                    <a:pt x="3518" y="23"/>
                  </a:lnTo>
                  <a:lnTo>
                    <a:pt x="322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67"/>
            <p:cNvSpPr/>
            <p:nvPr/>
          </p:nvSpPr>
          <p:spPr>
            <a:xfrm>
              <a:off x="4698164" y="3404716"/>
              <a:ext cx="129375" cy="142965"/>
            </a:xfrm>
            <a:custGeom>
              <a:avLst/>
              <a:gdLst/>
              <a:ahLst/>
              <a:cxnLst/>
              <a:rect l="l" t="t" r="r" b="b"/>
              <a:pathLst>
                <a:path w="7835" h="8658" extrusionOk="0">
                  <a:moveTo>
                    <a:pt x="2969" y="1"/>
                  </a:moveTo>
                  <a:lnTo>
                    <a:pt x="2650" y="46"/>
                  </a:lnTo>
                  <a:lnTo>
                    <a:pt x="2353" y="115"/>
                  </a:lnTo>
                  <a:lnTo>
                    <a:pt x="2056" y="206"/>
                  </a:lnTo>
                  <a:lnTo>
                    <a:pt x="1782" y="320"/>
                  </a:lnTo>
                  <a:lnTo>
                    <a:pt x="1508" y="480"/>
                  </a:lnTo>
                  <a:lnTo>
                    <a:pt x="1256" y="640"/>
                  </a:lnTo>
                  <a:lnTo>
                    <a:pt x="1028" y="846"/>
                  </a:lnTo>
                  <a:lnTo>
                    <a:pt x="822" y="1051"/>
                  </a:lnTo>
                  <a:lnTo>
                    <a:pt x="617" y="1303"/>
                  </a:lnTo>
                  <a:lnTo>
                    <a:pt x="457" y="1554"/>
                  </a:lnTo>
                  <a:lnTo>
                    <a:pt x="320" y="1828"/>
                  </a:lnTo>
                  <a:lnTo>
                    <a:pt x="206" y="2102"/>
                  </a:lnTo>
                  <a:lnTo>
                    <a:pt x="114" y="2422"/>
                  </a:lnTo>
                  <a:lnTo>
                    <a:pt x="46" y="2742"/>
                  </a:lnTo>
                  <a:lnTo>
                    <a:pt x="0" y="3061"/>
                  </a:lnTo>
                  <a:lnTo>
                    <a:pt x="0" y="3381"/>
                  </a:lnTo>
                  <a:lnTo>
                    <a:pt x="46" y="3701"/>
                  </a:lnTo>
                  <a:lnTo>
                    <a:pt x="137" y="3975"/>
                  </a:lnTo>
                  <a:lnTo>
                    <a:pt x="571" y="5003"/>
                  </a:lnTo>
                  <a:lnTo>
                    <a:pt x="799" y="5506"/>
                  </a:lnTo>
                  <a:lnTo>
                    <a:pt x="1074" y="6008"/>
                  </a:lnTo>
                  <a:lnTo>
                    <a:pt x="1371" y="6488"/>
                  </a:lnTo>
                  <a:lnTo>
                    <a:pt x="1690" y="6945"/>
                  </a:lnTo>
                  <a:lnTo>
                    <a:pt x="1873" y="7150"/>
                  </a:lnTo>
                  <a:lnTo>
                    <a:pt x="2056" y="7356"/>
                  </a:lnTo>
                  <a:lnTo>
                    <a:pt x="2261" y="7538"/>
                  </a:lnTo>
                  <a:lnTo>
                    <a:pt x="2467" y="7721"/>
                  </a:lnTo>
                  <a:lnTo>
                    <a:pt x="2718" y="7927"/>
                  </a:lnTo>
                  <a:lnTo>
                    <a:pt x="2969" y="8109"/>
                  </a:lnTo>
                  <a:lnTo>
                    <a:pt x="3221" y="8269"/>
                  </a:lnTo>
                  <a:lnTo>
                    <a:pt x="3495" y="8384"/>
                  </a:lnTo>
                  <a:lnTo>
                    <a:pt x="3769" y="8498"/>
                  </a:lnTo>
                  <a:lnTo>
                    <a:pt x="4066" y="8589"/>
                  </a:lnTo>
                  <a:lnTo>
                    <a:pt x="4363" y="8635"/>
                  </a:lnTo>
                  <a:lnTo>
                    <a:pt x="4683" y="8658"/>
                  </a:lnTo>
                  <a:lnTo>
                    <a:pt x="5002" y="8635"/>
                  </a:lnTo>
                  <a:lnTo>
                    <a:pt x="5299" y="8589"/>
                  </a:lnTo>
                  <a:lnTo>
                    <a:pt x="5619" y="8521"/>
                  </a:lnTo>
                  <a:lnTo>
                    <a:pt x="5893" y="8406"/>
                  </a:lnTo>
                  <a:lnTo>
                    <a:pt x="6167" y="8269"/>
                  </a:lnTo>
                  <a:lnTo>
                    <a:pt x="6441" y="8109"/>
                  </a:lnTo>
                  <a:lnTo>
                    <a:pt x="6693" y="7927"/>
                  </a:lnTo>
                  <a:lnTo>
                    <a:pt x="6921" y="7721"/>
                  </a:lnTo>
                  <a:lnTo>
                    <a:pt x="7127" y="7493"/>
                  </a:lnTo>
                  <a:lnTo>
                    <a:pt x="7309" y="7241"/>
                  </a:lnTo>
                  <a:lnTo>
                    <a:pt x="7469" y="6990"/>
                  </a:lnTo>
                  <a:lnTo>
                    <a:pt x="7606" y="6716"/>
                  </a:lnTo>
                  <a:lnTo>
                    <a:pt x="7698" y="6419"/>
                  </a:lnTo>
                  <a:lnTo>
                    <a:pt x="7789" y="6122"/>
                  </a:lnTo>
                  <a:lnTo>
                    <a:pt x="7835" y="5802"/>
                  </a:lnTo>
                  <a:lnTo>
                    <a:pt x="7835" y="5506"/>
                  </a:lnTo>
                  <a:lnTo>
                    <a:pt x="7835" y="5209"/>
                  </a:lnTo>
                  <a:lnTo>
                    <a:pt x="7789" y="4912"/>
                  </a:lnTo>
                  <a:lnTo>
                    <a:pt x="7720" y="4592"/>
                  </a:lnTo>
                  <a:lnTo>
                    <a:pt x="7606" y="4295"/>
                  </a:lnTo>
                  <a:lnTo>
                    <a:pt x="7492" y="3998"/>
                  </a:lnTo>
                  <a:lnTo>
                    <a:pt x="7332" y="3724"/>
                  </a:lnTo>
                  <a:lnTo>
                    <a:pt x="7127" y="3473"/>
                  </a:lnTo>
                  <a:lnTo>
                    <a:pt x="6921" y="3267"/>
                  </a:lnTo>
                  <a:lnTo>
                    <a:pt x="6624" y="2993"/>
                  </a:lnTo>
                  <a:lnTo>
                    <a:pt x="6441" y="2719"/>
                  </a:lnTo>
                  <a:lnTo>
                    <a:pt x="6281" y="2422"/>
                  </a:lnTo>
                  <a:lnTo>
                    <a:pt x="6007" y="1805"/>
                  </a:lnTo>
                  <a:lnTo>
                    <a:pt x="6076" y="1988"/>
                  </a:lnTo>
                  <a:lnTo>
                    <a:pt x="5962" y="1737"/>
                  </a:lnTo>
                  <a:lnTo>
                    <a:pt x="5847" y="1531"/>
                  </a:lnTo>
                  <a:lnTo>
                    <a:pt x="5710" y="1303"/>
                  </a:lnTo>
                  <a:lnTo>
                    <a:pt x="5573" y="1097"/>
                  </a:lnTo>
                  <a:lnTo>
                    <a:pt x="5391" y="914"/>
                  </a:lnTo>
                  <a:lnTo>
                    <a:pt x="5208" y="732"/>
                  </a:lnTo>
                  <a:lnTo>
                    <a:pt x="5002" y="572"/>
                  </a:lnTo>
                  <a:lnTo>
                    <a:pt x="4774" y="435"/>
                  </a:lnTo>
                  <a:lnTo>
                    <a:pt x="4500" y="275"/>
                  </a:lnTo>
                  <a:lnTo>
                    <a:pt x="4203" y="161"/>
                  </a:lnTo>
                  <a:lnTo>
                    <a:pt x="3906" y="69"/>
                  </a:lnTo>
                  <a:lnTo>
                    <a:pt x="3586" y="23"/>
                  </a:lnTo>
                  <a:lnTo>
                    <a:pt x="326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67"/>
            <p:cNvSpPr/>
            <p:nvPr/>
          </p:nvSpPr>
          <p:spPr>
            <a:xfrm>
              <a:off x="4776235" y="3371146"/>
              <a:ext cx="128632" cy="156555"/>
            </a:xfrm>
            <a:custGeom>
              <a:avLst/>
              <a:gdLst/>
              <a:ahLst/>
              <a:cxnLst/>
              <a:rect l="l" t="t" r="r" b="b"/>
              <a:pathLst>
                <a:path w="7790" h="9481" extrusionOk="0">
                  <a:moveTo>
                    <a:pt x="3267" y="1"/>
                  </a:moveTo>
                  <a:lnTo>
                    <a:pt x="2947" y="24"/>
                  </a:lnTo>
                  <a:lnTo>
                    <a:pt x="2627" y="46"/>
                  </a:lnTo>
                  <a:lnTo>
                    <a:pt x="2330" y="115"/>
                  </a:lnTo>
                  <a:lnTo>
                    <a:pt x="2033" y="229"/>
                  </a:lnTo>
                  <a:lnTo>
                    <a:pt x="1736" y="343"/>
                  </a:lnTo>
                  <a:lnTo>
                    <a:pt x="1462" y="503"/>
                  </a:lnTo>
                  <a:lnTo>
                    <a:pt x="1211" y="686"/>
                  </a:lnTo>
                  <a:lnTo>
                    <a:pt x="982" y="892"/>
                  </a:lnTo>
                  <a:lnTo>
                    <a:pt x="777" y="1120"/>
                  </a:lnTo>
                  <a:lnTo>
                    <a:pt x="594" y="1348"/>
                  </a:lnTo>
                  <a:lnTo>
                    <a:pt x="434" y="1622"/>
                  </a:lnTo>
                  <a:lnTo>
                    <a:pt x="274" y="1874"/>
                  </a:lnTo>
                  <a:lnTo>
                    <a:pt x="160" y="2171"/>
                  </a:lnTo>
                  <a:lnTo>
                    <a:pt x="92" y="2468"/>
                  </a:lnTo>
                  <a:lnTo>
                    <a:pt x="23" y="2765"/>
                  </a:lnTo>
                  <a:lnTo>
                    <a:pt x="0" y="3062"/>
                  </a:lnTo>
                  <a:lnTo>
                    <a:pt x="0" y="3381"/>
                  </a:lnTo>
                  <a:lnTo>
                    <a:pt x="46" y="3701"/>
                  </a:lnTo>
                  <a:lnTo>
                    <a:pt x="114" y="3998"/>
                  </a:lnTo>
                  <a:lnTo>
                    <a:pt x="297" y="4523"/>
                  </a:lnTo>
                  <a:lnTo>
                    <a:pt x="503" y="5026"/>
                  </a:lnTo>
                  <a:lnTo>
                    <a:pt x="708" y="5528"/>
                  </a:lnTo>
                  <a:lnTo>
                    <a:pt x="937" y="6008"/>
                  </a:lnTo>
                  <a:lnTo>
                    <a:pt x="1439" y="6990"/>
                  </a:lnTo>
                  <a:lnTo>
                    <a:pt x="1942" y="7950"/>
                  </a:lnTo>
                  <a:lnTo>
                    <a:pt x="2102" y="8224"/>
                  </a:lnTo>
                  <a:lnTo>
                    <a:pt x="2307" y="8475"/>
                  </a:lnTo>
                  <a:lnTo>
                    <a:pt x="2513" y="8681"/>
                  </a:lnTo>
                  <a:lnTo>
                    <a:pt x="2741" y="8886"/>
                  </a:lnTo>
                  <a:lnTo>
                    <a:pt x="3015" y="9046"/>
                  </a:lnTo>
                  <a:lnTo>
                    <a:pt x="3289" y="9206"/>
                  </a:lnTo>
                  <a:lnTo>
                    <a:pt x="3564" y="9320"/>
                  </a:lnTo>
                  <a:lnTo>
                    <a:pt x="3860" y="9389"/>
                  </a:lnTo>
                  <a:lnTo>
                    <a:pt x="4180" y="9457"/>
                  </a:lnTo>
                  <a:lnTo>
                    <a:pt x="4477" y="9480"/>
                  </a:lnTo>
                  <a:lnTo>
                    <a:pt x="4797" y="9480"/>
                  </a:lnTo>
                  <a:lnTo>
                    <a:pt x="5094" y="9457"/>
                  </a:lnTo>
                  <a:lnTo>
                    <a:pt x="5414" y="9412"/>
                  </a:lnTo>
                  <a:lnTo>
                    <a:pt x="5711" y="9320"/>
                  </a:lnTo>
                  <a:lnTo>
                    <a:pt x="5985" y="9229"/>
                  </a:lnTo>
                  <a:lnTo>
                    <a:pt x="6259" y="9069"/>
                  </a:lnTo>
                  <a:lnTo>
                    <a:pt x="6533" y="8886"/>
                  </a:lnTo>
                  <a:lnTo>
                    <a:pt x="6784" y="8703"/>
                  </a:lnTo>
                  <a:lnTo>
                    <a:pt x="7013" y="8475"/>
                  </a:lnTo>
                  <a:lnTo>
                    <a:pt x="7195" y="8247"/>
                  </a:lnTo>
                  <a:lnTo>
                    <a:pt x="7355" y="7972"/>
                  </a:lnTo>
                  <a:lnTo>
                    <a:pt x="7492" y="7721"/>
                  </a:lnTo>
                  <a:lnTo>
                    <a:pt x="7607" y="7447"/>
                  </a:lnTo>
                  <a:lnTo>
                    <a:pt x="7698" y="7150"/>
                  </a:lnTo>
                  <a:lnTo>
                    <a:pt x="7744" y="6853"/>
                  </a:lnTo>
                  <a:lnTo>
                    <a:pt x="7789" y="6556"/>
                  </a:lnTo>
                  <a:lnTo>
                    <a:pt x="7789" y="6259"/>
                  </a:lnTo>
                  <a:lnTo>
                    <a:pt x="7766" y="5962"/>
                  </a:lnTo>
                  <a:lnTo>
                    <a:pt x="7721" y="5643"/>
                  </a:lnTo>
                  <a:lnTo>
                    <a:pt x="7629" y="5346"/>
                  </a:lnTo>
                  <a:lnTo>
                    <a:pt x="7515" y="5049"/>
                  </a:lnTo>
                  <a:lnTo>
                    <a:pt x="7401" y="4775"/>
                  </a:lnTo>
                  <a:lnTo>
                    <a:pt x="7035" y="4089"/>
                  </a:lnTo>
                  <a:lnTo>
                    <a:pt x="6670" y="3427"/>
                  </a:lnTo>
                  <a:lnTo>
                    <a:pt x="6442" y="2947"/>
                  </a:lnTo>
                  <a:lnTo>
                    <a:pt x="6190" y="2331"/>
                  </a:lnTo>
                  <a:lnTo>
                    <a:pt x="6099" y="2034"/>
                  </a:lnTo>
                  <a:lnTo>
                    <a:pt x="5962" y="1737"/>
                  </a:lnTo>
                  <a:lnTo>
                    <a:pt x="5802" y="1463"/>
                  </a:lnTo>
                  <a:lnTo>
                    <a:pt x="5619" y="1211"/>
                  </a:lnTo>
                  <a:lnTo>
                    <a:pt x="5414" y="983"/>
                  </a:lnTo>
                  <a:lnTo>
                    <a:pt x="5185" y="777"/>
                  </a:lnTo>
                  <a:lnTo>
                    <a:pt x="4957" y="595"/>
                  </a:lnTo>
                  <a:lnTo>
                    <a:pt x="4706" y="435"/>
                  </a:lnTo>
                  <a:lnTo>
                    <a:pt x="4432" y="298"/>
                  </a:lnTo>
                  <a:lnTo>
                    <a:pt x="4157" y="183"/>
                  </a:lnTo>
                  <a:lnTo>
                    <a:pt x="3860" y="92"/>
                  </a:lnTo>
                  <a:lnTo>
                    <a:pt x="3564" y="46"/>
                  </a:lnTo>
                  <a:lnTo>
                    <a:pt x="32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67"/>
            <p:cNvSpPr/>
            <p:nvPr/>
          </p:nvSpPr>
          <p:spPr>
            <a:xfrm>
              <a:off x="4859970" y="3360594"/>
              <a:ext cx="106374" cy="106374"/>
            </a:xfrm>
            <a:custGeom>
              <a:avLst/>
              <a:gdLst/>
              <a:ahLst/>
              <a:cxnLst/>
              <a:rect l="l" t="t" r="r" b="b"/>
              <a:pathLst>
                <a:path w="6442" h="6442" extrusionOk="0">
                  <a:moveTo>
                    <a:pt x="2832" y="0"/>
                  </a:moveTo>
                  <a:lnTo>
                    <a:pt x="2536" y="46"/>
                  </a:lnTo>
                  <a:lnTo>
                    <a:pt x="2239" y="114"/>
                  </a:lnTo>
                  <a:lnTo>
                    <a:pt x="1942" y="206"/>
                  </a:lnTo>
                  <a:lnTo>
                    <a:pt x="1668" y="343"/>
                  </a:lnTo>
                  <a:lnTo>
                    <a:pt x="1393" y="503"/>
                  </a:lnTo>
                  <a:lnTo>
                    <a:pt x="1142" y="685"/>
                  </a:lnTo>
                  <a:lnTo>
                    <a:pt x="891" y="891"/>
                  </a:lnTo>
                  <a:lnTo>
                    <a:pt x="685" y="1142"/>
                  </a:lnTo>
                  <a:lnTo>
                    <a:pt x="503" y="1394"/>
                  </a:lnTo>
                  <a:lnTo>
                    <a:pt x="343" y="1668"/>
                  </a:lnTo>
                  <a:lnTo>
                    <a:pt x="228" y="1942"/>
                  </a:lnTo>
                  <a:lnTo>
                    <a:pt x="114" y="2216"/>
                  </a:lnTo>
                  <a:lnTo>
                    <a:pt x="46" y="2513"/>
                  </a:lnTo>
                  <a:lnTo>
                    <a:pt x="0" y="2833"/>
                  </a:lnTo>
                  <a:lnTo>
                    <a:pt x="0" y="3129"/>
                  </a:lnTo>
                  <a:lnTo>
                    <a:pt x="0" y="3426"/>
                  </a:lnTo>
                  <a:lnTo>
                    <a:pt x="46" y="3723"/>
                  </a:lnTo>
                  <a:lnTo>
                    <a:pt x="114" y="4020"/>
                  </a:lnTo>
                  <a:lnTo>
                    <a:pt x="228" y="4317"/>
                  </a:lnTo>
                  <a:lnTo>
                    <a:pt x="343" y="4591"/>
                  </a:lnTo>
                  <a:lnTo>
                    <a:pt x="503" y="4865"/>
                  </a:lnTo>
                  <a:lnTo>
                    <a:pt x="685" y="5117"/>
                  </a:lnTo>
                  <a:lnTo>
                    <a:pt x="891" y="5368"/>
                  </a:lnTo>
                  <a:lnTo>
                    <a:pt x="1074" y="5528"/>
                  </a:lnTo>
                  <a:lnTo>
                    <a:pt x="1302" y="5733"/>
                  </a:lnTo>
                  <a:lnTo>
                    <a:pt x="1553" y="5916"/>
                  </a:lnTo>
                  <a:lnTo>
                    <a:pt x="1827" y="6076"/>
                  </a:lnTo>
                  <a:lnTo>
                    <a:pt x="2102" y="6213"/>
                  </a:lnTo>
                  <a:lnTo>
                    <a:pt x="2398" y="6304"/>
                  </a:lnTo>
                  <a:lnTo>
                    <a:pt x="2695" y="6373"/>
                  </a:lnTo>
                  <a:lnTo>
                    <a:pt x="2992" y="6419"/>
                  </a:lnTo>
                  <a:lnTo>
                    <a:pt x="3289" y="6442"/>
                  </a:lnTo>
                  <a:lnTo>
                    <a:pt x="3609" y="6419"/>
                  </a:lnTo>
                  <a:lnTo>
                    <a:pt x="3906" y="6373"/>
                  </a:lnTo>
                  <a:lnTo>
                    <a:pt x="4203" y="6304"/>
                  </a:lnTo>
                  <a:lnTo>
                    <a:pt x="4477" y="6213"/>
                  </a:lnTo>
                  <a:lnTo>
                    <a:pt x="4774" y="6076"/>
                  </a:lnTo>
                  <a:lnTo>
                    <a:pt x="5025" y="5916"/>
                  </a:lnTo>
                  <a:lnTo>
                    <a:pt x="5299" y="5733"/>
                  </a:lnTo>
                  <a:lnTo>
                    <a:pt x="5528" y="5528"/>
                  </a:lnTo>
                  <a:lnTo>
                    <a:pt x="5733" y="5299"/>
                  </a:lnTo>
                  <a:lnTo>
                    <a:pt x="5916" y="5025"/>
                  </a:lnTo>
                  <a:lnTo>
                    <a:pt x="6076" y="4774"/>
                  </a:lnTo>
                  <a:lnTo>
                    <a:pt x="6213" y="4477"/>
                  </a:lnTo>
                  <a:lnTo>
                    <a:pt x="6304" y="4203"/>
                  </a:lnTo>
                  <a:lnTo>
                    <a:pt x="6373" y="3906"/>
                  </a:lnTo>
                  <a:lnTo>
                    <a:pt x="6419" y="3609"/>
                  </a:lnTo>
                  <a:lnTo>
                    <a:pt x="6441" y="3289"/>
                  </a:lnTo>
                  <a:lnTo>
                    <a:pt x="6419" y="2992"/>
                  </a:lnTo>
                  <a:lnTo>
                    <a:pt x="6373" y="2695"/>
                  </a:lnTo>
                  <a:lnTo>
                    <a:pt x="6304" y="2399"/>
                  </a:lnTo>
                  <a:lnTo>
                    <a:pt x="6213" y="2102"/>
                  </a:lnTo>
                  <a:lnTo>
                    <a:pt x="6076" y="1828"/>
                  </a:lnTo>
                  <a:lnTo>
                    <a:pt x="5916" y="1553"/>
                  </a:lnTo>
                  <a:lnTo>
                    <a:pt x="5733" y="1302"/>
                  </a:lnTo>
                  <a:lnTo>
                    <a:pt x="5528" y="1074"/>
                  </a:lnTo>
                  <a:lnTo>
                    <a:pt x="5368" y="891"/>
                  </a:lnTo>
                  <a:lnTo>
                    <a:pt x="5117" y="685"/>
                  </a:lnTo>
                  <a:lnTo>
                    <a:pt x="4865" y="503"/>
                  </a:lnTo>
                  <a:lnTo>
                    <a:pt x="4591" y="343"/>
                  </a:lnTo>
                  <a:lnTo>
                    <a:pt x="4317" y="206"/>
                  </a:lnTo>
                  <a:lnTo>
                    <a:pt x="4020" y="114"/>
                  </a:lnTo>
                  <a:lnTo>
                    <a:pt x="3723" y="46"/>
                  </a:lnTo>
                  <a:lnTo>
                    <a:pt x="34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67"/>
            <p:cNvSpPr/>
            <p:nvPr/>
          </p:nvSpPr>
          <p:spPr>
            <a:xfrm>
              <a:off x="4870901" y="3448854"/>
              <a:ext cx="103732" cy="104111"/>
            </a:xfrm>
            <a:custGeom>
              <a:avLst/>
              <a:gdLst/>
              <a:ahLst/>
              <a:cxnLst/>
              <a:rect l="l" t="t" r="r" b="b"/>
              <a:pathLst>
                <a:path w="6282" h="6305" extrusionOk="0">
                  <a:moveTo>
                    <a:pt x="3130" y="0"/>
                  </a:moveTo>
                  <a:lnTo>
                    <a:pt x="2764" y="23"/>
                  </a:lnTo>
                  <a:lnTo>
                    <a:pt x="2399" y="91"/>
                  </a:lnTo>
                  <a:lnTo>
                    <a:pt x="2079" y="160"/>
                  </a:lnTo>
                  <a:lnTo>
                    <a:pt x="1759" y="274"/>
                  </a:lnTo>
                  <a:lnTo>
                    <a:pt x="1485" y="434"/>
                  </a:lnTo>
                  <a:lnTo>
                    <a:pt x="1234" y="594"/>
                  </a:lnTo>
                  <a:lnTo>
                    <a:pt x="983" y="777"/>
                  </a:lnTo>
                  <a:lnTo>
                    <a:pt x="777" y="1005"/>
                  </a:lnTo>
                  <a:lnTo>
                    <a:pt x="594" y="1234"/>
                  </a:lnTo>
                  <a:lnTo>
                    <a:pt x="434" y="1462"/>
                  </a:lnTo>
                  <a:lnTo>
                    <a:pt x="297" y="1736"/>
                  </a:lnTo>
                  <a:lnTo>
                    <a:pt x="183" y="2010"/>
                  </a:lnTo>
                  <a:lnTo>
                    <a:pt x="115" y="2284"/>
                  </a:lnTo>
                  <a:lnTo>
                    <a:pt x="46" y="2581"/>
                  </a:lnTo>
                  <a:lnTo>
                    <a:pt x="0" y="2878"/>
                  </a:lnTo>
                  <a:lnTo>
                    <a:pt x="0" y="3152"/>
                  </a:lnTo>
                  <a:lnTo>
                    <a:pt x="0" y="3449"/>
                  </a:lnTo>
                  <a:lnTo>
                    <a:pt x="46" y="3746"/>
                  </a:lnTo>
                  <a:lnTo>
                    <a:pt x="115" y="4043"/>
                  </a:lnTo>
                  <a:lnTo>
                    <a:pt x="183" y="4317"/>
                  </a:lnTo>
                  <a:lnTo>
                    <a:pt x="297" y="4591"/>
                  </a:lnTo>
                  <a:lnTo>
                    <a:pt x="434" y="4843"/>
                  </a:lnTo>
                  <a:lnTo>
                    <a:pt x="594" y="5094"/>
                  </a:lnTo>
                  <a:lnTo>
                    <a:pt x="777" y="5322"/>
                  </a:lnTo>
                  <a:lnTo>
                    <a:pt x="983" y="5551"/>
                  </a:lnTo>
                  <a:lnTo>
                    <a:pt x="1234" y="5733"/>
                  </a:lnTo>
                  <a:lnTo>
                    <a:pt x="1485" y="5893"/>
                  </a:lnTo>
                  <a:lnTo>
                    <a:pt x="1759" y="6053"/>
                  </a:lnTo>
                  <a:lnTo>
                    <a:pt x="2079" y="6167"/>
                  </a:lnTo>
                  <a:lnTo>
                    <a:pt x="2399" y="6236"/>
                  </a:lnTo>
                  <a:lnTo>
                    <a:pt x="2764" y="6304"/>
                  </a:lnTo>
                  <a:lnTo>
                    <a:pt x="3518" y="6304"/>
                  </a:lnTo>
                  <a:lnTo>
                    <a:pt x="3884" y="6236"/>
                  </a:lnTo>
                  <a:lnTo>
                    <a:pt x="4203" y="6167"/>
                  </a:lnTo>
                  <a:lnTo>
                    <a:pt x="4523" y="6053"/>
                  </a:lnTo>
                  <a:lnTo>
                    <a:pt x="4797" y="5893"/>
                  </a:lnTo>
                  <a:lnTo>
                    <a:pt x="5048" y="5733"/>
                  </a:lnTo>
                  <a:lnTo>
                    <a:pt x="5277" y="5551"/>
                  </a:lnTo>
                  <a:lnTo>
                    <a:pt x="5482" y="5322"/>
                  </a:lnTo>
                  <a:lnTo>
                    <a:pt x="5688" y="5094"/>
                  </a:lnTo>
                  <a:lnTo>
                    <a:pt x="5848" y="4843"/>
                  </a:lnTo>
                  <a:lnTo>
                    <a:pt x="5962" y="4591"/>
                  </a:lnTo>
                  <a:lnTo>
                    <a:pt x="6076" y="4317"/>
                  </a:lnTo>
                  <a:lnTo>
                    <a:pt x="6168" y="4043"/>
                  </a:lnTo>
                  <a:lnTo>
                    <a:pt x="6236" y="3746"/>
                  </a:lnTo>
                  <a:lnTo>
                    <a:pt x="6259" y="3449"/>
                  </a:lnTo>
                  <a:lnTo>
                    <a:pt x="6282" y="3152"/>
                  </a:lnTo>
                  <a:lnTo>
                    <a:pt x="6259" y="2878"/>
                  </a:lnTo>
                  <a:lnTo>
                    <a:pt x="6236" y="2581"/>
                  </a:lnTo>
                  <a:lnTo>
                    <a:pt x="6168" y="2284"/>
                  </a:lnTo>
                  <a:lnTo>
                    <a:pt x="6076" y="2010"/>
                  </a:lnTo>
                  <a:lnTo>
                    <a:pt x="5962" y="1736"/>
                  </a:lnTo>
                  <a:lnTo>
                    <a:pt x="5848" y="1462"/>
                  </a:lnTo>
                  <a:lnTo>
                    <a:pt x="5688" y="1234"/>
                  </a:lnTo>
                  <a:lnTo>
                    <a:pt x="5482" y="1005"/>
                  </a:lnTo>
                  <a:lnTo>
                    <a:pt x="5277" y="777"/>
                  </a:lnTo>
                  <a:lnTo>
                    <a:pt x="5048" y="594"/>
                  </a:lnTo>
                  <a:lnTo>
                    <a:pt x="4797" y="434"/>
                  </a:lnTo>
                  <a:lnTo>
                    <a:pt x="4523" y="274"/>
                  </a:lnTo>
                  <a:lnTo>
                    <a:pt x="4203" y="160"/>
                  </a:lnTo>
                  <a:lnTo>
                    <a:pt x="3884" y="91"/>
                  </a:lnTo>
                  <a:lnTo>
                    <a:pt x="3518" y="23"/>
                  </a:lnTo>
                  <a:lnTo>
                    <a:pt x="31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67"/>
            <p:cNvSpPr/>
            <p:nvPr/>
          </p:nvSpPr>
          <p:spPr>
            <a:xfrm>
              <a:off x="4856948" y="3503543"/>
              <a:ext cx="148249" cy="125231"/>
            </a:xfrm>
            <a:custGeom>
              <a:avLst/>
              <a:gdLst/>
              <a:ahLst/>
              <a:cxnLst/>
              <a:rect l="l" t="t" r="r" b="b"/>
              <a:pathLst>
                <a:path w="8978" h="7584" extrusionOk="0">
                  <a:moveTo>
                    <a:pt x="3586" y="0"/>
                  </a:moveTo>
                  <a:lnTo>
                    <a:pt x="3244" y="23"/>
                  </a:lnTo>
                  <a:lnTo>
                    <a:pt x="2878" y="92"/>
                  </a:lnTo>
                  <a:lnTo>
                    <a:pt x="2536" y="183"/>
                  </a:lnTo>
                  <a:lnTo>
                    <a:pt x="2216" y="320"/>
                  </a:lnTo>
                  <a:lnTo>
                    <a:pt x="1896" y="503"/>
                  </a:lnTo>
                  <a:lnTo>
                    <a:pt x="1576" y="685"/>
                  </a:lnTo>
                  <a:lnTo>
                    <a:pt x="1302" y="914"/>
                  </a:lnTo>
                  <a:lnTo>
                    <a:pt x="1028" y="1165"/>
                  </a:lnTo>
                  <a:lnTo>
                    <a:pt x="800" y="1439"/>
                  </a:lnTo>
                  <a:lnTo>
                    <a:pt x="594" y="1736"/>
                  </a:lnTo>
                  <a:lnTo>
                    <a:pt x="411" y="2056"/>
                  </a:lnTo>
                  <a:lnTo>
                    <a:pt x="252" y="2376"/>
                  </a:lnTo>
                  <a:lnTo>
                    <a:pt x="137" y="2718"/>
                  </a:lnTo>
                  <a:lnTo>
                    <a:pt x="69" y="3084"/>
                  </a:lnTo>
                  <a:lnTo>
                    <a:pt x="23" y="3449"/>
                  </a:lnTo>
                  <a:lnTo>
                    <a:pt x="0" y="3815"/>
                  </a:lnTo>
                  <a:lnTo>
                    <a:pt x="46" y="4180"/>
                  </a:lnTo>
                  <a:lnTo>
                    <a:pt x="115" y="4546"/>
                  </a:lnTo>
                  <a:lnTo>
                    <a:pt x="206" y="4888"/>
                  </a:lnTo>
                  <a:lnTo>
                    <a:pt x="343" y="5231"/>
                  </a:lnTo>
                  <a:lnTo>
                    <a:pt x="503" y="5574"/>
                  </a:lnTo>
                  <a:lnTo>
                    <a:pt x="708" y="5871"/>
                  </a:lnTo>
                  <a:lnTo>
                    <a:pt x="937" y="6145"/>
                  </a:lnTo>
                  <a:lnTo>
                    <a:pt x="1188" y="6396"/>
                  </a:lnTo>
                  <a:lnTo>
                    <a:pt x="1462" y="6624"/>
                  </a:lnTo>
                  <a:lnTo>
                    <a:pt x="1736" y="6830"/>
                  </a:lnTo>
                  <a:lnTo>
                    <a:pt x="2056" y="6990"/>
                  </a:lnTo>
                  <a:lnTo>
                    <a:pt x="2376" y="7150"/>
                  </a:lnTo>
                  <a:lnTo>
                    <a:pt x="2719" y="7264"/>
                  </a:lnTo>
                  <a:lnTo>
                    <a:pt x="3038" y="7355"/>
                  </a:lnTo>
                  <a:lnTo>
                    <a:pt x="3335" y="7424"/>
                  </a:lnTo>
                  <a:lnTo>
                    <a:pt x="3655" y="7492"/>
                  </a:lnTo>
                  <a:lnTo>
                    <a:pt x="3975" y="7515"/>
                  </a:lnTo>
                  <a:lnTo>
                    <a:pt x="4637" y="7584"/>
                  </a:lnTo>
                  <a:lnTo>
                    <a:pt x="5642" y="7584"/>
                  </a:lnTo>
                  <a:lnTo>
                    <a:pt x="6008" y="7515"/>
                  </a:lnTo>
                  <a:lnTo>
                    <a:pt x="6373" y="7424"/>
                  </a:lnTo>
                  <a:lnTo>
                    <a:pt x="6693" y="7310"/>
                  </a:lnTo>
                  <a:lnTo>
                    <a:pt x="7036" y="7150"/>
                  </a:lnTo>
                  <a:lnTo>
                    <a:pt x="7333" y="6967"/>
                  </a:lnTo>
                  <a:lnTo>
                    <a:pt x="7607" y="6738"/>
                  </a:lnTo>
                  <a:lnTo>
                    <a:pt x="7881" y="6510"/>
                  </a:lnTo>
                  <a:lnTo>
                    <a:pt x="8109" y="6236"/>
                  </a:lnTo>
                  <a:lnTo>
                    <a:pt x="8338" y="5962"/>
                  </a:lnTo>
                  <a:lnTo>
                    <a:pt x="8520" y="5642"/>
                  </a:lnTo>
                  <a:lnTo>
                    <a:pt x="8680" y="5322"/>
                  </a:lnTo>
                  <a:lnTo>
                    <a:pt x="8794" y="4980"/>
                  </a:lnTo>
                  <a:lnTo>
                    <a:pt x="8886" y="4637"/>
                  </a:lnTo>
                  <a:lnTo>
                    <a:pt x="8954" y="4272"/>
                  </a:lnTo>
                  <a:lnTo>
                    <a:pt x="8977" y="3906"/>
                  </a:lnTo>
                  <a:lnTo>
                    <a:pt x="8954" y="3518"/>
                  </a:lnTo>
                  <a:lnTo>
                    <a:pt x="8886" y="3152"/>
                  </a:lnTo>
                  <a:lnTo>
                    <a:pt x="8794" y="2810"/>
                  </a:lnTo>
                  <a:lnTo>
                    <a:pt x="8680" y="2467"/>
                  </a:lnTo>
                  <a:lnTo>
                    <a:pt x="8520" y="2147"/>
                  </a:lnTo>
                  <a:lnTo>
                    <a:pt x="8338" y="1850"/>
                  </a:lnTo>
                  <a:lnTo>
                    <a:pt x="8109" y="1553"/>
                  </a:lnTo>
                  <a:lnTo>
                    <a:pt x="7881" y="1302"/>
                  </a:lnTo>
                  <a:lnTo>
                    <a:pt x="7607" y="1051"/>
                  </a:lnTo>
                  <a:lnTo>
                    <a:pt x="7333" y="845"/>
                  </a:lnTo>
                  <a:lnTo>
                    <a:pt x="7036" y="663"/>
                  </a:lnTo>
                  <a:lnTo>
                    <a:pt x="6693" y="503"/>
                  </a:lnTo>
                  <a:lnTo>
                    <a:pt x="6373" y="366"/>
                  </a:lnTo>
                  <a:lnTo>
                    <a:pt x="6008" y="274"/>
                  </a:lnTo>
                  <a:lnTo>
                    <a:pt x="5642" y="229"/>
                  </a:lnTo>
                  <a:lnTo>
                    <a:pt x="5277" y="206"/>
                  </a:lnTo>
                  <a:lnTo>
                    <a:pt x="4888" y="206"/>
                  </a:lnTo>
                  <a:lnTo>
                    <a:pt x="4683" y="137"/>
                  </a:lnTo>
                  <a:lnTo>
                    <a:pt x="4317" y="46"/>
                  </a:lnTo>
                  <a:lnTo>
                    <a:pt x="39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67"/>
            <p:cNvSpPr/>
            <p:nvPr/>
          </p:nvSpPr>
          <p:spPr>
            <a:xfrm>
              <a:off x="4851284" y="3602354"/>
              <a:ext cx="145607" cy="120723"/>
            </a:xfrm>
            <a:custGeom>
              <a:avLst/>
              <a:gdLst/>
              <a:ahLst/>
              <a:cxnLst/>
              <a:rect l="l" t="t" r="r" b="b"/>
              <a:pathLst>
                <a:path w="8818" h="7311" extrusionOk="0">
                  <a:moveTo>
                    <a:pt x="3039" y="1"/>
                  </a:moveTo>
                  <a:lnTo>
                    <a:pt x="2742" y="24"/>
                  </a:lnTo>
                  <a:lnTo>
                    <a:pt x="2445" y="69"/>
                  </a:lnTo>
                  <a:lnTo>
                    <a:pt x="2148" y="161"/>
                  </a:lnTo>
                  <a:lnTo>
                    <a:pt x="1874" y="252"/>
                  </a:lnTo>
                  <a:lnTo>
                    <a:pt x="1600" y="389"/>
                  </a:lnTo>
                  <a:lnTo>
                    <a:pt x="1348" y="549"/>
                  </a:lnTo>
                  <a:lnTo>
                    <a:pt x="1097" y="732"/>
                  </a:lnTo>
                  <a:lnTo>
                    <a:pt x="892" y="914"/>
                  </a:lnTo>
                  <a:lnTo>
                    <a:pt x="686" y="1143"/>
                  </a:lnTo>
                  <a:lnTo>
                    <a:pt x="503" y="1394"/>
                  </a:lnTo>
                  <a:lnTo>
                    <a:pt x="343" y="1668"/>
                  </a:lnTo>
                  <a:lnTo>
                    <a:pt x="206" y="1965"/>
                  </a:lnTo>
                  <a:lnTo>
                    <a:pt x="115" y="2262"/>
                  </a:lnTo>
                  <a:lnTo>
                    <a:pt x="46" y="2582"/>
                  </a:lnTo>
                  <a:lnTo>
                    <a:pt x="24" y="2879"/>
                  </a:lnTo>
                  <a:lnTo>
                    <a:pt x="1" y="3176"/>
                  </a:lnTo>
                  <a:lnTo>
                    <a:pt x="46" y="3495"/>
                  </a:lnTo>
                  <a:lnTo>
                    <a:pt x="92" y="3792"/>
                  </a:lnTo>
                  <a:lnTo>
                    <a:pt x="183" y="4089"/>
                  </a:lnTo>
                  <a:lnTo>
                    <a:pt x="275" y="4386"/>
                  </a:lnTo>
                  <a:lnTo>
                    <a:pt x="412" y="4660"/>
                  </a:lnTo>
                  <a:lnTo>
                    <a:pt x="572" y="4935"/>
                  </a:lnTo>
                  <a:lnTo>
                    <a:pt x="754" y="5186"/>
                  </a:lnTo>
                  <a:lnTo>
                    <a:pt x="960" y="5414"/>
                  </a:lnTo>
                  <a:lnTo>
                    <a:pt x="1188" y="5620"/>
                  </a:lnTo>
                  <a:lnTo>
                    <a:pt x="1440" y="5803"/>
                  </a:lnTo>
                  <a:lnTo>
                    <a:pt x="1714" y="5940"/>
                  </a:lnTo>
                  <a:lnTo>
                    <a:pt x="2011" y="6077"/>
                  </a:lnTo>
                  <a:lnTo>
                    <a:pt x="2308" y="6145"/>
                  </a:lnTo>
                  <a:lnTo>
                    <a:pt x="2902" y="6282"/>
                  </a:lnTo>
                  <a:lnTo>
                    <a:pt x="3450" y="6465"/>
                  </a:lnTo>
                  <a:lnTo>
                    <a:pt x="3770" y="6648"/>
                  </a:lnTo>
                  <a:lnTo>
                    <a:pt x="4089" y="6830"/>
                  </a:lnTo>
                  <a:lnTo>
                    <a:pt x="4363" y="7013"/>
                  </a:lnTo>
                  <a:lnTo>
                    <a:pt x="4638" y="7127"/>
                  </a:lnTo>
                  <a:lnTo>
                    <a:pt x="4935" y="7219"/>
                  </a:lnTo>
                  <a:lnTo>
                    <a:pt x="5231" y="7287"/>
                  </a:lnTo>
                  <a:lnTo>
                    <a:pt x="5528" y="7310"/>
                  </a:lnTo>
                  <a:lnTo>
                    <a:pt x="5848" y="7287"/>
                  </a:lnTo>
                  <a:lnTo>
                    <a:pt x="6145" y="7242"/>
                  </a:lnTo>
                  <a:lnTo>
                    <a:pt x="6465" y="7173"/>
                  </a:lnTo>
                  <a:lnTo>
                    <a:pt x="6762" y="7059"/>
                  </a:lnTo>
                  <a:lnTo>
                    <a:pt x="7036" y="6945"/>
                  </a:lnTo>
                  <a:lnTo>
                    <a:pt x="7310" y="6785"/>
                  </a:lnTo>
                  <a:lnTo>
                    <a:pt x="7584" y="6602"/>
                  </a:lnTo>
                  <a:lnTo>
                    <a:pt x="7813" y="6419"/>
                  </a:lnTo>
                  <a:lnTo>
                    <a:pt x="8041" y="6191"/>
                  </a:lnTo>
                  <a:lnTo>
                    <a:pt x="8224" y="5962"/>
                  </a:lnTo>
                  <a:lnTo>
                    <a:pt x="8384" y="5711"/>
                  </a:lnTo>
                  <a:lnTo>
                    <a:pt x="8543" y="5437"/>
                  </a:lnTo>
                  <a:lnTo>
                    <a:pt x="8658" y="5140"/>
                  </a:lnTo>
                  <a:lnTo>
                    <a:pt x="8749" y="4843"/>
                  </a:lnTo>
                  <a:lnTo>
                    <a:pt x="8795" y="4523"/>
                  </a:lnTo>
                  <a:lnTo>
                    <a:pt x="8818" y="4226"/>
                  </a:lnTo>
                  <a:lnTo>
                    <a:pt x="8818" y="3907"/>
                  </a:lnTo>
                  <a:lnTo>
                    <a:pt x="8772" y="3587"/>
                  </a:lnTo>
                  <a:lnTo>
                    <a:pt x="8703" y="3290"/>
                  </a:lnTo>
                  <a:lnTo>
                    <a:pt x="8612" y="2970"/>
                  </a:lnTo>
                  <a:lnTo>
                    <a:pt x="8475" y="2696"/>
                  </a:lnTo>
                  <a:lnTo>
                    <a:pt x="8338" y="2445"/>
                  </a:lnTo>
                  <a:lnTo>
                    <a:pt x="8155" y="2216"/>
                  </a:lnTo>
                  <a:lnTo>
                    <a:pt x="7972" y="1988"/>
                  </a:lnTo>
                  <a:lnTo>
                    <a:pt x="7744" y="1782"/>
                  </a:lnTo>
                  <a:lnTo>
                    <a:pt x="7516" y="1577"/>
                  </a:lnTo>
                  <a:lnTo>
                    <a:pt x="7264" y="1394"/>
                  </a:lnTo>
                  <a:lnTo>
                    <a:pt x="6899" y="1166"/>
                  </a:lnTo>
                  <a:lnTo>
                    <a:pt x="6511" y="937"/>
                  </a:lnTo>
                  <a:lnTo>
                    <a:pt x="6099" y="754"/>
                  </a:lnTo>
                  <a:lnTo>
                    <a:pt x="5688" y="572"/>
                  </a:lnTo>
                  <a:lnTo>
                    <a:pt x="5277" y="412"/>
                  </a:lnTo>
                  <a:lnTo>
                    <a:pt x="4843" y="275"/>
                  </a:lnTo>
                  <a:lnTo>
                    <a:pt x="4409" y="161"/>
                  </a:lnTo>
                  <a:lnTo>
                    <a:pt x="3998" y="69"/>
                  </a:lnTo>
                  <a:lnTo>
                    <a:pt x="3678" y="24"/>
                  </a:lnTo>
                  <a:lnTo>
                    <a:pt x="33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67"/>
            <p:cNvSpPr/>
            <p:nvPr/>
          </p:nvSpPr>
          <p:spPr>
            <a:xfrm>
              <a:off x="4848642" y="3660065"/>
              <a:ext cx="142585" cy="129392"/>
            </a:xfrm>
            <a:custGeom>
              <a:avLst/>
              <a:gdLst/>
              <a:ahLst/>
              <a:cxnLst/>
              <a:rect l="l" t="t" r="r" b="b"/>
              <a:pathLst>
                <a:path w="8635" h="7836" extrusionOk="0">
                  <a:moveTo>
                    <a:pt x="2902" y="0"/>
                  </a:moveTo>
                  <a:lnTo>
                    <a:pt x="2605" y="46"/>
                  </a:lnTo>
                  <a:lnTo>
                    <a:pt x="2308" y="115"/>
                  </a:lnTo>
                  <a:lnTo>
                    <a:pt x="2011" y="206"/>
                  </a:lnTo>
                  <a:lnTo>
                    <a:pt x="1737" y="320"/>
                  </a:lnTo>
                  <a:lnTo>
                    <a:pt x="1463" y="480"/>
                  </a:lnTo>
                  <a:lnTo>
                    <a:pt x="1211" y="640"/>
                  </a:lnTo>
                  <a:lnTo>
                    <a:pt x="983" y="846"/>
                  </a:lnTo>
                  <a:lnTo>
                    <a:pt x="777" y="1051"/>
                  </a:lnTo>
                  <a:lnTo>
                    <a:pt x="595" y="1302"/>
                  </a:lnTo>
                  <a:lnTo>
                    <a:pt x="412" y="1554"/>
                  </a:lnTo>
                  <a:lnTo>
                    <a:pt x="275" y="1828"/>
                  </a:lnTo>
                  <a:lnTo>
                    <a:pt x="161" y="2125"/>
                  </a:lnTo>
                  <a:lnTo>
                    <a:pt x="69" y="2422"/>
                  </a:lnTo>
                  <a:lnTo>
                    <a:pt x="24" y="2742"/>
                  </a:lnTo>
                  <a:lnTo>
                    <a:pt x="1" y="3061"/>
                  </a:lnTo>
                  <a:lnTo>
                    <a:pt x="1" y="3358"/>
                  </a:lnTo>
                  <a:lnTo>
                    <a:pt x="47" y="3678"/>
                  </a:lnTo>
                  <a:lnTo>
                    <a:pt x="115" y="3975"/>
                  </a:lnTo>
                  <a:lnTo>
                    <a:pt x="206" y="4295"/>
                  </a:lnTo>
                  <a:lnTo>
                    <a:pt x="343" y="4569"/>
                  </a:lnTo>
                  <a:lnTo>
                    <a:pt x="481" y="4820"/>
                  </a:lnTo>
                  <a:lnTo>
                    <a:pt x="663" y="5049"/>
                  </a:lnTo>
                  <a:lnTo>
                    <a:pt x="846" y="5277"/>
                  </a:lnTo>
                  <a:lnTo>
                    <a:pt x="1074" y="5483"/>
                  </a:lnTo>
                  <a:lnTo>
                    <a:pt x="1303" y="5665"/>
                  </a:lnTo>
                  <a:lnTo>
                    <a:pt x="1554" y="5871"/>
                  </a:lnTo>
                  <a:lnTo>
                    <a:pt x="2102" y="6282"/>
                  </a:lnTo>
                  <a:lnTo>
                    <a:pt x="2673" y="6693"/>
                  </a:lnTo>
                  <a:lnTo>
                    <a:pt x="3153" y="6990"/>
                  </a:lnTo>
                  <a:lnTo>
                    <a:pt x="3633" y="7241"/>
                  </a:lnTo>
                  <a:lnTo>
                    <a:pt x="4135" y="7470"/>
                  </a:lnTo>
                  <a:lnTo>
                    <a:pt x="4661" y="7698"/>
                  </a:lnTo>
                  <a:lnTo>
                    <a:pt x="4798" y="7744"/>
                  </a:lnTo>
                  <a:lnTo>
                    <a:pt x="4935" y="7790"/>
                  </a:lnTo>
                  <a:lnTo>
                    <a:pt x="5254" y="7835"/>
                  </a:lnTo>
                  <a:lnTo>
                    <a:pt x="5574" y="7835"/>
                  </a:lnTo>
                  <a:lnTo>
                    <a:pt x="5894" y="7790"/>
                  </a:lnTo>
                  <a:lnTo>
                    <a:pt x="6237" y="7721"/>
                  </a:lnTo>
                  <a:lnTo>
                    <a:pt x="6534" y="7630"/>
                  </a:lnTo>
                  <a:lnTo>
                    <a:pt x="6830" y="7515"/>
                  </a:lnTo>
                  <a:lnTo>
                    <a:pt x="7082" y="7378"/>
                  </a:lnTo>
                  <a:lnTo>
                    <a:pt x="7333" y="7218"/>
                  </a:lnTo>
                  <a:lnTo>
                    <a:pt x="7584" y="7013"/>
                  </a:lnTo>
                  <a:lnTo>
                    <a:pt x="7790" y="6807"/>
                  </a:lnTo>
                  <a:lnTo>
                    <a:pt x="7995" y="6579"/>
                  </a:lnTo>
                  <a:lnTo>
                    <a:pt x="8178" y="6328"/>
                  </a:lnTo>
                  <a:lnTo>
                    <a:pt x="8315" y="6076"/>
                  </a:lnTo>
                  <a:lnTo>
                    <a:pt x="8429" y="5779"/>
                  </a:lnTo>
                  <a:lnTo>
                    <a:pt x="8544" y="5505"/>
                  </a:lnTo>
                  <a:lnTo>
                    <a:pt x="8612" y="5186"/>
                  </a:lnTo>
                  <a:lnTo>
                    <a:pt x="8635" y="4866"/>
                  </a:lnTo>
                  <a:lnTo>
                    <a:pt x="8635" y="4569"/>
                  </a:lnTo>
                  <a:lnTo>
                    <a:pt x="8612" y="4249"/>
                  </a:lnTo>
                  <a:lnTo>
                    <a:pt x="8566" y="3952"/>
                  </a:lnTo>
                  <a:lnTo>
                    <a:pt x="8475" y="3632"/>
                  </a:lnTo>
                  <a:lnTo>
                    <a:pt x="8361" y="3358"/>
                  </a:lnTo>
                  <a:lnTo>
                    <a:pt x="8224" y="3061"/>
                  </a:lnTo>
                  <a:lnTo>
                    <a:pt x="8041" y="2787"/>
                  </a:lnTo>
                  <a:lnTo>
                    <a:pt x="7836" y="2559"/>
                  </a:lnTo>
                  <a:lnTo>
                    <a:pt x="7630" y="2353"/>
                  </a:lnTo>
                  <a:lnTo>
                    <a:pt x="7402" y="2170"/>
                  </a:lnTo>
                  <a:lnTo>
                    <a:pt x="7173" y="2011"/>
                  </a:lnTo>
                  <a:lnTo>
                    <a:pt x="6899" y="1874"/>
                  </a:lnTo>
                  <a:lnTo>
                    <a:pt x="6328" y="1622"/>
                  </a:lnTo>
                  <a:lnTo>
                    <a:pt x="6945" y="1874"/>
                  </a:lnTo>
                  <a:lnTo>
                    <a:pt x="6648" y="1736"/>
                  </a:lnTo>
                  <a:lnTo>
                    <a:pt x="6351" y="1577"/>
                  </a:lnTo>
                  <a:lnTo>
                    <a:pt x="5803" y="1211"/>
                  </a:lnTo>
                  <a:lnTo>
                    <a:pt x="5254" y="823"/>
                  </a:lnTo>
                  <a:lnTo>
                    <a:pt x="4729" y="434"/>
                  </a:lnTo>
                  <a:lnTo>
                    <a:pt x="4478" y="275"/>
                  </a:lnTo>
                  <a:lnTo>
                    <a:pt x="4181" y="138"/>
                  </a:lnTo>
                  <a:lnTo>
                    <a:pt x="3884" y="69"/>
                  </a:lnTo>
                  <a:lnTo>
                    <a:pt x="35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67"/>
            <p:cNvSpPr/>
            <p:nvPr/>
          </p:nvSpPr>
          <p:spPr>
            <a:xfrm>
              <a:off x="4826400" y="3727585"/>
              <a:ext cx="145607" cy="134280"/>
            </a:xfrm>
            <a:custGeom>
              <a:avLst/>
              <a:gdLst/>
              <a:ahLst/>
              <a:cxnLst/>
              <a:rect l="l" t="t" r="r" b="b"/>
              <a:pathLst>
                <a:path w="8818" h="8132" extrusionOk="0">
                  <a:moveTo>
                    <a:pt x="2833" y="0"/>
                  </a:moveTo>
                  <a:lnTo>
                    <a:pt x="2536" y="46"/>
                  </a:lnTo>
                  <a:lnTo>
                    <a:pt x="2239" y="114"/>
                  </a:lnTo>
                  <a:lnTo>
                    <a:pt x="1965" y="206"/>
                  </a:lnTo>
                  <a:lnTo>
                    <a:pt x="1668" y="343"/>
                  </a:lnTo>
                  <a:lnTo>
                    <a:pt x="1416" y="503"/>
                  </a:lnTo>
                  <a:lnTo>
                    <a:pt x="1165" y="685"/>
                  </a:lnTo>
                  <a:lnTo>
                    <a:pt x="914" y="891"/>
                  </a:lnTo>
                  <a:lnTo>
                    <a:pt x="708" y="1142"/>
                  </a:lnTo>
                  <a:lnTo>
                    <a:pt x="526" y="1394"/>
                  </a:lnTo>
                  <a:lnTo>
                    <a:pt x="366" y="1645"/>
                  </a:lnTo>
                  <a:lnTo>
                    <a:pt x="229" y="1942"/>
                  </a:lnTo>
                  <a:lnTo>
                    <a:pt x="137" y="2216"/>
                  </a:lnTo>
                  <a:lnTo>
                    <a:pt x="69" y="2513"/>
                  </a:lnTo>
                  <a:lnTo>
                    <a:pt x="23" y="2833"/>
                  </a:lnTo>
                  <a:lnTo>
                    <a:pt x="0" y="3129"/>
                  </a:lnTo>
                  <a:lnTo>
                    <a:pt x="23" y="3426"/>
                  </a:lnTo>
                  <a:lnTo>
                    <a:pt x="69" y="3746"/>
                  </a:lnTo>
                  <a:lnTo>
                    <a:pt x="137" y="4043"/>
                  </a:lnTo>
                  <a:lnTo>
                    <a:pt x="229" y="4317"/>
                  </a:lnTo>
                  <a:lnTo>
                    <a:pt x="366" y="4614"/>
                  </a:lnTo>
                  <a:lnTo>
                    <a:pt x="526" y="4865"/>
                  </a:lnTo>
                  <a:lnTo>
                    <a:pt x="708" y="5117"/>
                  </a:lnTo>
                  <a:lnTo>
                    <a:pt x="914" y="5368"/>
                  </a:lnTo>
                  <a:lnTo>
                    <a:pt x="1279" y="5688"/>
                  </a:lnTo>
                  <a:lnTo>
                    <a:pt x="1645" y="6008"/>
                  </a:lnTo>
                  <a:lnTo>
                    <a:pt x="2033" y="6327"/>
                  </a:lnTo>
                  <a:lnTo>
                    <a:pt x="2421" y="6624"/>
                  </a:lnTo>
                  <a:lnTo>
                    <a:pt x="3244" y="7172"/>
                  </a:lnTo>
                  <a:lnTo>
                    <a:pt x="4066" y="7698"/>
                  </a:lnTo>
                  <a:lnTo>
                    <a:pt x="4363" y="7858"/>
                  </a:lnTo>
                  <a:lnTo>
                    <a:pt x="4637" y="7972"/>
                  </a:lnTo>
                  <a:lnTo>
                    <a:pt x="4957" y="8040"/>
                  </a:lnTo>
                  <a:lnTo>
                    <a:pt x="5254" y="8109"/>
                  </a:lnTo>
                  <a:lnTo>
                    <a:pt x="5551" y="8132"/>
                  </a:lnTo>
                  <a:lnTo>
                    <a:pt x="5870" y="8109"/>
                  </a:lnTo>
                  <a:lnTo>
                    <a:pt x="6167" y="8086"/>
                  </a:lnTo>
                  <a:lnTo>
                    <a:pt x="6464" y="8018"/>
                  </a:lnTo>
                  <a:lnTo>
                    <a:pt x="6761" y="7926"/>
                  </a:lnTo>
                  <a:lnTo>
                    <a:pt x="7035" y="7812"/>
                  </a:lnTo>
                  <a:lnTo>
                    <a:pt x="7309" y="7652"/>
                  </a:lnTo>
                  <a:lnTo>
                    <a:pt x="7561" y="7492"/>
                  </a:lnTo>
                  <a:lnTo>
                    <a:pt x="7789" y="7287"/>
                  </a:lnTo>
                  <a:lnTo>
                    <a:pt x="8018" y="7081"/>
                  </a:lnTo>
                  <a:lnTo>
                    <a:pt x="8223" y="6830"/>
                  </a:lnTo>
                  <a:lnTo>
                    <a:pt x="8383" y="6579"/>
                  </a:lnTo>
                  <a:lnTo>
                    <a:pt x="8543" y="6282"/>
                  </a:lnTo>
                  <a:lnTo>
                    <a:pt x="8657" y="5985"/>
                  </a:lnTo>
                  <a:lnTo>
                    <a:pt x="8726" y="5688"/>
                  </a:lnTo>
                  <a:lnTo>
                    <a:pt x="8794" y="5391"/>
                  </a:lnTo>
                  <a:lnTo>
                    <a:pt x="8817" y="5094"/>
                  </a:lnTo>
                  <a:lnTo>
                    <a:pt x="8794" y="4774"/>
                  </a:lnTo>
                  <a:lnTo>
                    <a:pt x="8771" y="4477"/>
                  </a:lnTo>
                  <a:lnTo>
                    <a:pt x="8703" y="4180"/>
                  </a:lnTo>
                  <a:lnTo>
                    <a:pt x="8611" y="3883"/>
                  </a:lnTo>
                  <a:lnTo>
                    <a:pt x="8497" y="3609"/>
                  </a:lnTo>
                  <a:lnTo>
                    <a:pt x="8337" y="3358"/>
                  </a:lnTo>
                  <a:lnTo>
                    <a:pt x="8177" y="3084"/>
                  </a:lnTo>
                  <a:lnTo>
                    <a:pt x="7972" y="2855"/>
                  </a:lnTo>
                  <a:lnTo>
                    <a:pt x="7766" y="2627"/>
                  </a:lnTo>
                  <a:lnTo>
                    <a:pt x="7515" y="2444"/>
                  </a:lnTo>
                  <a:lnTo>
                    <a:pt x="7264" y="2261"/>
                  </a:lnTo>
                  <a:lnTo>
                    <a:pt x="6533" y="1805"/>
                  </a:lnTo>
                  <a:lnTo>
                    <a:pt x="5825" y="1302"/>
                  </a:lnTo>
                  <a:lnTo>
                    <a:pt x="5368" y="891"/>
                  </a:lnTo>
                  <a:lnTo>
                    <a:pt x="5140" y="685"/>
                  </a:lnTo>
                  <a:lnTo>
                    <a:pt x="4888" y="503"/>
                  </a:lnTo>
                  <a:lnTo>
                    <a:pt x="4614" y="343"/>
                  </a:lnTo>
                  <a:lnTo>
                    <a:pt x="4340" y="229"/>
                  </a:lnTo>
                  <a:lnTo>
                    <a:pt x="4043" y="114"/>
                  </a:lnTo>
                  <a:lnTo>
                    <a:pt x="3746" y="46"/>
                  </a:lnTo>
                  <a:lnTo>
                    <a:pt x="344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67"/>
            <p:cNvSpPr/>
            <p:nvPr/>
          </p:nvSpPr>
          <p:spPr>
            <a:xfrm>
              <a:off x="4804141" y="3791323"/>
              <a:ext cx="156918" cy="140323"/>
            </a:xfrm>
            <a:custGeom>
              <a:avLst/>
              <a:gdLst/>
              <a:ahLst/>
              <a:cxnLst/>
              <a:rect l="l" t="t" r="r" b="b"/>
              <a:pathLst>
                <a:path w="9503" h="8498" extrusionOk="0">
                  <a:moveTo>
                    <a:pt x="2947" y="0"/>
                  </a:moveTo>
                  <a:lnTo>
                    <a:pt x="2650" y="23"/>
                  </a:lnTo>
                  <a:lnTo>
                    <a:pt x="2353" y="92"/>
                  </a:lnTo>
                  <a:lnTo>
                    <a:pt x="2056" y="183"/>
                  </a:lnTo>
                  <a:lnTo>
                    <a:pt x="1782" y="297"/>
                  </a:lnTo>
                  <a:lnTo>
                    <a:pt x="1508" y="457"/>
                  </a:lnTo>
                  <a:lnTo>
                    <a:pt x="1257" y="617"/>
                  </a:lnTo>
                  <a:lnTo>
                    <a:pt x="1028" y="823"/>
                  </a:lnTo>
                  <a:lnTo>
                    <a:pt x="800" y="1028"/>
                  </a:lnTo>
                  <a:lnTo>
                    <a:pt x="594" y="1280"/>
                  </a:lnTo>
                  <a:lnTo>
                    <a:pt x="435" y="1554"/>
                  </a:lnTo>
                  <a:lnTo>
                    <a:pt x="275" y="1828"/>
                  </a:lnTo>
                  <a:lnTo>
                    <a:pt x="160" y="2125"/>
                  </a:lnTo>
                  <a:lnTo>
                    <a:pt x="92" y="2422"/>
                  </a:lnTo>
                  <a:lnTo>
                    <a:pt x="23" y="2719"/>
                  </a:lnTo>
                  <a:lnTo>
                    <a:pt x="1" y="3016"/>
                  </a:lnTo>
                  <a:lnTo>
                    <a:pt x="23" y="3335"/>
                  </a:lnTo>
                  <a:lnTo>
                    <a:pt x="46" y="3632"/>
                  </a:lnTo>
                  <a:lnTo>
                    <a:pt x="115" y="3929"/>
                  </a:lnTo>
                  <a:lnTo>
                    <a:pt x="206" y="4226"/>
                  </a:lnTo>
                  <a:lnTo>
                    <a:pt x="320" y="4500"/>
                  </a:lnTo>
                  <a:lnTo>
                    <a:pt x="457" y="4774"/>
                  </a:lnTo>
                  <a:lnTo>
                    <a:pt x="640" y="5026"/>
                  </a:lnTo>
                  <a:lnTo>
                    <a:pt x="823" y="5254"/>
                  </a:lnTo>
                  <a:lnTo>
                    <a:pt x="1051" y="5482"/>
                  </a:lnTo>
                  <a:lnTo>
                    <a:pt x="1302" y="5688"/>
                  </a:lnTo>
                  <a:lnTo>
                    <a:pt x="1554" y="5848"/>
                  </a:lnTo>
                  <a:lnTo>
                    <a:pt x="1965" y="6099"/>
                  </a:lnTo>
                  <a:lnTo>
                    <a:pt x="2376" y="6373"/>
                  </a:lnTo>
                  <a:lnTo>
                    <a:pt x="3176" y="6921"/>
                  </a:lnTo>
                  <a:lnTo>
                    <a:pt x="3952" y="7493"/>
                  </a:lnTo>
                  <a:lnTo>
                    <a:pt x="4752" y="8041"/>
                  </a:lnTo>
                  <a:lnTo>
                    <a:pt x="5026" y="8201"/>
                  </a:lnTo>
                  <a:lnTo>
                    <a:pt x="5323" y="8338"/>
                  </a:lnTo>
                  <a:lnTo>
                    <a:pt x="5597" y="8406"/>
                  </a:lnTo>
                  <a:lnTo>
                    <a:pt x="5917" y="8475"/>
                  </a:lnTo>
                  <a:lnTo>
                    <a:pt x="6213" y="8498"/>
                  </a:lnTo>
                  <a:lnTo>
                    <a:pt x="6533" y="8475"/>
                  </a:lnTo>
                  <a:lnTo>
                    <a:pt x="6830" y="8429"/>
                  </a:lnTo>
                  <a:lnTo>
                    <a:pt x="7127" y="8360"/>
                  </a:lnTo>
                  <a:lnTo>
                    <a:pt x="7424" y="8269"/>
                  </a:lnTo>
                  <a:lnTo>
                    <a:pt x="7721" y="8132"/>
                  </a:lnTo>
                  <a:lnTo>
                    <a:pt x="7995" y="7995"/>
                  </a:lnTo>
                  <a:lnTo>
                    <a:pt x="8246" y="7812"/>
                  </a:lnTo>
                  <a:lnTo>
                    <a:pt x="8475" y="7630"/>
                  </a:lnTo>
                  <a:lnTo>
                    <a:pt x="8703" y="7401"/>
                  </a:lnTo>
                  <a:lnTo>
                    <a:pt x="8886" y="7173"/>
                  </a:lnTo>
                  <a:lnTo>
                    <a:pt x="9069" y="6921"/>
                  </a:lnTo>
                  <a:lnTo>
                    <a:pt x="9206" y="6625"/>
                  </a:lnTo>
                  <a:lnTo>
                    <a:pt x="9343" y="6328"/>
                  </a:lnTo>
                  <a:lnTo>
                    <a:pt x="9411" y="6008"/>
                  </a:lnTo>
                  <a:lnTo>
                    <a:pt x="9480" y="5711"/>
                  </a:lnTo>
                  <a:lnTo>
                    <a:pt x="9503" y="5414"/>
                  </a:lnTo>
                  <a:lnTo>
                    <a:pt x="9480" y="5117"/>
                  </a:lnTo>
                  <a:lnTo>
                    <a:pt x="9434" y="4820"/>
                  </a:lnTo>
                  <a:lnTo>
                    <a:pt x="9366" y="4523"/>
                  </a:lnTo>
                  <a:lnTo>
                    <a:pt x="9274" y="4249"/>
                  </a:lnTo>
                  <a:lnTo>
                    <a:pt x="9160" y="3975"/>
                  </a:lnTo>
                  <a:lnTo>
                    <a:pt x="9000" y="3701"/>
                  </a:lnTo>
                  <a:lnTo>
                    <a:pt x="8840" y="3450"/>
                  </a:lnTo>
                  <a:lnTo>
                    <a:pt x="8635" y="3221"/>
                  </a:lnTo>
                  <a:lnTo>
                    <a:pt x="8429" y="2993"/>
                  </a:lnTo>
                  <a:lnTo>
                    <a:pt x="8201" y="2787"/>
                  </a:lnTo>
                  <a:lnTo>
                    <a:pt x="7927" y="2604"/>
                  </a:lnTo>
                  <a:lnTo>
                    <a:pt x="7150" y="2033"/>
                  </a:lnTo>
                  <a:lnTo>
                    <a:pt x="6350" y="1485"/>
                  </a:lnTo>
                  <a:lnTo>
                    <a:pt x="5551" y="937"/>
                  </a:lnTo>
                  <a:lnTo>
                    <a:pt x="5163" y="663"/>
                  </a:lnTo>
                  <a:lnTo>
                    <a:pt x="4729" y="412"/>
                  </a:lnTo>
                  <a:lnTo>
                    <a:pt x="4455" y="275"/>
                  </a:lnTo>
                  <a:lnTo>
                    <a:pt x="4158" y="160"/>
                  </a:lnTo>
                  <a:lnTo>
                    <a:pt x="3861" y="69"/>
                  </a:lnTo>
                  <a:lnTo>
                    <a:pt x="3564" y="23"/>
                  </a:lnTo>
                  <a:lnTo>
                    <a:pt x="32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67"/>
            <p:cNvSpPr/>
            <p:nvPr/>
          </p:nvSpPr>
          <p:spPr>
            <a:xfrm>
              <a:off x="4762282" y="3848654"/>
              <a:ext cx="159560" cy="155036"/>
            </a:xfrm>
            <a:custGeom>
              <a:avLst/>
              <a:gdLst/>
              <a:ahLst/>
              <a:cxnLst/>
              <a:rect l="l" t="t" r="r" b="b"/>
              <a:pathLst>
                <a:path w="9663" h="9389" extrusionOk="0">
                  <a:moveTo>
                    <a:pt x="3084" y="0"/>
                  </a:moveTo>
                  <a:lnTo>
                    <a:pt x="2787" y="23"/>
                  </a:lnTo>
                  <a:lnTo>
                    <a:pt x="2490" y="92"/>
                  </a:lnTo>
                  <a:lnTo>
                    <a:pt x="2193" y="183"/>
                  </a:lnTo>
                  <a:lnTo>
                    <a:pt x="1896" y="297"/>
                  </a:lnTo>
                  <a:lnTo>
                    <a:pt x="1622" y="457"/>
                  </a:lnTo>
                  <a:lnTo>
                    <a:pt x="1348" y="640"/>
                  </a:lnTo>
                  <a:lnTo>
                    <a:pt x="1119" y="846"/>
                  </a:lnTo>
                  <a:lnTo>
                    <a:pt x="891" y="1051"/>
                  </a:lnTo>
                  <a:lnTo>
                    <a:pt x="685" y="1302"/>
                  </a:lnTo>
                  <a:lnTo>
                    <a:pt x="503" y="1554"/>
                  </a:lnTo>
                  <a:lnTo>
                    <a:pt x="343" y="1828"/>
                  </a:lnTo>
                  <a:lnTo>
                    <a:pt x="229" y="2102"/>
                  </a:lnTo>
                  <a:lnTo>
                    <a:pt x="114" y="2376"/>
                  </a:lnTo>
                  <a:lnTo>
                    <a:pt x="46" y="2696"/>
                  </a:lnTo>
                  <a:lnTo>
                    <a:pt x="0" y="3015"/>
                  </a:lnTo>
                  <a:lnTo>
                    <a:pt x="0" y="3312"/>
                  </a:lnTo>
                  <a:lnTo>
                    <a:pt x="23" y="3609"/>
                  </a:lnTo>
                  <a:lnTo>
                    <a:pt x="91" y="3883"/>
                  </a:lnTo>
                  <a:lnTo>
                    <a:pt x="160" y="4158"/>
                  </a:lnTo>
                  <a:lnTo>
                    <a:pt x="274" y="4432"/>
                  </a:lnTo>
                  <a:lnTo>
                    <a:pt x="411" y="4683"/>
                  </a:lnTo>
                  <a:lnTo>
                    <a:pt x="548" y="4911"/>
                  </a:lnTo>
                  <a:lnTo>
                    <a:pt x="731" y="5140"/>
                  </a:lnTo>
                  <a:lnTo>
                    <a:pt x="937" y="5345"/>
                  </a:lnTo>
                  <a:lnTo>
                    <a:pt x="1142" y="5551"/>
                  </a:lnTo>
                  <a:lnTo>
                    <a:pt x="1371" y="5734"/>
                  </a:lnTo>
                  <a:lnTo>
                    <a:pt x="1622" y="5894"/>
                  </a:lnTo>
                  <a:lnTo>
                    <a:pt x="1896" y="6053"/>
                  </a:lnTo>
                  <a:lnTo>
                    <a:pt x="2170" y="6168"/>
                  </a:lnTo>
                  <a:lnTo>
                    <a:pt x="2170" y="6190"/>
                  </a:lnTo>
                  <a:lnTo>
                    <a:pt x="1919" y="6076"/>
                  </a:lnTo>
                  <a:lnTo>
                    <a:pt x="2102" y="6190"/>
                  </a:lnTo>
                  <a:lnTo>
                    <a:pt x="2353" y="6350"/>
                  </a:lnTo>
                  <a:lnTo>
                    <a:pt x="2878" y="6853"/>
                  </a:lnTo>
                  <a:lnTo>
                    <a:pt x="3244" y="7241"/>
                  </a:lnTo>
                  <a:lnTo>
                    <a:pt x="3609" y="7652"/>
                  </a:lnTo>
                  <a:lnTo>
                    <a:pt x="4294" y="8475"/>
                  </a:lnTo>
                  <a:lnTo>
                    <a:pt x="4523" y="8680"/>
                  </a:lnTo>
                  <a:lnTo>
                    <a:pt x="4751" y="8886"/>
                  </a:lnTo>
                  <a:lnTo>
                    <a:pt x="5025" y="9046"/>
                  </a:lnTo>
                  <a:lnTo>
                    <a:pt x="5299" y="9183"/>
                  </a:lnTo>
                  <a:lnTo>
                    <a:pt x="5596" y="9274"/>
                  </a:lnTo>
                  <a:lnTo>
                    <a:pt x="5893" y="9343"/>
                  </a:lnTo>
                  <a:lnTo>
                    <a:pt x="6213" y="9365"/>
                  </a:lnTo>
                  <a:lnTo>
                    <a:pt x="6510" y="9388"/>
                  </a:lnTo>
                  <a:lnTo>
                    <a:pt x="6830" y="9365"/>
                  </a:lnTo>
                  <a:lnTo>
                    <a:pt x="7127" y="9320"/>
                  </a:lnTo>
                  <a:lnTo>
                    <a:pt x="7446" y="9228"/>
                  </a:lnTo>
                  <a:lnTo>
                    <a:pt x="7721" y="9137"/>
                  </a:lnTo>
                  <a:lnTo>
                    <a:pt x="8018" y="9000"/>
                  </a:lnTo>
                  <a:lnTo>
                    <a:pt x="8269" y="8840"/>
                  </a:lnTo>
                  <a:lnTo>
                    <a:pt x="8520" y="8657"/>
                  </a:lnTo>
                  <a:lnTo>
                    <a:pt x="8748" y="8475"/>
                  </a:lnTo>
                  <a:lnTo>
                    <a:pt x="8977" y="8223"/>
                  </a:lnTo>
                  <a:lnTo>
                    <a:pt x="9160" y="7949"/>
                  </a:lnTo>
                  <a:lnTo>
                    <a:pt x="9319" y="7675"/>
                  </a:lnTo>
                  <a:lnTo>
                    <a:pt x="9457" y="7401"/>
                  </a:lnTo>
                  <a:lnTo>
                    <a:pt x="9548" y="7127"/>
                  </a:lnTo>
                  <a:lnTo>
                    <a:pt x="9616" y="6830"/>
                  </a:lnTo>
                  <a:lnTo>
                    <a:pt x="9639" y="6533"/>
                  </a:lnTo>
                  <a:lnTo>
                    <a:pt x="9662" y="6236"/>
                  </a:lnTo>
                  <a:lnTo>
                    <a:pt x="9639" y="5939"/>
                  </a:lnTo>
                  <a:lnTo>
                    <a:pt x="9571" y="5642"/>
                  </a:lnTo>
                  <a:lnTo>
                    <a:pt x="9502" y="5368"/>
                  </a:lnTo>
                  <a:lnTo>
                    <a:pt x="9411" y="5071"/>
                  </a:lnTo>
                  <a:lnTo>
                    <a:pt x="9274" y="4797"/>
                  </a:lnTo>
                  <a:lnTo>
                    <a:pt x="9114" y="4523"/>
                  </a:lnTo>
                  <a:lnTo>
                    <a:pt x="8954" y="4249"/>
                  </a:lnTo>
                  <a:lnTo>
                    <a:pt x="8748" y="3998"/>
                  </a:lnTo>
                  <a:lnTo>
                    <a:pt x="7926" y="3038"/>
                  </a:lnTo>
                  <a:lnTo>
                    <a:pt x="7492" y="2559"/>
                  </a:lnTo>
                  <a:lnTo>
                    <a:pt x="7058" y="2102"/>
                  </a:lnTo>
                  <a:lnTo>
                    <a:pt x="6716" y="1782"/>
                  </a:lnTo>
                  <a:lnTo>
                    <a:pt x="6350" y="1485"/>
                  </a:lnTo>
                  <a:lnTo>
                    <a:pt x="5985" y="1211"/>
                  </a:lnTo>
                  <a:lnTo>
                    <a:pt x="5619" y="983"/>
                  </a:lnTo>
                  <a:lnTo>
                    <a:pt x="5231" y="754"/>
                  </a:lnTo>
                  <a:lnTo>
                    <a:pt x="4843" y="549"/>
                  </a:lnTo>
                  <a:lnTo>
                    <a:pt x="4431" y="343"/>
                  </a:lnTo>
                  <a:lnTo>
                    <a:pt x="3997" y="160"/>
                  </a:lnTo>
                  <a:lnTo>
                    <a:pt x="3700" y="69"/>
                  </a:lnTo>
                  <a:lnTo>
                    <a:pt x="3404" y="23"/>
                  </a:lnTo>
                  <a:lnTo>
                    <a:pt x="30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67"/>
            <p:cNvSpPr/>
            <p:nvPr/>
          </p:nvSpPr>
          <p:spPr>
            <a:xfrm>
              <a:off x="4709855" y="3921442"/>
              <a:ext cx="142965" cy="153913"/>
            </a:xfrm>
            <a:custGeom>
              <a:avLst/>
              <a:gdLst/>
              <a:ahLst/>
              <a:cxnLst/>
              <a:rect l="l" t="t" r="r" b="b"/>
              <a:pathLst>
                <a:path w="8658" h="9321" extrusionOk="0">
                  <a:moveTo>
                    <a:pt x="3015" y="1"/>
                  </a:moveTo>
                  <a:lnTo>
                    <a:pt x="2695" y="46"/>
                  </a:lnTo>
                  <a:lnTo>
                    <a:pt x="2398" y="92"/>
                  </a:lnTo>
                  <a:lnTo>
                    <a:pt x="2102" y="161"/>
                  </a:lnTo>
                  <a:lnTo>
                    <a:pt x="1805" y="275"/>
                  </a:lnTo>
                  <a:lnTo>
                    <a:pt x="1553" y="412"/>
                  </a:lnTo>
                  <a:lnTo>
                    <a:pt x="1302" y="572"/>
                  </a:lnTo>
                  <a:lnTo>
                    <a:pt x="1051" y="777"/>
                  </a:lnTo>
                  <a:lnTo>
                    <a:pt x="845" y="983"/>
                  </a:lnTo>
                  <a:lnTo>
                    <a:pt x="640" y="1211"/>
                  </a:lnTo>
                  <a:lnTo>
                    <a:pt x="480" y="1463"/>
                  </a:lnTo>
                  <a:lnTo>
                    <a:pt x="320" y="1737"/>
                  </a:lnTo>
                  <a:lnTo>
                    <a:pt x="206" y="2011"/>
                  </a:lnTo>
                  <a:lnTo>
                    <a:pt x="114" y="2308"/>
                  </a:lnTo>
                  <a:lnTo>
                    <a:pt x="23" y="2628"/>
                  </a:lnTo>
                  <a:lnTo>
                    <a:pt x="0" y="2947"/>
                  </a:lnTo>
                  <a:lnTo>
                    <a:pt x="0" y="3244"/>
                  </a:lnTo>
                  <a:lnTo>
                    <a:pt x="46" y="3541"/>
                  </a:lnTo>
                  <a:lnTo>
                    <a:pt x="114" y="3838"/>
                  </a:lnTo>
                  <a:lnTo>
                    <a:pt x="183" y="4135"/>
                  </a:lnTo>
                  <a:lnTo>
                    <a:pt x="297" y="4432"/>
                  </a:lnTo>
                  <a:lnTo>
                    <a:pt x="411" y="4729"/>
                  </a:lnTo>
                  <a:lnTo>
                    <a:pt x="571" y="5026"/>
                  </a:lnTo>
                  <a:lnTo>
                    <a:pt x="731" y="5323"/>
                  </a:lnTo>
                  <a:lnTo>
                    <a:pt x="914" y="5597"/>
                  </a:lnTo>
                  <a:lnTo>
                    <a:pt x="1097" y="5871"/>
                  </a:lnTo>
                  <a:lnTo>
                    <a:pt x="1508" y="6419"/>
                  </a:lnTo>
                  <a:lnTo>
                    <a:pt x="1919" y="6945"/>
                  </a:lnTo>
                  <a:lnTo>
                    <a:pt x="2216" y="7333"/>
                  </a:lnTo>
                  <a:lnTo>
                    <a:pt x="2558" y="7698"/>
                  </a:lnTo>
                  <a:lnTo>
                    <a:pt x="2901" y="8064"/>
                  </a:lnTo>
                  <a:lnTo>
                    <a:pt x="3266" y="8384"/>
                  </a:lnTo>
                  <a:lnTo>
                    <a:pt x="3518" y="8589"/>
                  </a:lnTo>
                  <a:lnTo>
                    <a:pt x="3769" y="8772"/>
                  </a:lnTo>
                  <a:lnTo>
                    <a:pt x="4043" y="8909"/>
                  </a:lnTo>
                  <a:lnTo>
                    <a:pt x="4294" y="9046"/>
                  </a:lnTo>
                  <a:lnTo>
                    <a:pt x="4568" y="9160"/>
                  </a:lnTo>
                  <a:lnTo>
                    <a:pt x="4865" y="9252"/>
                  </a:lnTo>
                  <a:lnTo>
                    <a:pt x="5162" y="9297"/>
                  </a:lnTo>
                  <a:lnTo>
                    <a:pt x="5505" y="9320"/>
                  </a:lnTo>
                  <a:lnTo>
                    <a:pt x="5802" y="9297"/>
                  </a:lnTo>
                  <a:lnTo>
                    <a:pt x="6122" y="9252"/>
                  </a:lnTo>
                  <a:lnTo>
                    <a:pt x="6419" y="9183"/>
                  </a:lnTo>
                  <a:lnTo>
                    <a:pt x="6693" y="9069"/>
                  </a:lnTo>
                  <a:lnTo>
                    <a:pt x="6990" y="8932"/>
                  </a:lnTo>
                  <a:lnTo>
                    <a:pt x="7241" y="8772"/>
                  </a:lnTo>
                  <a:lnTo>
                    <a:pt x="7492" y="8589"/>
                  </a:lnTo>
                  <a:lnTo>
                    <a:pt x="7721" y="8384"/>
                  </a:lnTo>
                  <a:lnTo>
                    <a:pt x="7926" y="8178"/>
                  </a:lnTo>
                  <a:lnTo>
                    <a:pt x="8109" y="7927"/>
                  </a:lnTo>
                  <a:lnTo>
                    <a:pt x="8246" y="7653"/>
                  </a:lnTo>
                  <a:lnTo>
                    <a:pt x="8383" y="7379"/>
                  </a:lnTo>
                  <a:lnTo>
                    <a:pt x="8497" y="7082"/>
                  </a:lnTo>
                  <a:lnTo>
                    <a:pt x="8566" y="6762"/>
                  </a:lnTo>
                  <a:lnTo>
                    <a:pt x="8611" y="6465"/>
                  </a:lnTo>
                  <a:lnTo>
                    <a:pt x="8657" y="6145"/>
                  </a:lnTo>
                  <a:lnTo>
                    <a:pt x="8634" y="5825"/>
                  </a:lnTo>
                  <a:lnTo>
                    <a:pt x="8611" y="5529"/>
                  </a:lnTo>
                  <a:lnTo>
                    <a:pt x="8543" y="5209"/>
                  </a:lnTo>
                  <a:lnTo>
                    <a:pt x="8452" y="4912"/>
                  </a:lnTo>
                  <a:lnTo>
                    <a:pt x="8314" y="4638"/>
                  </a:lnTo>
                  <a:lnTo>
                    <a:pt x="8155" y="4386"/>
                  </a:lnTo>
                  <a:lnTo>
                    <a:pt x="7972" y="4135"/>
                  </a:lnTo>
                  <a:lnTo>
                    <a:pt x="7721" y="3930"/>
                  </a:lnTo>
                  <a:lnTo>
                    <a:pt x="7469" y="3701"/>
                  </a:lnTo>
                  <a:lnTo>
                    <a:pt x="7218" y="3473"/>
                  </a:lnTo>
                  <a:lnTo>
                    <a:pt x="6990" y="3221"/>
                  </a:lnTo>
                  <a:lnTo>
                    <a:pt x="6761" y="2947"/>
                  </a:lnTo>
                  <a:lnTo>
                    <a:pt x="6304" y="2331"/>
                  </a:lnTo>
                  <a:lnTo>
                    <a:pt x="6076" y="1942"/>
                  </a:lnTo>
                  <a:lnTo>
                    <a:pt x="5870" y="1554"/>
                  </a:lnTo>
                  <a:lnTo>
                    <a:pt x="5711" y="1257"/>
                  </a:lnTo>
                  <a:lnTo>
                    <a:pt x="5551" y="1006"/>
                  </a:lnTo>
                  <a:lnTo>
                    <a:pt x="5322" y="777"/>
                  </a:lnTo>
                  <a:lnTo>
                    <a:pt x="5094" y="595"/>
                  </a:lnTo>
                  <a:lnTo>
                    <a:pt x="4843" y="412"/>
                  </a:lnTo>
                  <a:lnTo>
                    <a:pt x="4568" y="275"/>
                  </a:lnTo>
                  <a:lnTo>
                    <a:pt x="4272" y="184"/>
                  </a:lnTo>
                  <a:lnTo>
                    <a:pt x="3952" y="92"/>
                  </a:lnTo>
                  <a:lnTo>
                    <a:pt x="3655" y="46"/>
                  </a:lnTo>
                  <a:lnTo>
                    <a:pt x="33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67"/>
            <p:cNvSpPr/>
            <p:nvPr/>
          </p:nvSpPr>
          <p:spPr>
            <a:xfrm>
              <a:off x="4652143" y="3951990"/>
              <a:ext cx="126750" cy="159197"/>
            </a:xfrm>
            <a:custGeom>
              <a:avLst/>
              <a:gdLst/>
              <a:ahLst/>
              <a:cxnLst/>
              <a:rect l="l" t="t" r="r" b="b"/>
              <a:pathLst>
                <a:path w="7676" h="9641" extrusionOk="0">
                  <a:moveTo>
                    <a:pt x="2993" y="1"/>
                  </a:moveTo>
                  <a:lnTo>
                    <a:pt x="2673" y="24"/>
                  </a:lnTo>
                  <a:lnTo>
                    <a:pt x="2376" y="92"/>
                  </a:lnTo>
                  <a:lnTo>
                    <a:pt x="2079" y="161"/>
                  </a:lnTo>
                  <a:lnTo>
                    <a:pt x="1782" y="275"/>
                  </a:lnTo>
                  <a:lnTo>
                    <a:pt x="1508" y="412"/>
                  </a:lnTo>
                  <a:lnTo>
                    <a:pt x="1234" y="595"/>
                  </a:lnTo>
                  <a:lnTo>
                    <a:pt x="983" y="800"/>
                  </a:lnTo>
                  <a:lnTo>
                    <a:pt x="777" y="1029"/>
                  </a:lnTo>
                  <a:lnTo>
                    <a:pt x="571" y="1257"/>
                  </a:lnTo>
                  <a:lnTo>
                    <a:pt x="412" y="1509"/>
                  </a:lnTo>
                  <a:lnTo>
                    <a:pt x="274" y="1783"/>
                  </a:lnTo>
                  <a:lnTo>
                    <a:pt x="160" y="2057"/>
                  </a:lnTo>
                  <a:lnTo>
                    <a:pt x="92" y="2331"/>
                  </a:lnTo>
                  <a:lnTo>
                    <a:pt x="23" y="2628"/>
                  </a:lnTo>
                  <a:lnTo>
                    <a:pt x="0" y="2925"/>
                  </a:lnTo>
                  <a:lnTo>
                    <a:pt x="0" y="3222"/>
                  </a:lnTo>
                  <a:lnTo>
                    <a:pt x="23" y="3519"/>
                  </a:lnTo>
                  <a:lnTo>
                    <a:pt x="69" y="3838"/>
                  </a:lnTo>
                  <a:lnTo>
                    <a:pt x="160" y="4135"/>
                  </a:lnTo>
                  <a:lnTo>
                    <a:pt x="252" y="4432"/>
                  </a:lnTo>
                  <a:lnTo>
                    <a:pt x="389" y="4729"/>
                  </a:lnTo>
                  <a:lnTo>
                    <a:pt x="571" y="5118"/>
                  </a:lnTo>
                  <a:lnTo>
                    <a:pt x="777" y="5711"/>
                  </a:lnTo>
                  <a:lnTo>
                    <a:pt x="1097" y="6511"/>
                  </a:lnTo>
                  <a:lnTo>
                    <a:pt x="1417" y="7333"/>
                  </a:lnTo>
                  <a:lnTo>
                    <a:pt x="1668" y="7904"/>
                  </a:lnTo>
                  <a:lnTo>
                    <a:pt x="1805" y="8155"/>
                  </a:lnTo>
                  <a:lnTo>
                    <a:pt x="1965" y="8407"/>
                  </a:lnTo>
                  <a:lnTo>
                    <a:pt x="2147" y="8635"/>
                  </a:lnTo>
                  <a:lnTo>
                    <a:pt x="2353" y="8841"/>
                  </a:lnTo>
                  <a:lnTo>
                    <a:pt x="2581" y="9046"/>
                  </a:lnTo>
                  <a:lnTo>
                    <a:pt x="2856" y="9206"/>
                  </a:lnTo>
                  <a:lnTo>
                    <a:pt x="3152" y="9366"/>
                  </a:lnTo>
                  <a:lnTo>
                    <a:pt x="3427" y="9480"/>
                  </a:lnTo>
                  <a:lnTo>
                    <a:pt x="3746" y="9572"/>
                  </a:lnTo>
                  <a:lnTo>
                    <a:pt x="4043" y="9617"/>
                  </a:lnTo>
                  <a:lnTo>
                    <a:pt x="4363" y="9640"/>
                  </a:lnTo>
                  <a:lnTo>
                    <a:pt x="4660" y="9640"/>
                  </a:lnTo>
                  <a:lnTo>
                    <a:pt x="4980" y="9595"/>
                  </a:lnTo>
                  <a:lnTo>
                    <a:pt x="5300" y="9526"/>
                  </a:lnTo>
                  <a:lnTo>
                    <a:pt x="5574" y="9435"/>
                  </a:lnTo>
                  <a:lnTo>
                    <a:pt x="5848" y="9320"/>
                  </a:lnTo>
                  <a:lnTo>
                    <a:pt x="6099" y="9161"/>
                  </a:lnTo>
                  <a:lnTo>
                    <a:pt x="6350" y="8978"/>
                  </a:lnTo>
                  <a:lnTo>
                    <a:pt x="6602" y="8772"/>
                  </a:lnTo>
                  <a:lnTo>
                    <a:pt x="6830" y="8544"/>
                  </a:lnTo>
                  <a:lnTo>
                    <a:pt x="7013" y="8293"/>
                  </a:lnTo>
                  <a:lnTo>
                    <a:pt x="7195" y="8041"/>
                  </a:lnTo>
                  <a:lnTo>
                    <a:pt x="7355" y="7767"/>
                  </a:lnTo>
                  <a:lnTo>
                    <a:pt x="7492" y="7470"/>
                  </a:lnTo>
                  <a:lnTo>
                    <a:pt x="7584" y="7173"/>
                  </a:lnTo>
                  <a:lnTo>
                    <a:pt x="7629" y="6876"/>
                  </a:lnTo>
                  <a:lnTo>
                    <a:pt x="7675" y="6579"/>
                  </a:lnTo>
                  <a:lnTo>
                    <a:pt x="7652" y="6260"/>
                  </a:lnTo>
                  <a:lnTo>
                    <a:pt x="7584" y="5963"/>
                  </a:lnTo>
                  <a:lnTo>
                    <a:pt x="7492" y="5666"/>
                  </a:lnTo>
                  <a:lnTo>
                    <a:pt x="7081" y="4638"/>
                  </a:lnTo>
                  <a:lnTo>
                    <a:pt x="6693" y="3587"/>
                  </a:lnTo>
                  <a:lnTo>
                    <a:pt x="6282" y="2559"/>
                  </a:lnTo>
                  <a:lnTo>
                    <a:pt x="6053" y="2057"/>
                  </a:lnTo>
                  <a:lnTo>
                    <a:pt x="5825" y="1554"/>
                  </a:lnTo>
                  <a:lnTo>
                    <a:pt x="5665" y="1257"/>
                  </a:lnTo>
                  <a:lnTo>
                    <a:pt x="5482" y="1006"/>
                  </a:lnTo>
                  <a:lnTo>
                    <a:pt x="5277" y="800"/>
                  </a:lnTo>
                  <a:lnTo>
                    <a:pt x="5026" y="595"/>
                  </a:lnTo>
                  <a:lnTo>
                    <a:pt x="4774" y="435"/>
                  </a:lnTo>
                  <a:lnTo>
                    <a:pt x="4500" y="298"/>
                  </a:lnTo>
                  <a:lnTo>
                    <a:pt x="4226" y="184"/>
                  </a:lnTo>
                  <a:lnTo>
                    <a:pt x="3906" y="92"/>
                  </a:lnTo>
                  <a:lnTo>
                    <a:pt x="3609" y="24"/>
                  </a:lnTo>
                  <a:lnTo>
                    <a:pt x="329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67"/>
            <p:cNvSpPr/>
            <p:nvPr/>
          </p:nvSpPr>
          <p:spPr>
            <a:xfrm>
              <a:off x="4591047" y="3961435"/>
              <a:ext cx="109016" cy="151254"/>
            </a:xfrm>
            <a:custGeom>
              <a:avLst/>
              <a:gdLst/>
              <a:ahLst/>
              <a:cxnLst/>
              <a:rect l="l" t="t" r="r" b="b"/>
              <a:pathLst>
                <a:path w="6602" h="9160" extrusionOk="0">
                  <a:moveTo>
                    <a:pt x="2878" y="0"/>
                  </a:moveTo>
                  <a:lnTo>
                    <a:pt x="2581" y="46"/>
                  </a:lnTo>
                  <a:lnTo>
                    <a:pt x="2284" y="91"/>
                  </a:lnTo>
                  <a:lnTo>
                    <a:pt x="1964" y="206"/>
                  </a:lnTo>
                  <a:lnTo>
                    <a:pt x="1667" y="343"/>
                  </a:lnTo>
                  <a:lnTo>
                    <a:pt x="1393" y="503"/>
                  </a:lnTo>
                  <a:lnTo>
                    <a:pt x="1142" y="662"/>
                  </a:lnTo>
                  <a:lnTo>
                    <a:pt x="914" y="868"/>
                  </a:lnTo>
                  <a:lnTo>
                    <a:pt x="731" y="1096"/>
                  </a:lnTo>
                  <a:lnTo>
                    <a:pt x="548" y="1325"/>
                  </a:lnTo>
                  <a:lnTo>
                    <a:pt x="388" y="1599"/>
                  </a:lnTo>
                  <a:lnTo>
                    <a:pt x="274" y="1850"/>
                  </a:lnTo>
                  <a:lnTo>
                    <a:pt x="160" y="2147"/>
                  </a:lnTo>
                  <a:lnTo>
                    <a:pt x="91" y="2421"/>
                  </a:lnTo>
                  <a:lnTo>
                    <a:pt x="23" y="2718"/>
                  </a:lnTo>
                  <a:lnTo>
                    <a:pt x="0" y="3038"/>
                  </a:lnTo>
                  <a:lnTo>
                    <a:pt x="0" y="3358"/>
                  </a:lnTo>
                  <a:lnTo>
                    <a:pt x="23" y="3655"/>
                  </a:lnTo>
                  <a:lnTo>
                    <a:pt x="69" y="3974"/>
                  </a:lnTo>
                  <a:lnTo>
                    <a:pt x="160" y="4477"/>
                  </a:lnTo>
                  <a:lnTo>
                    <a:pt x="206" y="4797"/>
                  </a:lnTo>
                  <a:lnTo>
                    <a:pt x="274" y="5391"/>
                  </a:lnTo>
                  <a:lnTo>
                    <a:pt x="297" y="6007"/>
                  </a:lnTo>
                  <a:lnTo>
                    <a:pt x="320" y="6327"/>
                  </a:lnTo>
                  <a:lnTo>
                    <a:pt x="365" y="6624"/>
                  </a:lnTo>
                  <a:lnTo>
                    <a:pt x="434" y="6921"/>
                  </a:lnTo>
                  <a:lnTo>
                    <a:pt x="548" y="7218"/>
                  </a:lnTo>
                  <a:lnTo>
                    <a:pt x="685" y="7492"/>
                  </a:lnTo>
                  <a:lnTo>
                    <a:pt x="845" y="7743"/>
                  </a:lnTo>
                  <a:lnTo>
                    <a:pt x="1028" y="7995"/>
                  </a:lnTo>
                  <a:lnTo>
                    <a:pt x="1233" y="8223"/>
                  </a:lnTo>
                  <a:lnTo>
                    <a:pt x="1462" y="8429"/>
                  </a:lnTo>
                  <a:lnTo>
                    <a:pt x="1690" y="8611"/>
                  </a:lnTo>
                  <a:lnTo>
                    <a:pt x="1942" y="8771"/>
                  </a:lnTo>
                  <a:lnTo>
                    <a:pt x="2216" y="8908"/>
                  </a:lnTo>
                  <a:lnTo>
                    <a:pt x="2513" y="9000"/>
                  </a:lnTo>
                  <a:lnTo>
                    <a:pt x="2810" y="9091"/>
                  </a:lnTo>
                  <a:lnTo>
                    <a:pt x="3129" y="9137"/>
                  </a:lnTo>
                  <a:lnTo>
                    <a:pt x="3449" y="9160"/>
                  </a:lnTo>
                  <a:lnTo>
                    <a:pt x="3769" y="9137"/>
                  </a:lnTo>
                  <a:lnTo>
                    <a:pt x="4066" y="9091"/>
                  </a:lnTo>
                  <a:lnTo>
                    <a:pt x="4363" y="9000"/>
                  </a:lnTo>
                  <a:lnTo>
                    <a:pt x="4660" y="8908"/>
                  </a:lnTo>
                  <a:lnTo>
                    <a:pt x="4934" y="8771"/>
                  </a:lnTo>
                  <a:lnTo>
                    <a:pt x="5208" y="8611"/>
                  </a:lnTo>
                  <a:lnTo>
                    <a:pt x="5436" y="8429"/>
                  </a:lnTo>
                  <a:lnTo>
                    <a:pt x="5665" y="8223"/>
                  </a:lnTo>
                  <a:lnTo>
                    <a:pt x="5870" y="7995"/>
                  </a:lnTo>
                  <a:lnTo>
                    <a:pt x="6053" y="7743"/>
                  </a:lnTo>
                  <a:lnTo>
                    <a:pt x="6213" y="7492"/>
                  </a:lnTo>
                  <a:lnTo>
                    <a:pt x="6350" y="7218"/>
                  </a:lnTo>
                  <a:lnTo>
                    <a:pt x="6464" y="6921"/>
                  </a:lnTo>
                  <a:lnTo>
                    <a:pt x="6533" y="6624"/>
                  </a:lnTo>
                  <a:lnTo>
                    <a:pt x="6578" y="6327"/>
                  </a:lnTo>
                  <a:lnTo>
                    <a:pt x="6601" y="6007"/>
                  </a:lnTo>
                  <a:lnTo>
                    <a:pt x="6578" y="5528"/>
                  </a:lnTo>
                  <a:lnTo>
                    <a:pt x="6556" y="5071"/>
                  </a:lnTo>
                  <a:lnTo>
                    <a:pt x="6464" y="4134"/>
                  </a:lnTo>
                  <a:lnTo>
                    <a:pt x="6327" y="3221"/>
                  </a:lnTo>
                  <a:lnTo>
                    <a:pt x="6144" y="2307"/>
                  </a:lnTo>
                  <a:lnTo>
                    <a:pt x="6076" y="1987"/>
                  </a:lnTo>
                  <a:lnTo>
                    <a:pt x="5962" y="1713"/>
                  </a:lnTo>
                  <a:lnTo>
                    <a:pt x="5802" y="1439"/>
                  </a:lnTo>
                  <a:lnTo>
                    <a:pt x="5619" y="1188"/>
                  </a:lnTo>
                  <a:lnTo>
                    <a:pt x="5413" y="959"/>
                  </a:lnTo>
                  <a:lnTo>
                    <a:pt x="5185" y="754"/>
                  </a:lnTo>
                  <a:lnTo>
                    <a:pt x="4934" y="571"/>
                  </a:lnTo>
                  <a:lnTo>
                    <a:pt x="4683" y="411"/>
                  </a:lnTo>
                  <a:lnTo>
                    <a:pt x="4386" y="274"/>
                  </a:lnTo>
                  <a:lnTo>
                    <a:pt x="4089" y="160"/>
                  </a:lnTo>
                  <a:lnTo>
                    <a:pt x="3792" y="91"/>
                  </a:lnTo>
                  <a:lnTo>
                    <a:pt x="3495" y="23"/>
                  </a:lnTo>
                  <a:lnTo>
                    <a:pt x="31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67"/>
            <p:cNvSpPr/>
            <p:nvPr/>
          </p:nvSpPr>
          <p:spPr>
            <a:xfrm>
              <a:off x="4514479" y="3958793"/>
              <a:ext cx="149752" cy="162945"/>
            </a:xfrm>
            <a:custGeom>
              <a:avLst/>
              <a:gdLst/>
              <a:ahLst/>
              <a:cxnLst/>
              <a:rect l="l" t="t" r="r" b="b"/>
              <a:pathLst>
                <a:path w="9069" h="9868" extrusionOk="0">
                  <a:moveTo>
                    <a:pt x="5391" y="0"/>
                  </a:moveTo>
                  <a:lnTo>
                    <a:pt x="5048" y="23"/>
                  </a:lnTo>
                  <a:lnTo>
                    <a:pt x="4683" y="69"/>
                  </a:lnTo>
                  <a:lnTo>
                    <a:pt x="4340" y="114"/>
                  </a:lnTo>
                  <a:lnTo>
                    <a:pt x="3975" y="183"/>
                  </a:lnTo>
                  <a:lnTo>
                    <a:pt x="3632" y="251"/>
                  </a:lnTo>
                  <a:lnTo>
                    <a:pt x="3289" y="366"/>
                  </a:lnTo>
                  <a:lnTo>
                    <a:pt x="2947" y="480"/>
                  </a:lnTo>
                  <a:lnTo>
                    <a:pt x="2627" y="617"/>
                  </a:lnTo>
                  <a:lnTo>
                    <a:pt x="2307" y="777"/>
                  </a:lnTo>
                  <a:lnTo>
                    <a:pt x="2010" y="937"/>
                  </a:lnTo>
                  <a:lnTo>
                    <a:pt x="1713" y="1142"/>
                  </a:lnTo>
                  <a:lnTo>
                    <a:pt x="1439" y="1371"/>
                  </a:lnTo>
                  <a:lnTo>
                    <a:pt x="1188" y="1622"/>
                  </a:lnTo>
                  <a:lnTo>
                    <a:pt x="960" y="1873"/>
                  </a:lnTo>
                  <a:lnTo>
                    <a:pt x="731" y="2170"/>
                  </a:lnTo>
                  <a:lnTo>
                    <a:pt x="548" y="2490"/>
                  </a:lnTo>
                  <a:lnTo>
                    <a:pt x="411" y="2787"/>
                  </a:lnTo>
                  <a:lnTo>
                    <a:pt x="274" y="3084"/>
                  </a:lnTo>
                  <a:lnTo>
                    <a:pt x="183" y="3381"/>
                  </a:lnTo>
                  <a:lnTo>
                    <a:pt x="114" y="3678"/>
                  </a:lnTo>
                  <a:lnTo>
                    <a:pt x="46" y="3997"/>
                  </a:lnTo>
                  <a:lnTo>
                    <a:pt x="23" y="4294"/>
                  </a:lnTo>
                  <a:lnTo>
                    <a:pt x="0" y="4614"/>
                  </a:lnTo>
                  <a:lnTo>
                    <a:pt x="0" y="4934"/>
                  </a:lnTo>
                  <a:lnTo>
                    <a:pt x="23" y="5231"/>
                  </a:lnTo>
                  <a:lnTo>
                    <a:pt x="69" y="5551"/>
                  </a:lnTo>
                  <a:lnTo>
                    <a:pt x="137" y="5848"/>
                  </a:lnTo>
                  <a:lnTo>
                    <a:pt x="229" y="6145"/>
                  </a:lnTo>
                  <a:lnTo>
                    <a:pt x="320" y="6442"/>
                  </a:lnTo>
                  <a:lnTo>
                    <a:pt x="434" y="6738"/>
                  </a:lnTo>
                  <a:lnTo>
                    <a:pt x="571" y="7035"/>
                  </a:lnTo>
                  <a:lnTo>
                    <a:pt x="731" y="7309"/>
                  </a:lnTo>
                  <a:lnTo>
                    <a:pt x="1005" y="7721"/>
                  </a:lnTo>
                  <a:lnTo>
                    <a:pt x="1325" y="8132"/>
                  </a:lnTo>
                  <a:lnTo>
                    <a:pt x="1690" y="8520"/>
                  </a:lnTo>
                  <a:lnTo>
                    <a:pt x="2102" y="8886"/>
                  </a:lnTo>
                  <a:lnTo>
                    <a:pt x="2307" y="9045"/>
                  </a:lnTo>
                  <a:lnTo>
                    <a:pt x="2536" y="9205"/>
                  </a:lnTo>
                  <a:lnTo>
                    <a:pt x="2764" y="9342"/>
                  </a:lnTo>
                  <a:lnTo>
                    <a:pt x="2992" y="9479"/>
                  </a:lnTo>
                  <a:lnTo>
                    <a:pt x="3244" y="9571"/>
                  </a:lnTo>
                  <a:lnTo>
                    <a:pt x="3472" y="9662"/>
                  </a:lnTo>
                  <a:lnTo>
                    <a:pt x="3723" y="9731"/>
                  </a:lnTo>
                  <a:lnTo>
                    <a:pt x="3975" y="9776"/>
                  </a:lnTo>
                  <a:lnTo>
                    <a:pt x="4363" y="9822"/>
                  </a:lnTo>
                  <a:lnTo>
                    <a:pt x="4751" y="9845"/>
                  </a:lnTo>
                  <a:lnTo>
                    <a:pt x="5162" y="9868"/>
                  </a:lnTo>
                  <a:lnTo>
                    <a:pt x="5551" y="9822"/>
                  </a:lnTo>
                  <a:lnTo>
                    <a:pt x="5916" y="9776"/>
                  </a:lnTo>
                  <a:lnTo>
                    <a:pt x="6304" y="9662"/>
                  </a:lnTo>
                  <a:lnTo>
                    <a:pt x="6670" y="9502"/>
                  </a:lnTo>
                  <a:lnTo>
                    <a:pt x="6853" y="9411"/>
                  </a:lnTo>
                  <a:lnTo>
                    <a:pt x="7013" y="9297"/>
                  </a:lnTo>
                  <a:lnTo>
                    <a:pt x="7355" y="9023"/>
                  </a:lnTo>
                  <a:lnTo>
                    <a:pt x="7675" y="8749"/>
                  </a:lnTo>
                  <a:lnTo>
                    <a:pt x="7949" y="8452"/>
                  </a:lnTo>
                  <a:lnTo>
                    <a:pt x="8200" y="8155"/>
                  </a:lnTo>
                  <a:lnTo>
                    <a:pt x="8406" y="7812"/>
                  </a:lnTo>
                  <a:lnTo>
                    <a:pt x="8611" y="7469"/>
                  </a:lnTo>
                  <a:lnTo>
                    <a:pt x="8771" y="7081"/>
                  </a:lnTo>
                  <a:lnTo>
                    <a:pt x="8931" y="6670"/>
                  </a:lnTo>
                  <a:lnTo>
                    <a:pt x="9045" y="6327"/>
                  </a:lnTo>
                  <a:lnTo>
                    <a:pt x="9068" y="5985"/>
                  </a:lnTo>
                  <a:lnTo>
                    <a:pt x="9068" y="5619"/>
                  </a:lnTo>
                  <a:lnTo>
                    <a:pt x="9023" y="5277"/>
                  </a:lnTo>
                  <a:lnTo>
                    <a:pt x="8931" y="4934"/>
                  </a:lnTo>
                  <a:lnTo>
                    <a:pt x="8794" y="4591"/>
                  </a:lnTo>
                  <a:lnTo>
                    <a:pt x="8634" y="4294"/>
                  </a:lnTo>
                  <a:lnTo>
                    <a:pt x="8429" y="3997"/>
                  </a:lnTo>
                  <a:lnTo>
                    <a:pt x="8520" y="3586"/>
                  </a:lnTo>
                  <a:lnTo>
                    <a:pt x="8543" y="3381"/>
                  </a:lnTo>
                  <a:lnTo>
                    <a:pt x="8543" y="3152"/>
                  </a:lnTo>
                  <a:lnTo>
                    <a:pt x="8520" y="2833"/>
                  </a:lnTo>
                  <a:lnTo>
                    <a:pt x="8474" y="2536"/>
                  </a:lnTo>
                  <a:lnTo>
                    <a:pt x="8406" y="2239"/>
                  </a:lnTo>
                  <a:lnTo>
                    <a:pt x="8292" y="1942"/>
                  </a:lnTo>
                  <a:lnTo>
                    <a:pt x="8155" y="1668"/>
                  </a:lnTo>
                  <a:lnTo>
                    <a:pt x="7995" y="1416"/>
                  </a:lnTo>
                  <a:lnTo>
                    <a:pt x="7812" y="1165"/>
                  </a:lnTo>
                  <a:lnTo>
                    <a:pt x="7606" y="914"/>
                  </a:lnTo>
                  <a:lnTo>
                    <a:pt x="7401" y="708"/>
                  </a:lnTo>
                  <a:lnTo>
                    <a:pt x="7150" y="526"/>
                  </a:lnTo>
                  <a:lnTo>
                    <a:pt x="6875" y="366"/>
                  </a:lnTo>
                  <a:lnTo>
                    <a:pt x="6601" y="229"/>
                  </a:lnTo>
                  <a:lnTo>
                    <a:pt x="6327" y="114"/>
                  </a:lnTo>
                  <a:lnTo>
                    <a:pt x="6030" y="46"/>
                  </a:lnTo>
                  <a:lnTo>
                    <a:pt x="57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67"/>
            <p:cNvSpPr/>
            <p:nvPr/>
          </p:nvSpPr>
          <p:spPr>
            <a:xfrm>
              <a:off x="4452986" y="3019248"/>
              <a:ext cx="557115" cy="505051"/>
            </a:xfrm>
            <a:custGeom>
              <a:avLst/>
              <a:gdLst/>
              <a:ahLst/>
              <a:cxnLst/>
              <a:rect l="l" t="t" r="r" b="b"/>
              <a:pathLst>
                <a:path w="33739" h="30586" extrusionOk="0">
                  <a:moveTo>
                    <a:pt x="19622" y="0"/>
                  </a:moveTo>
                  <a:lnTo>
                    <a:pt x="19256" y="46"/>
                  </a:lnTo>
                  <a:lnTo>
                    <a:pt x="18891" y="92"/>
                  </a:lnTo>
                  <a:lnTo>
                    <a:pt x="18526" y="183"/>
                  </a:lnTo>
                  <a:lnTo>
                    <a:pt x="18160" y="275"/>
                  </a:lnTo>
                  <a:lnTo>
                    <a:pt x="17475" y="457"/>
                  </a:lnTo>
                  <a:lnTo>
                    <a:pt x="16904" y="686"/>
                  </a:lnTo>
                  <a:lnTo>
                    <a:pt x="16447" y="868"/>
                  </a:lnTo>
                  <a:lnTo>
                    <a:pt x="16036" y="1051"/>
                  </a:lnTo>
                  <a:lnTo>
                    <a:pt x="16013" y="1759"/>
                  </a:lnTo>
                  <a:lnTo>
                    <a:pt x="16036" y="2422"/>
                  </a:lnTo>
                  <a:lnTo>
                    <a:pt x="16104" y="3061"/>
                  </a:lnTo>
                  <a:lnTo>
                    <a:pt x="16196" y="3655"/>
                  </a:lnTo>
                  <a:lnTo>
                    <a:pt x="16310" y="4249"/>
                  </a:lnTo>
                  <a:lnTo>
                    <a:pt x="16470" y="4820"/>
                  </a:lnTo>
                  <a:lnTo>
                    <a:pt x="16630" y="5368"/>
                  </a:lnTo>
                  <a:lnTo>
                    <a:pt x="16812" y="5894"/>
                  </a:lnTo>
                  <a:lnTo>
                    <a:pt x="17018" y="6396"/>
                  </a:lnTo>
                  <a:lnTo>
                    <a:pt x="17224" y="6899"/>
                  </a:lnTo>
                  <a:lnTo>
                    <a:pt x="17680" y="7858"/>
                  </a:lnTo>
                  <a:lnTo>
                    <a:pt x="18160" y="8794"/>
                  </a:lnTo>
                  <a:lnTo>
                    <a:pt x="18617" y="9708"/>
                  </a:lnTo>
                  <a:lnTo>
                    <a:pt x="19028" y="10645"/>
                  </a:lnTo>
                  <a:lnTo>
                    <a:pt x="19234" y="11124"/>
                  </a:lnTo>
                  <a:lnTo>
                    <a:pt x="19394" y="11604"/>
                  </a:lnTo>
                  <a:lnTo>
                    <a:pt x="19553" y="12107"/>
                  </a:lnTo>
                  <a:lnTo>
                    <a:pt x="19690" y="12609"/>
                  </a:lnTo>
                  <a:lnTo>
                    <a:pt x="19782" y="13134"/>
                  </a:lnTo>
                  <a:lnTo>
                    <a:pt x="19850" y="13660"/>
                  </a:lnTo>
                  <a:lnTo>
                    <a:pt x="19896" y="14231"/>
                  </a:lnTo>
                  <a:lnTo>
                    <a:pt x="19896" y="14802"/>
                  </a:lnTo>
                  <a:lnTo>
                    <a:pt x="19873" y="15419"/>
                  </a:lnTo>
                  <a:lnTo>
                    <a:pt x="19782" y="16058"/>
                  </a:lnTo>
                  <a:lnTo>
                    <a:pt x="19668" y="16721"/>
                  </a:lnTo>
                  <a:lnTo>
                    <a:pt x="19485" y="17406"/>
                  </a:lnTo>
                  <a:lnTo>
                    <a:pt x="19256" y="18137"/>
                  </a:lnTo>
                  <a:lnTo>
                    <a:pt x="18982" y="18891"/>
                  </a:lnTo>
                  <a:lnTo>
                    <a:pt x="18868" y="19142"/>
                  </a:lnTo>
                  <a:lnTo>
                    <a:pt x="18754" y="19370"/>
                  </a:lnTo>
                  <a:lnTo>
                    <a:pt x="18640" y="19576"/>
                  </a:lnTo>
                  <a:lnTo>
                    <a:pt x="18503" y="19758"/>
                  </a:lnTo>
                  <a:lnTo>
                    <a:pt x="18366" y="19918"/>
                  </a:lnTo>
                  <a:lnTo>
                    <a:pt x="18229" y="20055"/>
                  </a:lnTo>
                  <a:lnTo>
                    <a:pt x="18092" y="20170"/>
                  </a:lnTo>
                  <a:lnTo>
                    <a:pt x="17932" y="20261"/>
                  </a:lnTo>
                  <a:lnTo>
                    <a:pt x="17772" y="20352"/>
                  </a:lnTo>
                  <a:lnTo>
                    <a:pt x="17612" y="20421"/>
                  </a:lnTo>
                  <a:lnTo>
                    <a:pt x="17452" y="20444"/>
                  </a:lnTo>
                  <a:lnTo>
                    <a:pt x="17292" y="20489"/>
                  </a:lnTo>
                  <a:lnTo>
                    <a:pt x="16927" y="20489"/>
                  </a:lnTo>
                  <a:lnTo>
                    <a:pt x="16561" y="20421"/>
                  </a:lnTo>
                  <a:lnTo>
                    <a:pt x="16196" y="20307"/>
                  </a:lnTo>
                  <a:lnTo>
                    <a:pt x="15807" y="20170"/>
                  </a:lnTo>
                  <a:lnTo>
                    <a:pt x="15419" y="19964"/>
                  </a:lnTo>
                  <a:lnTo>
                    <a:pt x="15031" y="19736"/>
                  </a:lnTo>
                  <a:lnTo>
                    <a:pt x="14620" y="19462"/>
                  </a:lnTo>
                  <a:lnTo>
                    <a:pt x="14231" y="19165"/>
                  </a:lnTo>
                  <a:lnTo>
                    <a:pt x="13432" y="18548"/>
                  </a:lnTo>
                  <a:lnTo>
                    <a:pt x="13112" y="18319"/>
                  </a:lnTo>
                  <a:lnTo>
                    <a:pt x="12769" y="18114"/>
                  </a:lnTo>
                  <a:lnTo>
                    <a:pt x="12427" y="17977"/>
                  </a:lnTo>
                  <a:lnTo>
                    <a:pt x="12084" y="17885"/>
                  </a:lnTo>
                  <a:lnTo>
                    <a:pt x="11719" y="17817"/>
                  </a:lnTo>
                  <a:lnTo>
                    <a:pt x="11353" y="17794"/>
                  </a:lnTo>
                  <a:lnTo>
                    <a:pt x="10988" y="17771"/>
                  </a:lnTo>
                  <a:lnTo>
                    <a:pt x="10645" y="17794"/>
                  </a:lnTo>
                  <a:lnTo>
                    <a:pt x="10303" y="17840"/>
                  </a:lnTo>
                  <a:lnTo>
                    <a:pt x="9960" y="17908"/>
                  </a:lnTo>
                  <a:lnTo>
                    <a:pt x="9640" y="17977"/>
                  </a:lnTo>
                  <a:lnTo>
                    <a:pt x="9343" y="18045"/>
                  </a:lnTo>
                  <a:lnTo>
                    <a:pt x="8818" y="18228"/>
                  </a:lnTo>
                  <a:lnTo>
                    <a:pt x="8407" y="18388"/>
                  </a:lnTo>
                  <a:lnTo>
                    <a:pt x="8270" y="18594"/>
                  </a:lnTo>
                  <a:lnTo>
                    <a:pt x="8133" y="18799"/>
                  </a:lnTo>
                  <a:lnTo>
                    <a:pt x="8041" y="19005"/>
                  </a:lnTo>
                  <a:lnTo>
                    <a:pt x="7950" y="19233"/>
                  </a:lnTo>
                  <a:lnTo>
                    <a:pt x="7927" y="19325"/>
                  </a:lnTo>
                  <a:lnTo>
                    <a:pt x="7881" y="19393"/>
                  </a:lnTo>
                  <a:lnTo>
                    <a:pt x="7767" y="19507"/>
                  </a:lnTo>
                  <a:lnTo>
                    <a:pt x="7607" y="19576"/>
                  </a:lnTo>
                  <a:lnTo>
                    <a:pt x="7447" y="19599"/>
                  </a:lnTo>
                  <a:lnTo>
                    <a:pt x="7310" y="19599"/>
                  </a:lnTo>
                  <a:lnTo>
                    <a:pt x="7219" y="19553"/>
                  </a:lnTo>
                  <a:lnTo>
                    <a:pt x="7128" y="19484"/>
                  </a:lnTo>
                  <a:lnTo>
                    <a:pt x="7059" y="19416"/>
                  </a:lnTo>
                  <a:lnTo>
                    <a:pt x="7013" y="19347"/>
                  </a:lnTo>
                  <a:lnTo>
                    <a:pt x="6968" y="19256"/>
                  </a:lnTo>
                  <a:lnTo>
                    <a:pt x="6945" y="19165"/>
                  </a:lnTo>
                  <a:lnTo>
                    <a:pt x="6945" y="19050"/>
                  </a:lnTo>
                  <a:lnTo>
                    <a:pt x="6968" y="18959"/>
                  </a:lnTo>
                  <a:lnTo>
                    <a:pt x="7013" y="18753"/>
                  </a:lnTo>
                  <a:lnTo>
                    <a:pt x="7105" y="18571"/>
                  </a:lnTo>
                  <a:lnTo>
                    <a:pt x="7287" y="18228"/>
                  </a:lnTo>
                  <a:lnTo>
                    <a:pt x="7493" y="17885"/>
                  </a:lnTo>
                  <a:lnTo>
                    <a:pt x="7744" y="17566"/>
                  </a:lnTo>
                  <a:lnTo>
                    <a:pt x="7562" y="17223"/>
                  </a:lnTo>
                  <a:lnTo>
                    <a:pt x="7425" y="17040"/>
                  </a:lnTo>
                  <a:lnTo>
                    <a:pt x="7287" y="16880"/>
                  </a:lnTo>
                  <a:lnTo>
                    <a:pt x="7128" y="16721"/>
                  </a:lnTo>
                  <a:lnTo>
                    <a:pt x="6968" y="16583"/>
                  </a:lnTo>
                  <a:lnTo>
                    <a:pt x="6762" y="16446"/>
                  </a:lnTo>
                  <a:lnTo>
                    <a:pt x="6534" y="16332"/>
                  </a:lnTo>
                  <a:lnTo>
                    <a:pt x="6305" y="16264"/>
                  </a:lnTo>
                  <a:lnTo>
                    <a:pt x="6031" y="16195"/>
                  </a:lnTo>
                  <a:lnTo>
                    <a:pt x="5757" y="16172"/>
                  </a:lnTo>
                  <a:lnTo>
                    <a:pt x="5437" y="16195"/>
                  </a:lnTo>
                  <a:lnTo>
                    <a:pt x="5095" y="16241"/>
                  </a:lnTo>
                  <a:lnTo>
                    <a:pt x="4729" y="16332"/>
                  </a:lnTo>
                  <a:lnTo>
                    <a:pt x="4341" y="16469"/>
                  </a:lnTo>
                  <a:lnTo>
                    <a:pt x="3907" y="16652"/>
                  </a:lnTo>
                  <a:lnTo>
                    <a:pt x="3473" y="16880"/>
                  </a:lnTo>
                  <a:lnTo>
                    <a:pt x="3062" y="17155"/>
                  </a:lnTo>
                  <a:lnTo>
                    <a:pt x="2696" y="17451"/>
                  </a:lnTo>
                  <a:lnTo>
                    <a:pt x="2354" y="17771"/>
                  </a:lnTo>
                  <a:lnTo>
                    <a:pt x="2057" y="18114"/>
                  </a:lnTo>
                  <a:lnTo>
                    <a:pt x="1760" y="18502"/>
                  </a:lnTo>
                  <a:lnTo>
                    <a:pt x="1509" y="18891"/>
                  </a:lnTo>
                  <a:lnTo>
                    <a:pt x="1280" y="19325"/>
                  </a:lnTo>
                  <a:lnTo>
                    <a:pt x="1075" y="19758"/>
                  </a:lnTo>
                  <a:lnTo>
                    <a:pt x="892" y="20192"/>
                  </a:lnTo>
                  <a:lnTo>
                    <a:pt x="732" y="20649"/>
                  </a:lnTo>
                  <a:lnTo>
                    <a:pt x="572" y="21106"/>
                  </a:lnTo>
                  <a:lnTo>
                    <a:pt x="458" y="21563"/>
                  </a:lnTo>
                  <a:lnTo>
                    <a:pt x="344" y="22043"/>
                  </a:lnTo>
                  <a:lnTo>
                    <a:pt x="275" y="22500"/>
                  </a:lnTo>
                  <a:lnTo>
                    <a:pt x="184" y="22956"/>
                  </a:lnTo>
                  <a:lnTo>
                    <a:pt x="92" y="23870"/>
                  </a:lnTo>
                  <a:lnTo>
                    <a:pt x="24" y="24715"/>
                  </a:lnTo>
                  <a:lnTo>
                    <a:pt x="1" y="25492"/>
                  </a:lnTo>
                  <a:lnTo>
                    <a:pt x="24" y="26177"/>
                  </a:lnTo>
                  <a:lnTo>
                    <a:pt x="47" y="26748"/>
                  </a:lnTo>
                  <a:lnTo>
                    <a:pt x="70" y="27182"/>
                  </a:lnTo>
                  <a:lnTo>
                    <a:pt x="92" y="27548"/>
                  </a:lnTo>
                  <a:lnTo>
                    <a:pt x="275" y="27593"/>
                  </a:lnTo>
                  <a:lnTo>
                    <a:pt x="481" y="27662"/>
                  </a:lnTo>
                  <a:lnTo>
                    <a:pt x="755" y="27753"/>
                  </a:lnTo>
                  <a:lnTo>
                    <a:pt x="1052" y="27867"/>
                  </a:lnTo>
                  <a:lnTo>
                    <a:pt x="1349" y="28027"/>
                  </a:lnTo>
                  <a:lnTo>
                    <a:pt x="1668" y="28256"/>
                  </a:lnTo>
                  <a:lnTo>
                    <a:pt x="1828" y="28370"/>
                  </a:lnTo>
                  <a:lnTo>
                    <a:pt x="1965" y="28507"/>
                  </a:lnTo>
                  <a:lnTo>
                    <a:pt x="2102" y="28347"/>
                  </a:lnTo>
                  <a:lnTo>
                    <a:pt x="2262" y="28187"/>
                  </a:lnTo>
                  <a:lnTo>
                    <a:pt x="2422" y="28050"/>
                  </a:lnTo>
                  <a:lnTo>
                    <a:pt x="2582" y="27913"/>
                  </a:lnTo>
                  <a:lnTo>
                    <a:pt x="2925" y="27707"/>
                  </a:lnTo>
                  <a:lnTo>
                    <a:pt x="3290" y="27548"/>
                  </a:lnTo>
                  <a:lnTo>
                    <a:pt x="3610" y="27410"/>
                  </a:lnTo>
                  <a:lnTo>
                    <a:pt x="3861" y="27342"/>
                  </a:lnTo>
                  <a:lnTo>
                    <a:pt x="4090" y="27273"/>
                  </a:lnTo>
                  <a:lnTo>
                    <a:pt x="4090" y="27091"/>
                  </a:lnTo>
                  <a:lnTo>
                    <a:pt x="4090" y="26862"/>
                  </a:lnTo>
                  <a:lnTo>
                    <a:pt x="4112" y="26565"/>
                  </a:lnTo>
                  <a:lnTo>
                    <a:pt x="4158" y="26177"/>
                  </a:lnTo>
                  <a:lnTo>
                    <a:pt x="4227" y="25720"/>
                  </a:lnTo>
                  <a:lnTo>
                    <a:pt x="4318" y="25218"/>
                  </a:lnTo>
                  <a:lnTo>
                    <a:pt x="4478" y="24647"/>
                  </a:lnTo>
                  <a:lnTo>
                    <a:pt x="4181" y="24669"/>
                  </a:lnTo>
                  <a:lnTo>
                    <a:pt x="3884" y="24647"/>
                  </a:lnTo>
                  <a:lnTo>
                    <a:pt x="3587" y="24601"/>
                  </a:lnTo>
                  <a:lnTo>
                    <a:pt x="3290" y="24532"/>
                  </a:lnTo>
                  <a:lnTo>
                    <a:pt x="2993" y="24441"/>
                  </a:lnTo>
                  <a:lnTo>
                    <a:pt x="2902" y="24395"/>
                  </a:lnTo>
                  <a:lnTo>
                    <a:pt x="2810" y="24327"/>
                  </a:lnTo>
                  <a:lnTo>
                    <a:pt x="2765" y="24258"/>
                  </a:lnTo>
                  <a:lnTo>
                    <a:pt x="2696" y="24167"/>
                  </a:lnTo>
                  <a:lnTo>
                    <a:pt x="2673" y="24076"/>
                  </a:lnTo>
                  <a:lnTo>
                    <a:pt x="2651" y="23984"/>
                  </a:lnTo>
                  <a:lnTo>
                    <a:pt x="2673" y="23870"/>
                  </a:lnTo>
                  <a:lnTo>
                    <a:pt x="2696" y="23779"/>
                  </a:lnTo>
                  <a:lnTo>
                    <a:pt x="2742" y="23687"/>
                  </a:lnTo>
                  <a:lnTo>
                    <a:pt x="2810" y="23596"/>
                  </a:lnTo>
                  <a:lnTo>
                    <a:pt x="2879" y="23527"/>
                  </a:lnTo>
                  <a:lnTo>
                    <a:pt x="2970" y="23482"/>
                  </a:lnTo>
                  <a:lnTo>
                    <a:pt x="3062" y="23459"/>
                  </a:lnTo>
                  <a:lnTo>
                    <a:pt x="3153" y="23436"/>
                  </a:lnTo>
                  <a:lnTo>
                    <a:pt x="3244" y="23436"/>
                  </a:lnTo>
                  <a:lnTo>
                    <a:pt x="3359" y="23459"/>
                  </a:lnTo>
                  <a:lnTo>
                    <a:pt x="3678" y="23573"/>
                  </a:lnTo>
                  <a:lnTo>
                    <a:pt x="3975" y="23619"/>
                  </a:lnTo>
                  <a:lnTo>
                    <a:pt x="4227" y="23619"/>
                  </a:lnTo>
                  <a:lnTo>
                    <a:pt x="4478" y="23596"/>
                  </a:lnTo>
                  <a:lnTo>
                    <a:pt x="4684" y="23550"/>
                  </a:lnTo>
                  <a:lnTo>
                    <a:pt x="4889" y="23482"/>
                  </a:lnTo>
                  <a:lnTo>
                    <a:pt x="5049" y="23390"/>
                  </a:lnTo>
                  <a:lnTo>
                    <a:pt x="5209" y="23299"/>
                  </a:lnTo>
                  <a:lnTo>
                    <a:pt x="5369" y="23162"/>
                  </a:lnTo>
                  <a:lnTo>
                    <a:pt x="5529" y="23002"/>
                  </a:lnTo>
                  <a:lnTo>
                    <a:pt x="5666" y="22819"/>
                  </a:lnTo>
                  <a:lnTo>
                    <a:pt x="5780" y="22614"/>
                  </a:lnTo>
                  <a:lnTo>
                    <a:pt x="5871" y="22408"/>
                  </a:lnTo>
                  <a:lnTo>
                    <a:pt x="5940" y="22203"/>
                  </a:lnTo>
                  <a:lnTo>
                    <a:pt x="5985" y="21974"/>
                  </a:lnTo>
                  <a:lnTo>
                    <a:pt x="5985" y="21746"/>
                  </a:lnTo>
                  <a:lnTo>
                    <a:pt x="5985" y="21723"/>
                  </a:lnTo>
                  <a:lnTo>
                    <a:pt x="5985" y="21677"/>
                  </a:lnTo>
                  <a:lnTo>
                    <a:pt x="6008" y="21632"/>
                  </a:lnTo>
                  <a:lnTo>
                    <a:pt x="6008" y="21563"/>
                  </a:lnTo>
                  <a:lnTo>
                    <a:pt x="6031" y="21517"/>
                  </a:lnTo>
                  <a:lnTo>
                    <a:pt x="6054" y="21472"/>
                  </a:lnTo>
                  <a:lnTo>
                    <a:pt x="6077" y="21449"/>
                  </a:lnTo>
                  <a:lnTo>
                    <a:pt x="6100" y="21403"/>
                  </a:lnTo>
                  <a:lnTo>
                    <a:pt x="6145" y="21357"/>
                  </a:lnTo>
                  <a:lnTo>
                    <a:pt x="6168" y="21335"/>
                  </a:lnTo>
                  <a:lnTo>
                    <a:pt x="6214" y="21289"/>
                  </a:lnTo>
                  <a:lnTo>
                    <a:pt x="6260" y="21266"/>
                  </a:lnTo>
                  <a:lnTo>
                    <a:pt x="6305" y="21243"/>
                  </a:lnTo>
                  <a:lnTo>
                    <a:pt x="6351" y="21243"/>
                  </a:lnTo>
                  <a:lnTo>
                    <a:pt x="6397" y="21220"/>
                  </a:lnTo>
                  <a:lnTo>
                    <a:pt x="6534" y="21220"/>
                  </a:lnTo>
                  <a:lnTo>
                    <a:pt x="6671" y="21243"/>
                  </a:lnTo>
                  <a:lnTo>
                    <a:pt x="6785" y="21289"/>
                  </a:lnTo>
                  <a:lnTo>
                    <a:pt x="6831" y="21312"/>
                  </a:lnTo>
                  <a:lnTo>
                    <a:pt x="6876" y="21357"/>
                  </a:lnTo>
                  <a:lnTo>
                    <a:pt x="6922" y="21403"/>
                  </a:lnTo>
                  <a:lnTo>
                    <a:pt x="6922" y="21426"/>
                  </a:lnTo>
                  <a:lnTo>
                    <a:pt x="6968" y="21494"/>
                  </a:lnTo>
                  <a:lnTo>
                    <a:pt x="6968" y="21517"/>
                  </a:lnTo>
                  <a:lnTo>
                    <a:pt x="6991" y="21586"/>
                  </a:lnTo>
                  <a:lnTo>
                    <a:pt x="7013" y="21632"/>
                  </a:lnTo>
                  <a:lnTo>
                    <a:pt x="7082" y="21906"/>
                  </a:lnTo>
                  <a:lnTo>
                    <a:pt x="7265" y="22591"/>
                  </a:lnTo>
                  <a:lnTo>
                    <a:pt x="7402" y="23048"/>
                  </a:lnTo>
                  <a:lnTo>
                    <a:pt x="7607" y="23573"/>
                  </a:lnTo>
                  <a:lnTo>
                    <a:pt x="7836" y="24167"/>
                  </a:lnTo>
                  <a:lnTo>
                    <a:pt x="8110" y="24784"/>
                  </a:lnTo>
                  <a:lnTo>
                    <a:pt x="8589" y="25469"/>
                  </a:lnTo>
                  <a:lnTo>
                    <a:pt x="9138" y="26200"/>
                  </a:lnTo>
                  <a:lnTo>
                    <a:pt x="9435" y="26565"/>
                  </a:lnTo>
                  <a:lnTo>
                    <a:pt x="9777" y="26954"/>
                  </a:lnTo>
                  <a:lnTo>
                    <a:pt x="10143" y="27319"/>
                  </a:lnTo>
                  <a:lnTo>
                    <a:pt x="10554" y="27685"/>
                  </a:lnTo>
                  <a:lnTo>
                    <a:pt x="10988" y="28050"/>
                  </a:lnTo>
                  <a:lnTo>
                    <a:pt x="11490" y="28416"/>
                  </a:lnTo>
                  <a:lnTo>
                    <a:pt x="12016" y="28758"/>
                  </a:lnTo>
                  <a:lnTo>
                    <a:pt x="12610" y="29078"/>
                  </a:lnTo>
                  <a:lnTo>
                    <a:pt x="13249" y="29398"/>
                  </a:lnTo>
                  <a:lnTo>
                    <a:pt x="13934" y="29672"/>
                  </a:lnTo>
                  <a:lnTo>
                    <a:pt x="14688" y="29923"/>
                  </a:lnTo>
                  <a:lnTo>
                    <a:pt x="15510" y="30151"/>
                  </a:lnTo>
                  <a:lnTo>
                    <a:pt x="16241" y="30311"/>
                  </a:lnTo>
                  <a:lnTo>
                    <a:pt x="16949" y="30426"/>
                  </a:lnTo>
                  <a:lnTo>
                    <a:pt x="17658" y="30517"/>
                  </a:lnTo>
                  <a:lnTo>
                    <a:pt x="18366" y="30585"/>
                  </a:lnTo>
                  <a:lnTo>
                    <a:pt x="19713" y="30585"/>
                  </a:lnTo>
                  <a:lnTo>
                    <a:pt x="20399" y="30517"/>
                  </a:lnTo>
                  <a:lnTo>
                    <a:pt x="21038" y="30448"/>
                  </a:lnTo>
                  <a:lnTo>
                    <a:pt x="21678" y="30334"/>
                  </a:lnTo>
                  <a:lnTo>
                    <a:pt x="22317" y="30174"/>
                  </a:lnTo>
                  <a:lnTo>
                    <a:pt x="22934" y="29992"/>
                  </a:lnTo>
                  <a:lnTo>
                    <a:pt x="23551" y="29786"/>
                  </a:lnTo>
                  <a:lnTo>
                    <a:pt x="24145" y="29558"/>
                  </a:lnTo>
                  <a:lnTo>
                    <a:pt x="24716" y="29283"/>
                  </a:lnTo>
                  <a:lnTo>
                    <a:pt x="25287" y="29009"/>
                  </a:lnTo>
                  <a:lnTo>
                    <a:pt x="25835" y="28690"/>
                  </a:lnTo>
                  <a:lnTo>
                    <a:pt x="26383" y="28324"/>
                  </a:lnTo>
                  <a:lnTo>
                    <a:pt x="26908" y="27959"/>
                  </a:lnTo>
                  <a:lnTo>
                    <a:pt x="27434" y="27570"/>
                  </a:lnTo>
                  <a:lnTo>
                    <a:pt x="27913" y="27136"/>
                  </a:lnTo>
                  <a:lnTo>
                    <a:pt x="28416" y="26702"/>
                  </a:lnTo>
                  <a:lnTo>
                    <a:pt x="28873" y="26223"/>
                  </a:lnTo>
                  <a:lnTo>
                    <a:pt x="29330" y="25743"/>
                  </a:lnTo>
                  <a:lnTo>
                    <a:pt x="29764" y="25241"/>
                  </a:lnTo>
                  <a:lnTo>
                    <a:pt x="30175" y="24692"/>
                  </a:lnTo>
                  <a:lnTo>
                    <a:pt x="30586" y="24144"/>
                  </a:lnTo>
                  <a:lnTo>
                    <a:pt x="30974" y="23573"/>
                  </a:lnTo>
                  <a:lnTo>
                    <a:pt x="31340" y="22979"/>
                  </a:lnTo>
                  <a:lnTo>
                    <a:pt x="31705" y="22385"/>
                  </a:lnTo>
                  <a:lnTo>
                    <a:pt x="32048" y="21746"/>
                  </a:lnTo>
                  <a:lnTo>
                    <a:pt x="32368" y="21106"/>
                  </a:lnTo>
                  <a:lnTo>
                    <a:pt x="32664" y="20444"/>
                  </a:lnTo>
                  <a:lnTo>
                    <a:pt x="32847" y="20033"/>
                  </a:lnTo>
                  <a:lnTo>
                    <a:pt x="33007" y="19576"/>
                  </a:lnTo>
                  <a:lnTo>
                    <a:pt x="33144" y="19096"/>
                  </a:lnTo>
                  <a:lnTo>
                    <a:pt x="33281" y="18616"/>
                  </a:lnTo>
                  <a:lnTo>
                    <a:pt x="33395" y="18137"/>
                  </a:lnTo>
                  <a:lnTo>
                    <a:pt x="33487" y="17611"/>
                  </a:lnTo>
                  <a:lnTo>
                    <a:pt x="33578" y="17109"/>
                  </a:lnTo>
                  <a:lnTo>
                    <a:pt x="33624" y="16583"/>
                  </a:lnTo>
                  <a:lnTo>
                    <a:pt x="33692" y="16035"/>
                  </a:lnTo>
                  <a:lnTo>
                    <a:pt x="33715" y="15510"/>
                  </a:lnTo>
                  <a:lnTo>
                    <a:pt x="33738" y="14962"/>
                  </a:lnTo>
                  <a:lnTo>
                    <a:pt x="33738" y="14414"/>
                  </a:lnTo>
                  <a:lnTo>
                    <a:pt x="33715" y="13888"/>
                  </a:lnTo>
                  <a:lnTo>
                    <a:pt x="33670" y="13340"/>
                  </a:lnTo>
                  <a:lnTo>
                    <a:pt x="33624" y="12815"/>
                  </a:lnTo>
                  <a:lnTo>
                    <a:pt x="33555" y="12289"/>
                  </a:lnTo>
                  <a:lnTo>
                    <a:pt x="33464" y="11764"/>
                  </a:lnTo>
                  <a:lnTo>
                    <a:pt x="33350" y="11239"/>
                  </a:lnTo>
                  <a:lnTo>
                    <a:pt x="33236" y="10759"/>
                  </a:lnTo>
                  <a:lnTo>
                    <a:pt x="33098" y="10256"/>
                  </a:lnTo>
                  <a:lnTo>
                    <a:pt x="32939" y="9800"/>
                  </a:lnTo>
                  <a:lnTo>
                    <a:pt x="32756" y="9343"/>
                  </a:lnTo>
                  <a:lnTo>
                    <a:pt x="32573" y="8909"/>
                  </a:lnTo>
                  <a:lnTo>
                    <a:pt x="32345" y="8498"/>
                  </a:lnTo>
                  <a:lnTo>
                    <a:pt x="32116" y="8109"/>
                  </a:lnTo>
                  <a:lnTo>
                    <a:pt x="31865" y="7744"/>
                  </a:lnTo>
                  <a:lnTo>
                    <a:pt x="31614" y="7401"/>
                  </a:lnTo>
                  <a:lnTo>
                    <a:pt x="31317" y="7081"/>
                  </a:lnTo>
                  <a:lnTo>
                    <a:pt x="31020" y="6807"/>
                  </a:lnTo>
                  <a:lnTo>
                    <a:pt x="30677" y="6556"/>
                  </a:lnTo>
                  <a:lnTo>
                    <a:pt x="30335" y="6350"/>
                  </a:lnTo>
                  <a:lnTo>
                    <a:pt x="29969" y="6168"/>
                  </a:lnTo>
                  <a:lnTo>
                    <a:pt x="29581" y="6008"/>
                  </a:lnTo>
                  <a:lnTo>
                    <a:pt x="29193" y="5871"/>
                  </a:lnTo>
                  <a:lnTo>
                    <a:pt x="28827" y="5779"/>
                  </a:lnTo>
                  <a:lnTo>
                    <a:pt x="28462" y="5711"/>
                  </a:lnTo>
                  <a:lnTo>
                    <a:pt x="28142" y="5665"/>
                  </a:lnTo>
                  <a:lnTo>
                    <a:pt x="27822" y="5642"/>
                  </a:lnTo>
                  <a:lnTo>
                    <a:pt x="27525" y="5665"/>
                  </a:lnTo>
                  <a:lnTo>
                    <a:pt x="27228" y="5688"/>
                  </a:lnTo>
                  <a:lnTo>
                    <a:pt x="26954" y="5734"/>
                  </a:lnTo>
                  <a:lnTo>
                    <a:pt x="26703" y="5802"/>
                  </a:lnTo>
                  <a:lnTo>
                    <a:pt x="26452" y="5871"/>
                  </a:lnTo>
                  <a:lnTo>
                    <a:pt x="26200" y="5962"/>
                  </a:lnTo>
                  <a:lnTo>
                    <a:pt x="25766" y="6168"/>
                  </a:lnTo>
                  <a:lnTo>
                    <a:pt x="25332" y="6396"/>
                  </a:lnTo>
                  <a:lnTo>
                    <a:pt x="24716" y="6739"/>
                  </a:lnTo>
                  <a:lnTo>
                    <a:pt x="24419" y="6876"/>
                  </a:lnTo>
                  <a:lnTo>
                    <a:pt x="24145" y="6990"/>
                  </a:lnTo>
                  <a:lnTo>
                    <a:pt x="23848" y="7081"/>
                  </a:lnTo>
                  <a:lnTo>
                    <a:pt x="23551" y="7127"/>
                  </a:lnTo>
                  <a:lnTo>
                    <a:pt x="23414" y="7127"/>
                  </a:lnTo>
                  <a:lnTo>
                    <a:pt x="23254" y="7104"/>
                  </a:lnTo>
                  <a:lnTo>
                    <a:pt x="23094" y="7081"/>
                  </a:lnTo>
                  <a:lnTo>
                    <a:pt x="22957" y="7036"/>
                  </a:lnTo>
                  <a:lnTo>
                    <a:pt x="22774" y="6944"/>
                  </a:lnTo>
                  <a:lnTo>
                    <a:pt x="22614" y="6830"/>
                  </a:lnTo>
                  <a:lnTo>
                    <a:pt x="22454" y="6693"/>
                  </a:lnTo>
                  <a:lnTo>
                    <a:pt x="22294" y="6533"/>
                  </a:lnTo>
                  <a:lnTo>
                    <a:pt x="22135" y="6328"/>
                  </a:lnTo>
                  <a:lnTo>
                    <a:pt x="21997" y="6122"/>
                  </a:lnTo>
                  <a:lnTo>
                    <a:pt x="21860" y="5894"/>
                  </a:lnTo>
                  <a:lnTo>
                    <a:pt x="21746" y="5642"/>
                  </a:lnTo>
                  <a:lnTo>
                    <a:pt x="21495" y="5094"/>
                  </a:lnTo>
                  <a:lnTo>
                    <a:pt x="21289" y="4500"/>
                  </a:lnTo>
                  <a:lnTo>
                    <a:pt x="21107" y="3883"/>
                  </a:lnTo>
                  <a:lnTo>
                    <a:pt x="20947" y="3267"/>
                  </a:lnTo>
                  <a:lnTo>
                    <a:pt x="20810" y="2650"/>
                  </a:lnTo>
                  <a:lnTo>
                    <a:pt x="20673" y="2056"/>
                  </a:lnTo>
                  <a:lnTo>
                    <a:pt x="20490" y="1005"/>
                  </a:lnTo>
                  <a:lnTo>
                    <a:pt x="20399" y="275"/>
                  </a:lnTo>
                  <a:lnTo>
                    <a:pt x="20376" y="23"/>
                  </a:lnTo>
                  <a:lnTo>
                    <a:pt x="200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67"/>
            <p:cNvSpPr/>
            <p:nvPr/>
          </p:nvSpPr>
          <p:spPr>
            <a:xfrm>
              <a:off x="4452986" y="3019248"/>
              <a:ext cx="557115" cy="505051"/>
            </a:xfrm>
            <a:custGeom>
              <a:avLst/>
              <a:gdLst/>
              <a:ahLst/>
              <a:cxnLst/>
              <a:rect l="l" t="t" r="r" b="b"/>
              <a:pathLst>
                <a:path w="33739" h="30586" fill="none" extrusionOk="0">
                  <a:moveTo>
                    <a:pt x="29969" y="6168"/>
                  </a:moveTo>
                  <a:lnTo>
                    <a:pt x="29969" y="6168"/>
                  </a:lnTo>
                  <a:lnTo>
                    <a:pt x="29581" y="6008"/>
                  </a:lnTo>
                  <a:lnTo>
                    <a:pt x="29193" y="5871"/>
                  </a:lnTo>
                  <a:lnTo>
                    <a:pt x="28827" y="5779"/>
                  </a:lnTo>
                  <a:lnTo>
                    <a:pt x="28462" y="5711"/>
                  </a:lnTo>
                  <a:lnTo>
                    <a:pt x="28142" y="5665"/>
                  </a:lnTo>
                  <a:lnTo>
                    <a:pt x="27822" y="5642"/>
                  </a:lnTo>
                  <a:lnTo>
                    <a:pt x="27525" y="5665"/>
                  </a:lnTo>
                  <a:lnTo>
                    <a:pt x="27228" y="5688"/>
                  </a:lnTo>
                  <a:lnTo>
                    <a:pt x="26954" y="5734"/>
                  </a:lnTo>
                  <a:lnTo>
                    <a:pt x="26703" y="5802"/>
                  </a:lnTo>
                  <a:lnTo>
                    <a:pt x="26452" y="5871"/>
                  </a:lnTo>
                  <a:lnTo>
                    <a:pt x="26200" y="5962"/>
                  </a:lnTo>
                  <a:lnTo>
                    <a:pt x="25766" y="6168"/>
                  </a:lnTo>
                  <a:lnTo>
                    <a:pt x="25332" y="6396"/>
                  </a:lnTo>
                  <a:lnTo>
                    <a:pt x="25332" y="6396"/>
                  </a:lnTo>
                  <a:lnTo>
                    <a:pt x="24716" y="6739"/>
                  </a:lnTo>
                  <a:lnTo>
                    <a:pt x="24419" y="6876"/>
                  </a:lnTo>
                  <a:lnTo>
                    <a:pt x="24145" y="6990"/>
                  </a:lnTo>
                  <a:lnTo>
                    <a:pt x="23848" y="7081"/>
                  </a:lnTo>
                  <a:lnTo>
                    <a:pt x="23551" y="7127"/>
                  </a:lnTo>
                  <a:lnTo>
                    <a:pt x="23414" y="7127"/>
                  </a:lnTo>
                  <a:lnTo>
                    <a:pt x="23254" y="7104"/>
                  </a:lnTo>
                  <a:lnTo>
                    <a:pt x="23094" y="7081"/>
                  </a:lnTo>
                  <a:lnTo>
                    <a:pt x="22957" y="7036"/>
                  </a:lnTo>
                  <a:lnTo>
                    <a:pt x="22957" y="7036"/>
                  </a:lnTo>
                  <a:lnTo>
                    <a:pt x="22774" y="6944"/>
                  </a:lnTo>
                  <a:lnTo>
                    <a:pt x="22614" y="6830"/>
                  </a:lnTo>
                  <a:lnTo>
                    <a:pt x="22454" y="6693"/>
                  </a:lnTo>
                  <a:lnTo>
                    <a:pt x="22294" y="6533"/>
                  </a:lnTo>
                  <a:lnTo>
                    <a:pt x="22135" y="6328"/>
                  </a:lnTo>
                  <a:lnTo>
                    <a:pt x="21997" y="6122"/>
                  </a:lnTo>
                  <a:lnTo>
                    <a:pt x="21860" y="5894"/>
                  </a:lnTo>
                  <a:lnTo>
                    <a:pt x="21746" y="5642"/>
                  </a:lnTo>
                  <a:lnTo>
                    <a:pt x="21495" y="5094"/>
                  </a:lnTo>
                  <a:lnTo>
                    <a:pt x="21289" y="4500"/>
                  </a:lnTo>
                  <a:lnTo>
                    <a:pt x="21107" y="3883"/>
                  </a:lnTo>
                  <a:lnTo>
                    <a:pt x="20947" y="3267"/>
                  </a:lnTo>
                  <a:lnTo>
                    <a:pt x="20810" y="2650"/>
                  </a:lnTo>
                  <a:lnTo>
                    <a:pt x="20673" y="2056"/>
                  </a:lnTo>
                  <a:lnTo>
                    <a:pt x="20490" y="1005"/>
                  </a:lnTo>
                  <a:lnTo>
                    <a:pt x="20399" y="275"/>
                  </a:lnTo>
                  <a:lnTo>
                    <a:pt x="20376" y="23"/>
                  </a:lnTo>
                  <a:lnTo>
                    <a:pt x="20376" y="23"/>
                  </a:lnTo>
                  <a:lnTo>
                    <a:pt x="20010" y="0"/>
                  </a:lnTo>
                  <a:lnTo>
                    <a:pt x="19622" y="0"/>
                  </a:lnTo>
                  <a:lnTo>
                    <a:pt x="19256" y="46"/>
                  </a:lnTo>
                  <a:lnTo>
                    <a:pt x="18891" y="92"/>
                  </a:lnTo>
                  <a:lnTo>
                    <a:pt x="18526" y="183"/>
                  </a:lnTo>
                  <a:lnTo>
                    <a:pt x="18160" y="275"/>
                  </a:lnTo>
                  <a:lnTo>
                    <a:pt x="17475" y="457"/>
                  </a:lnTo>
                  <a:lnTo>
                    <a:pt x="16904" y="686"/>
                  </a:lnTo>
                  <a:lnTo>
                    <a:pt x="16447" y="868"/>
                  </a:lnTo>
                  <a:lnTo>
                    <a:pt x="16036" y="1051"/>
                  </a:lnTo>
                  <a:lnTo>
                    <a:pt x="16036" y="1051"/>
                  </a:lnTo>
                  <a:lnTo>
                    <a:pt x="16013" y="1759"/>
                  </a:lnTo>
                  <a:lnTo>
                    <a:pt x="16036" y="2422"/>
                  </a:lnTo>
                  <a:lnTo>
                    <a:pt x="16104" y="3061"/>
                  </a:lnTo>
                  <a:lnTo>
                    <a:pt x="16196" y="3655"/>
                  </a:lnTo>
                  <a:lnTo>
                    <a:pt x="16310" y="4249"/>
                  </a:lnTo>
                  <a:lnTo>
                    <a:pt x="16470" y="4820"/>
                  </a:lnTo>
                  <a:lnTo>
                    <a:pt x="16630" y="5368"/>
                  </a:lnTo>
                  <a:lnTo>
                    <a:pt x="16812" y="5894"/>
                  </a:lnTo>
                  <a:lnTo>
                    <a:pt x="17018" y="6396"/>
                  </a:lnTo>
                  <a:lnTo>
                    <a:pt x="17224" y="6899"/>
                  </a:lnTo>
                  <a:lnTo>
                    <a:pt x="17680" y="7858"/>
                  </a:lnTo>
                  <a:lnTo>
                    <a:pt x="18160" y="8794"/>
                  </a:lnTo>
                  <a:lnTo>
                    <a:pt x="18617" y="9708"/>
                  </a:lnTo>
                  <a:lnTo>
                    <a:pt x="19028" y="10645"/>
                  </a:lnTo>
                  <a:lnTo>
                    <a:pt x="19234" y="11124"/>
                  </a:lnTo>
                  <a:lnTo>
                    <a:pt x="19394" y="11604"/>
                  </a:lnTo>
                  <a:lnTo>
                    <a:pt x="19553" y="12107"/>
                  </a:lnTo>
                  <a:lnTo>
                    <a:pt x="19690" y="12609"/>
                  </a:lnTo>
                  <a:lnTo>
                    <a:pt x="19782" y="13134"/>
                  </a:lnTo>
                  <a:lnTo>
                    <a:pt x="19850" y="13660"/>
                  </a:lnTo>
                  <a:lnTo>
                    <a:pt x="19896" y="14231"/>
                  </a:lnTo>
                  <a:lnTo>
                    <a:pt x="19896" y="14802"/>
                  </a:lnTo>
                  <a:lnTo>
                    <a:pt x="19873" y="15419"/>
                  </a:lnTo>
                  <a:lnTo>
                    <a:pt x="19782" y="16058"/>
                  </a:lnTo>
                  <a:lnTo>
                    <a:pt x="19668" y="16721"/>
                  </a:lnTo>
                  <a:lnTo>
                    <a:pt x="19485" y="17406"/>
                  </a:lnTo>
                  <a:lnTo>
                    <a:pt x="19256" y="18137"/>
                  </a:lnTo>
                  <a:lnTo>
                    <a:pt x="18982" y="18891"/>
                  </a:lnTo>
                  <a:lnTo>
                    <a:pt x="18982" y="18891"/>
                  </a:lnTo>
                  <a:lnTo>
                    <a:pt x="18868" y="19142"/>
                  </a:lnTo>
                  <a:lnTo>
                    <a:pt x="18754" y="19370"/>
                  </a:lnTo>
                  <a:lnTo>
                    <a:pt x="18640" y="19576"/>
                  </a:lnTo>
                  <a:lnTo>
                    <a:pt x="18503" y="19758"/>
                  </a:lnTo>
                  <a:lnTo>
                    <a:pt x="18366" y="19918"/>
                  </a:lnTo>
                  <a:lnTo>
                    <a:pt x="18229" y="20055"/>
                  </a:lnTo>
                  <a:lnTo>
                    <a:pt x="18092" y="20170"/>
                  </a:lnTo>
                  <a:lnTo>
                    <a:pt x="17932" y="20261"/>
                  </a:lnTo>
                  <a:lnTo>
                    <a:pt x="17772" y="20352"/>
                  </a:lnTo>
                  <a:lnTo>
                    <a:pt x="17612" y="20421"/>
                  </a:lnTo>
                  <a:lnTo>
                    <a:pt x="17452" y="20444"/>
                  </a:lnTo>
                  <a:lnTo>
                    <a:pt x="17292" y="20489"/>
                  </a:lnTo>
                  <a:lnTo>
                    <a:pt x="17109" y="20489"/>
                  </a:lnTo>
                  <a:lnTo>
                    <a:pt x="16927" y="20489"/>
                  </a:lnTo>
                  <a:lnTo>
                    <a:pt x="16561" y="20421"/>
                  </a:lnTo>
                  <a:lnTo>
                    <a:pt x="16196" y="20307"/>
                  </a:lnTo>
                  <a:lnTo>
                    <a:pt x="15807" y="20170"/>
                  </a:lnTo>
                  <a:lnTo>
                    <a:pt x="15419" y="19964"/>
                  </a:lnTo>
                  <a:lnTo>
                    <a:pt x="15031" y="19736"/>
                  </a:lnTo>
                  <a:lnTo>
                    <a:pt x="14620" y="19462"/>
                  </a:lnTo>
                  <a:lnTo>
                    <a:pt x="14231" y="19165"/>
                  </a:lnTo>
                  <a:lnTo>
                    <a:pt x="13432" y="18548"/>
                  </a:lnTo>
                  <a:lnTo>
                    <a:pt x="13432" y="18548"/>
                  </a:lnTo>
                  <a:lnTo>
                    <a:pt x="13112" y="18319"/>
                  </a:lnTo>
                  <a:lnTo>
                    <a:pt x="12769" y="18114"/>
                  </a:lnTo>
                  <a:lnTo>
                    <a:pt x="12427" y="17977"/>
                  </a:lnTo>
                  <a:lnTo>
                    <a:pt x="12084" y="17885"/>
                  </a:lnTo>
                  <a:lnTo>
                    <a:pt x="11719" y="17817"/>
                  </a:lnTo>
                  <a:lnTo>
                    <a:pt x="11353" y="17794"/>
                  </a:lnTo>
                  <a:lnTo>
                    <a:pt x="10988" y="17771"/>
                  </a:lnTo>
                  <a:lnTo>
                    <a:pt x="10645" y="17794"/>
                  </a:lnTo>
                  <a:lnTo>
                    <a:pt x="10303" y="17840"/>
                  </a:lnTo>
                  <a:lnTo>
                    <a:pt x="9960" y="17908"/>
                  </a:lnTo>
                  <a:lnTo>
                    <a:pt x="9640" y="17977"/>
                  </a:lnTo>
                  <a:lnTo>
                    <a:pt x="9343" y="18045"/>
                  </a:lnTo>
                  <a:lnTo>
                    <a:pt x="8818" y="18228"/>
                  </a:lnTo>
                  <a:lnTo>
                    <a:pt x="8407" y="18388"/>
                  </a:lnTo>
                  <a:lnTo>
                    <a:pt x="8407" y="18388"/>
                  </a:lnTo>
                  <a:lnTo>
                    <a:pt x="8270" y="18594"/>
                  </a:lnTo>
                  <a:lnTo>
                    <a:pt x="8133" y="18799"/>
                  </a:lnTo>
                  <a:lnTo>
                    <a:pt x="8041" y="19005"/>
                  </a:lnTo>
                  <a:lnTo>
                    <a:pt x="7950" y="19233"/>
                  </a:lnTo>
                  <a:lnTo>
                    <a:pt x="7950" y="19233"/>
                  </a:lnTo>
                  <a:lnTo>
                    <a:pt x="7927" y="19325"/>
                  </a:lnTo>
                  <a:lnTo>
                    <a:pt x="7881" y="19393"/>
                  </a:lnTo>
                  <a:lnTo>
                    <a:pt x="7767" y="19507"/>
                  </a:lnTo>
                  <a:lnTo>
                    <a:pt x="7607" y="19576"/>
                  </a:lnTo>
                  <a:lnTo>
                    <a:pt x="7447" y="19599"/>
                  </a:lnTo>
                  <a:lnTo>
                    <a:pt x="7447" y="19599"/>
                  </a:lnTo>
                  <a:lnTo>
                    <a:pt x="7310" y="19599"/>
                  </a:lnTo>
                  <a:lnTo>
                    <a:pt x="7310" y="19599"/>
                  </a:lnTo>
                  <a:lnTo>
                    <a:pt x="7219" y="19553"/>
                  </a:lnTo>
                  <a:lnTo>
                    <a:pt x="7128" y="19484"/>
                  </a:lnTo>
                  <a:lnTo>
                    <a:pt x="7059" y="19416"/>
                  </a:lnTo>
                  <a:lnTo>
                    <a:pt x="7013" y="19347"/>
                  </a:lnTo>
                  <a:lnTo>
                    <a:pt x="6968" y="19256"/>
                  </a:lnTo>
                  <a:lnTo>
                    <a:pt x="6945" y="19165"/>
                  </a:lnTo>
                  <a:lnTo>
                    <a:pt x="6945" y="19050"/>
                  </a:lnTo>
                  <a:lnTo>
                    <a:pt x="6968" y="18959"/>
                  </a:lnTo>
                  <a:lnTo>
                    <a:pt x="6968" y="18959"/>
                  </a:lnTo>
                  <a:lnTo>
                    <a:pt x="7013" y="18753"/>
                  </a:lnTo>
                  <a:lnTo>
                    <a:pt x="7105" y="18571"/>
                  </a:lnTo>
                  <a:lnTo>
                    <a:pt x="7287" y="18228"/>
                  </a:lnTo>
                  <a:lnTo>
                    <a:pt x="7493" y="17885"/>
                  </a:lnTo>
                  <a:lnTo>
                    <a:pt x="7744" y="17566"/>
                  </a:lnTo>
                  <a:lnTo>
                    <a:pt x="7744" y="17566"/>
                  </a:lnTo>
                  <a:lnTo>
                    <a:pt x="7562" y="17223"/>
                  </a:lnTo>
                  <a:lnTo>
                    <a:pt x="7425" y="17040"/>
                  </a:lnTo>
                  <a:lnTo>
                    <a:pt x="7287" y="16880"/>
                  </a:lnTo>
                  <a:lnTo>
                    <a:pt x="7128" y="16721"/>
                  </a:lnTo>
                  <a:lnTo>
                    <a:pt x="6968" y="16583"/>
                  </a:lnTo>
                  <a:lnTo>
                    <a:pt x="6762" y="16446"/>
                  </a:lnTo>
                  <a:lnTo>
                    <a:pt x="6534" y="16332"/>
                  </a:lnTo>
                  <a:lnTo>
                    <a:pt x="6305" y="16264"/>
                  </a:lnTo>
                  <a:lnTo>
                    <a:pt x="6031" y="16195"/>
                  </a:lnTo>
                  <a:lnTo>
                    <a:pt x="5757" y="16172"/>
                  </a:lnTo>
                  <a:lnTo>
                    <a:pt x="5437" y="16195"/>
                  </a:lnTo>
                  <a:lnTo>
                    <a:pt x="5095" y="16241"/>
                  </a:lnTo>
                  <a:lnTo>
                    <a:pt x="4729" y="16332"/>
                  </a:lnTo>
                  <a:lnTo>
                    <a:pt x="4341" y="16469"/>
                  </a:lnTo>
                  <a:lnTo>
                    <a:pt x="3907" y="16652"/>
                  </a:lnTo>
                  <a:lnTo>
                    <a:pt x="3907" y="16652"/>
                  </a:lnTo>
                  <a:lnTo>
                    <a:pt x="3473" y="16880"/>
                  </a:lnTo>
                  <a:lnTo>
                    <a:pt x="3062" y="17155"/>
                  </a:lnTo>
                  <a:lnTo>
                    <a:pt x="2696" y="17451"/>
                  </a:lnTo>
                  <a:lnTo>
                    <a:pt x="2354" y="17771"/>
                  </a:lnTo>
                  <a:lnTo>
                    <a:pt x="2057" y="18114"/>
                  </a:lnTo>
                  <a:lnTo>
                    <a:pt x="1760" y="18502"/>
                  </a:lnTo>
                  <a:lnTo>
                    <a:pt x="1509" y="18891"/>
                  </a:lnTo>
                  <a:lnTo>
                    <a:pt x="1280" y="19325"/>
                  </a:lnTo>
                  <a:lnTo>
                    <a:pt x="1075" y="19758"/>
                  </a:lnTo>
                  <a:lnTo>
                    <a:pt x="892" y="20192"/>
                  </a:lnTo>
                  <a:lnTo>
                    <a:pt x="732" y="20649"/>
                  </a:lnTo>
                  <a:lnTo>
                    <a:pt x="572" y="21106"/>
                  </a:lnTo>
                  <a:lnTo>
                    <a:pt x="458" y="21563"/>
                  </a:lnTo>
                  <a:lnTo>
                    <a:pt x="344" y="22043"/>
                  </a:lnTo>
                  <a:lnTo>
                    <a:pt x="275" y="22500"/>
                  </a:lnTo>
                  <a:lnTo>
                    <a:pt x="184" y="22956"/>
                  </a:lnTo>
                  <a:lnTo>
                    <a:pt x="92" y="23870"/>
                  </a:lnTo>
                  <a:lnTo>
                    <a:pt x="24" y="24715"/>
                  </a:lnTo>
                  <a:lnTo>
                    <a:pt x="1" y="25492"/>
                  </a:lnTo>
                  <a:lnTo>
                    <a:pt x="24" y="26177"/>
                  </a:lnTo>
                  <a:lnTo>
                    <a:pt x="47" y="26748"/>
                  </a:lnTo>
                  <a:lnTo>
                    <a:pt x="70" y="27182"/>
                  </a:lnTo>
                  <a:lnTo>
                    <a:pt x="92" y="27548"/>
                  </a:lnTo>
                  <a:lnTo>
                    <a:pt x="92" y="27548"/>
                  </a:lnTo>
                  <a:lnTo>
                    <a:pt x="275" y="27593"/>
                  </a:lnTo>
                  <a:lnTo>
                    <a:pt x="481" y="27662"/>
                  </a:lnTo>
                  <a:lnTo>
                    <a:pt x="755" y="27753"/>
                  </a:lnTo>
                  <a:lnTo>
                    <a:pt x="1052" y="27867"/>
                  </a:lnTo>
                  <a:lnTo>
                    <a:pt x="1349" y="28027"/>
                  </a:lnTo>
                  <a:lnTo>
                    <a:pt x="1668" y="28256"/>
                  </a:lnTo>
                  <a:lnTo>
                    <a:pt x="1828" y="28370"/>
                  </a:lnTo>
                  <a:lnTo>
                    <a:pt x="1965" y="28507"/>
                  </a:lnTo>
                  <a:lnTo>
                    <a:pt x="1965" y="28507"/>
                  </a:lnTo>
                  <a:lnTo>
                    <a:pt x="2102" y="28347"/>
                  </a:lnTo>
                  <a:lnTo>
                    <a:pt x="2262" y="28187"/>
                  </a:lnTo>
                  <a:lnTo>
                    <a:pt x="2422" y="28050"/>
                  </a:lnTo>
                  <a:lnTo>
                    <a:pt x="2582" y="27913"/>
                  </a:lnTo>
                  <a:lnTo>
                    <a:pt x="2925" y="27707"/>
                  </a:lnTo>
                  <a:lnTo>
                    <a:pt x="3290" y="27548"/>
                  </a:lnTo>
                  <a:lnTo>
                    <a:pt x="3610" y="27410"/>
                  </a:lnTo>
                  <a:lnTo>
                    <a:pt x="3861" y="27342"/>
                  </a:lnTo>
                  <a:lnTo>
                    <a:pt x="4090" y="27273"/>
                  </a:lnTo>
                  <a:lnTo>
                    <a:pt x="4090" y="27273"/>
                  </a:lnTo>
                  <a:lnTo>
                    <a:pt x="4090" y="27091"/>
                  </a:lnTo>
                  <a:lnTo>
                    <a:pt x="4090" y="26862"/>
                  </a:lnTo>
                  <a:lnTo>
                    <a:pt x="4112" y="26565"/>
                  </a:lnTo>
                  <a:lnTo>
                    <a:pt x="4158" y="26177"/>
                  </a:lnTo>
                  <a:lnTo>
                    <a:pt x="4227" y="25720"/>
                  </a:lnTo>
                  <a:lnTo>
                    <a:pt x="4318" y="25218"/>
                  </a:lnTo>
                  <a:lnTo>
                    <a:pt x="4478" y="24647"/>
                  </a:lnTo>
                  <a:lnTo>
                    <a:pt x="4478" y="24647"/>
                  </a:lnTo>
                  <a:lnTo>
                    <a:pt x="4181" y="24669"/>
                  </a:lnTo>
                  <a:lnTo>
                    <a:pt x="4181" y="24669"/>
                  </a:lnTo>
                  <a:lnTo>
                    <a:pt x="3884" y="24647"/>
                  </a:lnTo>
                  <a:lnTo>
                    <a:pt x="3587" y="24601"/>
                  </a:lnTo>
                  <a:lnTo>
                    <a:pt x="3290" y="24532"/>
                  </a:lnTo>
                  <a:lnTo>
                    <a:pt x="2993" y="24441"/>
                  </a:lnTo>
                  <a:lnTo>
                    <a:pt x="2993" y="24441"/>
                  </a:lnTo>
                  <a:lnTo>
                    <a:pt x="2902" y="24395"/>
                  </a:lnTo>
                  <a:lnTo>
                    <a:pt x="2810" y="24327"/>
                  </a:lnTo>
                  <a:lnTo>
                    <a:pt x="2765" y="24258"/>
                  </a:lnTo>
                  <a:lnTo>
                    <a:pt x="2696" y="24167"/>
                  </a:lnTo>
                  <a:lnTo>
                    <a:pt x="2673" y="24076"/>
                  </a:lnTo>
                  <a:lnTo>
                    <a:pt x="2651" y="23984"/>
                  </a:lnTo>
                  <a:lnTo>
                    <a:pt x="2673" y="23870"/>
                  </a:lnTo>
                  <a:lnTo>
                    <a:pt x="2696" y="23779"/>
                  </a:lnTo>
                  <a:lnTo>
                    <a:pt x="2696" y="23779"/>
                  </a:lnTo>
                  <a:lnTo>
                    <a:pt x="2742" y="23687"/>
                  </a:lnTo>
                  <a:lnTo>
                    <a:pt x="2810" y="23596"/>
                  </a:lnTo>
                  <a:lnTo>
                    <a:pt x="2879" y="23527"/>
                  </a:lnTo>
                  <a:lnTo>
                    <a:pt x="2970" y="23482"/>
                  </a:lnTo>
                  <a:lnTo>
                    <a:pt x="3062" y="23459"/>
                  </a:lnTo>
                  <a:lnTo>
                    <a:pt x="3153" y="23436"/>
                  </a:lnTo>
                  <a:lnTo>
                    <a:pt x="3244" y="23436"/>
                  </a:lnTo>
                  <a:lnTo>
                    <a:pt x="3359" y="23459"/>
                  </a:lnTo>
                  <a:lnTo>
                    <a:pt x="3359" y="23459"/>
                  </a:lnTo>
                  <a:lnTo>
                    <a:pt x="3678" y="23573"/>
                  </a:lnTo>
                  <a:lnTo>
                    <a:pt x="3975" y="23619"/>
                  </a:lnTo>
                  <a:lnTo>
                    <a:pt x="4227" y="23619"/>
                  </a:lnTo>
                  <a:lnTo>
                    <a:pt x="4478" y="23596"/>
                  </a:lnTo>
                  <a:lnTo>
                    <a:pt x="4684" y="23550"/>
                  </a:lnTo>
                  <a:lnTo>
                    <a:pt x="4889" y="23482"/>
                  </a:lnTo>
                  <a:lnTo>
                    <a:pt x="5049" y="23390"/>
                  </a:lnTo>
                  <a:lnTo>
                    <a:pt x="5209" y="23299"/>
                  </a:lnTo>
                  <a:lnTo>
                    <a:pt x="5209" y="23299"/>
                  </a:lnTo>
                  <a:lnTo>
                    <a:pt x="5369" y="23162"/>
                  </a:lnTo>
                  <a:lnTo>
                    <a:pt x="5529" y="23002"/>
                  </a:lnTo>
                  <a:lnTo>
                    <a:pt x="5666" y="22819"/>
                  </a:lnTo>
                  <a:lnTo>
                    <a:pt x="5780" y="22614"/>
                  </a:lnTo>
                  <a:lnTo>
                    <a:pt x="5871" y="22408"/>
                  </a:lnTo>
                  <a:lnTo>
                    <a:pt x="5940" y="22203"/>
                  </a:lnTo>
                  <a:lnTo>
                    <a:pt x="5985" y="21974"/>
                  </a:lnTo>
                  <a:lnTo>
                    <a:pt x="5985" y="21746"/>
                  </a:lnTo>
                  <a:lnTo>
                    <a:pt x="5985" y="21723"/>
                  </a:lnTo>
                  <a:lnTo>
                    <a:pt x="5985" y="21723"/>
                  </a:lnTo>
                  <a:lnTo>
                    <a:pt x="5985" y="21677"/>
                  </a:lnTo>
                  <a:lnTo>
                    <a:pt x="5985" y="21677"/>
                  </a:lnTo>
                  <a:lnTo>
                    <a:pt x="6008" y="21632"/>
                  </a:lnTo>
                  <a:lnTo>
                    <a:pt x="6008" y="21632"/>
                  </a:lnTo>
                  <a:lnTo>
                    <a:pt x="6008" y="21563"/>
                  </a:lnTo>
                  <a:lnTo>
                    <a:pt x="6008" y="21563"/>
                  </a:lnTo>
                  <a:lnTo>
                    <a:pt x="6031" y="21517"/>
                  </a:lnTo>
                  <a:lnTo>
                    <a:pt x="6031" y="21517"/>
                  </a:lnTo>
                  <a:lnTo>
                    <a:pt x="6054" y="21472"/>
                  </a:lnTo>
                  <a:lnTo>
                    <a:pt x="6054" y="21472"/>
                  </a:lnTo>
                  <a:lnTo>
                    <a:pt x="6077" y="21449"/>
                  </a:lnTo>
                  <a:lnTo>
                    <a:pt x="6077" y="21449"/>
                  </a:lnTo>
                  <a:lnTo>
                    <a:pt x="6100" y="21403"/>
                  </a:lnTo>
                  <a:lnTo>
                    <a:pt x="6100" y="21403"/>
                  </a:lnTo>
                  <a:lnTo>
                    <a:pt x="6145" y="21357"/>
                  </a:lnTo>
                  <a:lnTo>
                    <a:pt x="6145" y="21357"/>
                  </a:lnTo>
                  <a:lnTo>
                    <a:pt x="6168" y="21335"/>
                  </a:lnTo>
                  <a:lnTo>
                    <a:pt x="6168" y="21335"/>
                  </a:lnTo>
                  <a:lnTo>
                    <a:pt x="6214" y="21289"/>
                  </a:lnTo>
                  <a:lnTo>
                    <a:pt x="6214" y="21289"/>
                  </a:lnTo>
                  <a:lnTo>
                    <a:pt x="6260" y="21266"/>
                  </a:lnTo>
                  <a:lnTo>
                    <a:pt x="6260" y="21266"/>
                  </a:lnTo>
                  <a:lnTo>
                    <a:pt x="6305" y="21243"/>
                  </a:lnTo>
                  <a:lnTo>
                    <a:pt x="6305" y="21243"/>
                  </a:lnTo>
                  <a:lnTo>
                    <a:pt x="6351" y="21243"/>
                  </a:lnTo>
                  <a:lnTo>
                    <a:pt x="6351" y="21243"/>
                  </a:lnTo>
                  <a:lnTo>
                    <a:pt x="6397" y="21220"/>
                  </a:lnTo>
                  <a:lnTo>
                    <a:pt x="6419" y="21220"/>
                  </a:lnTo>
                  <a:lnTo>
                    <a:pt x="6419" y="21220"/>
                  </a:lnTo>
                  <a:lnTo>
                    <a:pt x="6442" y="21220"/>
                  </a:lnTo>
                  <a:lnTo>
                    <a:pt x="6442" y="21220"/>
                  </a:lnTo>
                  <a:lnTo>
                    <a:pt x="6488" y="21220"/>
                  </a:lnTo>
                  <a:lnTo>
                    <a:pt x="6511" y="21220"/>
                  </a:lnTo>
                  <a:lnTo>
                    <a:pt x="6534" y="21220"/>
                  </a:lnTo>
                  <a:lnTo>
                    <a:pt x="6534" y="21220"/>
                  </a:lnTo>
                  <a:lnTo>
                    <a:pt x="6671" y="21243"/>
                  </a:lnTo>
                  <a:lnTo>
                    <a:pt x="6785" y="21289"/>
                  </a:lnTo>
                  <a:lnTo>
                    <a:pt x="6785" y="21289"/>
                  </a:lnTo>
                  <a:lnTo>
                    <a:pt x="6831" y="21312"/>
                  </a:lnTo>
                  <a:lnTo>
                    <a:pt x="6831" y="21312"/>
                  </a:lnTo>
                  <a:lnTo>
                    <a:pt x="6876" y="21357"/>
                  </a:lnTo>
                  <a:lnTo>
                    <a:pt x="6876" y="21357"/>
                  </a:lnTo>
                  <a:lnTo>
                    <a:pt x="6922" y="21403"/>
                  </a:lnTo>
                  <a:lnTo>
                    <a:pt x="6922" y="21426"/>
                  </a:lnTo>
                  <a:lnTo>
                    <a:pt x="6922" y="21426"/>
                  </a:lnTo>
                  <a:lnTo>
                    <a:pt x="6968" y="21494"/>
                  </a:lnTo>
                  <a:lnTo>
                    <a:pt x="6968" y="21517"/>
                  </a:lnTo>
                  <a:lnTo>
                    <a:pt x="6968" y="21517"/>
                  </a:lnTo>
                  <a:lnTo>
                    <a:pt x="6991" y="21586"/>
                  </a:lnTo>
                  <a:lnTo>
                    <a:pt x="6991" y="21586"/>
                  </a:lnTo>
                  <a:lnTo>
                    <a:pt x="7013" y="21632"/>
                  </a:lnTo>
                  <a:lnTo>
                    <a:pt x="7013" y="21632"/>
                  </a:lnTo>
                  <a:lnTo>
                    <a:pt x="7013" y="21632"/>
                  </a:lnTo>
                  <a:lnTo>
                    <a:pt x="7082" y="21906"/>
                  </a:lnTo>
                  <a:lnTo>
                    <a:pt x="7265" y="22591"/>
                  </a:lnTo>
                  <a:lnTo>
                    <a:pt x="7402" y="23048"/>
                  </a:lnTo>
                  <a:lnTo>
                    <a:pt x="7607" y="23573"/>
                  </a:lnTo>
                  <a:lnTo>
                    <a:pt x="7836" y="24167"/>
                  </a:lnTo>
                  <a:lnTo>
                    <a:pt x="8110" y="24784"/>
                  </a:lnTo>
                  <a:lnTo>
                    <a:pt x="8110" y="24784"/>
                  </a:lnTo>
                  <a:lnTo>
                    <a:pt x="8589" y="25469"/>
                  </a:lnTo>
                  <a:lnTo>
                    <a:pt x="9138" y="26200"/>
                  </a:lnTo>
                  <a:lnTo>
                    <a:pt x="9435" y="26565"/>
                  </a:lnTo>
                  <a:lnTo>
                    <a:pt x="9777" y="26954"/>
                  </a:lnTo>
                  <a:lnTo>
                    <a:pt x="10143" y="27319"/>
                  </a:lnTo>
                  <a:lnTo>
                    <a:pt x="10554" y="27685"/>
                  </a:lnTo>
                  <a:lnTo>
                    <a:pt x="10988" y="28050"/>
                  </a:lnTo>
                  <a:lnTo>
                    <a:pt x="11490" y="28416"/>
                  </a:lnTo>
                  <a:lnTo>
                    <a:pt x="12016" y="28758"/>
                  </a:lnTo>
                  <a:lnTo>
                    <a:pt x="12610" y="29078"/>
                  </a:lnTo>
                  <a:lnTo>
                    <a:pt x="13249" y="29398"/>
                  </a:lnTo>
                  <a:lnTo>
                    <a:pt x="13934" y="29672"/>
                  </a:lnTo>
                  <a:lnTo>
                    <a:pt x="14688" y="29923"/>
                  </a:lnTo>
                  <a:lnTo>
                    <a:pt x="15510" y="30151"/>
                  </a:lnTo>
                  <a:lnTo>
                    <a:pt x="15510" y="30151"/>
                  </a:lnTo>
                  <a:lnTo>
                    <a:pt x="16241" y="30311"/>
                  </a:lnTo>
                  <a:lnTo>
                    <a:pt x="16949" y="30426"/>
                  </a:lnTo>
                  <a:lnTo>
                    <a:pt x="17658" y="30517"/>
                  </a:lnTo>
                  <a:lnTo>
                    <a:pt x="18366" y="30585"/>
                  </a:lnTo>
                  <a:lnTo>
                    <a:pt x="19051" y="30585"/>
                  </a:lnTo>
                  <a:lnTo>
                    <a:pt x="19713" y="30585"/>
                  </a:lnTo>
                  <a:lnTo>
                    <a:pt x="20399" y="30517"/>
                  </a:lnTo>
                  <a:lnTo>
                    <a:pt x="21038" y="30448"/>
                  </a:lnTo>
                  <a:lnTo>
                    <a:pt x="21678" y="30334"/>
                  </a:lnTo>
                  <a:lnTo>
                    <a:pt x="22317" y="30174"/>
                  </a:lnTo>
                  <a:lnTo>
                    <a:pt x="22934" y="29992"/>
                  </a:lnTo>
                  <a:lnTo>
                    <a:pt x="23551" y="29786"/>
                  </a:lnTo>
                  <a:lnTo>
                    <a:pt x="24145" y="29558"/>
                  </a:lnTo>
                  <a:lnTo>
                    <a:pt x="24716" y="29283"/>
                  </a:lnTo>
                  <a:lnTo>
                    <a:pt x="25287" y="29009"/>
                  </a:lnTo>
                  <a:lnTo>
                    <a:pt x="25835" y="28690"/>
                  </a:lnTo>
                  <a:lnTo>
                    <a:pt x="26383" y="28324"/>
                  </a:lnTo>
                  <a:lnTo>
                    <a:pt x="26908" y="27959"/>
                  </a:lnTo>
                  <a:lnTo>
                    <a:pt x="27434" y="27570"/>
                  </a:lnTo>
                  <a:lnTo>
                    <a:pt x="27913" y="27136"/>
                  </a:lnTo>
                  <a:lnTo>
                    <a:pt x="28416" y="26702"/>
                  </a:lnTo>
                  <a:lnTo>
                    <a:pt x="28873" y="26223"/>
                  </a:lnTo>
                  <a:lnTo>
                    <a:pt x="29330" y="25743"/>
                  </a:lnTo>
                  <a:lnTo>
                    <a:pt x="29764" y="25241"/>
                  </a:lnTo>
                  <a:lnTo>
                    <a:pt x="30175" y="24692"/>
                  </a:lnTo>
                  <a:lnTo>
                    <a:pt x="30586" y="24144"/>
                  </a:lnTo>
                  <a:lnTo>
                    <a:pt x="30974" y="23573"/>
                  </a:lnTo>
                  <a:lnTo>
                    <a:pt x="31340" y="22979"/>
                  </a:lnTo>
                  <a:lnTo>
                    <a:pt x="31705" y="22385"/>
                  </a:lnTo>
                  <a:lnTo>
                    <a:pt x="32048" y="21746"/>
                  </a:lnTo>
                  <a:lnTo>
                    <a:pt x="32368" y="21106"/>
                  </a:lnTo>
                  <a:lnTo>
                    <a:pt x="32664" y="20444"/>
                  </a:lnTo>
                  <a:lnTo>
                    <a:pt x="32664" y="20444"/>
                  </a:lnTo>
                  <a:lnTo>
                    <a:pt x="32847" y="20033"/>
                  </a:lnTo>
                  <a:lnTo>
                    <a:pt x="33007" y="19576"/>
                  </a:lnTo>
                  <a:lnTo>
                    <a:pt x="33144" y="19096"/>
                  </a:lnTo>
                  <a:lnTo>
                    <a:pt x="33281" y="18616"/>
                  </a:lnTo>
                  <a:lnTo>
                    <a:pt x="33395" y="18137"/>
                  </a:lnTo>
                  <a:lnTo>
                    <a:pt x="33487" y="17611"/>
                  </a:lnTo>
                  <a:lnTo>
                    <a:pt x="33578" y="17109"/>
                  </a:lnTo>
                  <a:lnTo>
                    <a:pt x="33624" y="16583"/>
                  </a:lnTo>
                  <a:lnTo>
                    <a:pt x="33692" y="16035"/>
                  </a:lnTo>
                  <a:lnTo>
                    <a:pt x="33715" y="15510"/>
                  </a:lnTo>
                  <a:lnTo>
                    <a:pt x="33738" y="14962"/>
                  </a:lnTo>
                  <a:lnTo>
                    <a:pt x="33738" y="14414"/>
                  </a:lnTo>
                  <a:lnTo>
                    <a:pt x="33715" y="13888"/>
                  </a:lnTo>
                  <a:lnTo>
                    <a:pt x="33670" y="13340"/>
                  </a:lnTo>
                  <a:lnTo>
                    <a:pt x="33624" y="12815"/>
                  </a:lnTo>
                  <a:lnTo>
                    <a:pt x="33555" y="12289"/>
                  </a:lnTo>
                  <a:lnTo>
                    <a:pt x="33464" y="11764"/>
                  </a:lnTo>
                  <a:lnTo>
                    <a:pt x="33350" y="11239"/>
                  </a:lnTo>
                  <a:lnTo>
                    <a:pt x="33236" y="10759"/>
                  </a:lnTo>
                  <a:lnTo>
                    <a:pt x="33098" y="10256"/>
                  </a:lnTo>
                  <a:lnTo>
                    <a:pt x="32939" y="9800"/>
                  </a:lnTo>
                  <a:lnTo>
                    <a:pt x="32756" y="9343"/>
                  </a:lnTo>
                  <a:lnTo>
                    <a:pt x="32573" y="8909"/>
                  </a:lnTo>
                  <a:lnTo>
                    <a:pt x="32345" y="8498"/>
                  </a:lnTo>
                  <a:lnTo>
                    <a:pt x="32116" y="8109"/>
                  </a:lnTo>
                  <a:lnTo>
                    <a:pt x="31865" y="7744"/>
                  </a:lnTo>
                  <a:lnTo>
                    <a:pt x="31614" y="7401"/>
                  </a:lnTo>
                  <a:lnTo>
                    <a:pt x="31317" y="7081"/>
                  </a:lnTo>
                  <a:lnTo>
                    <a:pt x="31020" y="6807"/>
                  </a:lnTo>
                  <a:lnTo>
                    <a:pt x="30677" y="6556"/>
                  </a:lnTo>
                  <a:lnTo>
                    <a:pt x="30335" y="6350"/>
                  </a:lnTo>
                  <a:lnTo>
                    <a:pt x="29969" y="616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67"/>
            <p:cNvSpPr/>
            <p:nvPr/>
          </p:nvSpPr>
          <p:spPr>
            <a:xfrm>
              <a:off x="4554455" y="1496218"/>
              <a:ext cx="59230" cy="29805"/>
            </a:xfrm>
            <a:custGeom>
              <a:avLst/>
              <a:gdLst/>
              <a:ahLst/>
              <a:cxnLst/>
              <a:rect l="l" t="t" r="r" b="b"/>
              <a:pathLst>
                <a:path w="3587" h="1805" extrusionOk="0">
                  <a:moveTo>
                    <a:pt x="2924" y="1"/>
                  </a:moveTo>
                  <a:lnTo>
                    <a:pt x="0" y="1188"/>
                  </a:lnTo>
                  <a:lnTo>
                    <a:pt x="891" y="1462"/>
                  </a:lnTo>
                  <a:lnTo>
                    <a:pt x="1348" y="1622"/>
                  </a:lnTo>
                  <a:lnTo>
                    <a:pt x="1828" y="1805"/>
                  </a:lnTo>
                  <a:lnTo>
                    <a:pt x="2376" y="1577"/>
                  </a:lnTo>
                  <a:lnTo>
                    <a:pt x="2856" y="1348"/>
                  </a:lnTo>
                  <a:lnTo>
                    <a:pt x="3267" y="1120"/>
                  </a:lnTo>
                  <a:lnTo>
                    <a:pt x="3587" y="937"/>
                  </a:lnTo>
                  <a:lnTo>
                    <a:pt x="3381" y="663"/>
                  </a:lnTo>
                  <a:lnTo>
                    <a:pt x="3198" y="434"/>
                  </a:lnTo>
                  <a:lnTo>
                    <a:pt x="29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67"/>
            <p:cNvSpPr/>
            <p:nvPr/>
          </p:nvSpPr>
          <p:spPr>
            <a:xfrm>
              <a:off x="4274585" y="1169204"/>
              <a:ext cx="529952" cy="350032"/>
            </a:xfrm>
            <a:custGeom>
              <a:avLst/>
              <a:gdLst/>
              <a:ahLst/>
              <a:cxnLst/>
              <a:rect l="l" t="t" r="r" b="b"/>
              <a:pathLst>
                <a:path w="32094" h="21198" extrusionOk="0">
                  <a:moveTo>
                    <a:pt x="20581" y="4089"/>
                  </a:moveTo>
                  <a:lnTo>
                    <a:pt x="20878" y="4112"/>
                  </a:lnTo>
                  <a:lnTo>
                    <a:pt x="21175" y="4158"/>
                  </a:lnTo>
                  <a:lnTo>
                    <a:pt x="21449" y="4226"/>
                  </a:lnTo>
                  <a:lnTo>
                    <a:pt x="21700" y="4318"/>
                  </a:lnTo>
                  <a:lnTo>
                    <a:pt x="21929" y="4409"/>
                  </a:lnTo>
                  <a:lnTo>
                    <a:pt x="22157" y="4546"/>
                  </a:lnTo>
                  <a:lnTo>
                    <a:pt x="22340" y="4706"/>
                  </a:lnTo>
                  <a:lnTo>
                    <a:pt x="22523" y="4866"/>
                  </a:lnTo>
                  <a:lnTo>
                    <a:pt x="22683" y="5072"/>
                  </a:lnTo>
                  <a:lnTo>
                    <a:pt x="22820" y="5277"/>
                  </a:lnTo>
                  <a:lnTo>
                    <a:pt x="22911" y="5483"/>
                  </a:lnTo>
                  <a:lnTo>
                    <a:pt x="23002" y="5734"/>
                  </a:lnTo>
                  <a:lnTo>
                    <a:pt x="23071" y="5985"/>
                  </a:lnTo>
                  <a:lnTo>
                    <a:pt x="23117" y="6259"/>
                  </a:lnTo>
                  <a:lnTo>
                    <a:pt x="23139" y="6533"/>
                  </a:lnTo>
                  <a:lnTo>
                    <a:pt x="23139" y="6830"/>
                  </a:lnTo>
                  <a:lnTo>
                    <a:pt x="23391" y="6830"/>
                  </a:lnTo>
                  <a:lnTo>
                    <a:pt x="23642" y="6785"/>
                  </a:lnTo>
                  <a:lnTo>
                    <a:pt x="23916" y="6693"/>
                  </a:lnTo>
                  <a:lnTo>
                    <a:pt x="24167" y="6556"/>
                  </a:lnTo>
                  <a:lnTo>
                    <a:pt x="24419" y="6374"/>
                  </a:lnTo>
                  <a:lnTo>
                    <a:pt x="24693" y="6122"/>
                  </a:lnTo>
                  <a:lnTo>
                    <a:pt x="24944" y="5825"/>
                  </a:lnTo>
                  <a:lnTo>
                    <a:pt x="25218" y="5437"/>
                  </a:lnTo>
                  <a:lnTo>
                    <a:pt x="25287" y="5369"/>
                  </a:lnTo>
                  <a:lnTo>
                    <a:pt x="25355" y="5323"/>
                  </a:lnTo>
                  <a:lnTo>
                    <a:pt x="25424" y="5277"/>
                  </a:lnTo>
                  <a:lnTo>
                    <a:pt x="25515" y="5254"/>
                  </a:lnTo>
                  <a:lnTo>
                    <a:pt x="25584" y="5231"/>
                  </a:lnTo>
                  <a:lnTo>
                    <a:pt x="25675" y="5254"/>
                  </a:lnTo>
                  <a:lnTo>
                    <a:pt x="25766" y="5277"/>
                  </a:lnTo>
                  <a:lnTo>
                    <a:pt x="25835" y="5323"/>
                  </a:lnTo>
                  <a:lnTo>
                    <a:pt x="25926" y="5369"/>
                  </a:lnTo>
                  <a:lnTo>
                    <a:pt x="25972" y="5437"/>
                  </a:lnTo>
                  <a:lnTo>
                    <a:pt x="26017" y="5528"/>
                  </a:lnTo>
                  <a:lnTo>
                    <a:pt x="26040" y="5597"/>
                  </a:lnTo>
                  <a:lnTo>
                    <a:pt x="26040" y="5688"/>
                  </a:lnTo>
                  <a:lnTo>
                    <a:pt x="26040" y="5780"/>
                  </a:lnTo>
                  <a:lnTo>
                    <a:pt x="26017" y="5848"/>
                  </a:lnTo>
                  <a:lnTo>
                    <a:pt x="25972" y="5940"/>
                  </a:lnTo>
                  <a:lnTo>
                    <a:pt x="25629" y="6419"/>
                  </a:lnTo>
                  <a:lnTo>
                    <a:pt x="25264" y="6808"/>
                  </a:lnTo>
                  <a:lnTo>
                    <a:pt x="25104" y="6967"/>
                  </a:lnTo>
                  <a:lnTo>
                    <a:pt x="24921" y="7105"/>
                  </a:lnTo>
                  <a:lnTo>
                    <a:pt x="24761" y="7242"/>
                  </a:lnTo>
                  <a:lnTo>
                    <a:pt x="24578" y="7356"/>
                  </a:lnTo>
                  <a:lnTo>
                    <a:pt x="24236" y="7538"/>
                  </a:lnTo>
                  <a:lnTo>
                    <a:pt x="23893" y="7653"/>
                  </a:lnTo>
                  <a:lnTo>
                    <a:pt x="23551" y="7721"/>
                  </a:lnTo>
                  <a:lnTo>
                    <a:pt x="23231" y="7744"/>
                  </a:lnTo>
                  <a:lnTo>
                    <a:pt x="22957" y="7721"/>
                  </a:lnTo>
                  <a:lnTo>
                    <a:pt x="22683" y="7676"/>
                  </a:lnTo>
                  <a:lnTo>
                    <a:pt x="22409" y="7630"/>
                  </a:lnTo>
                  <a:lnTo>
                    <a:pt x="22157" y="7561"/>
                  </a:lnTo>
                  <a:lnTo>
                    <a:pt x="21655" y="7379"/>
                  </a:lnTo>
                  <a:lnTo>
                    <a:pt x="21152" y="7196"/>
                  </a:lnTo>
                  <a:lnTo>
                    <a:pt x="20741" y="7013"/>
                  </a:lnTo>
                  <a:lnTo>
                    <a:pt x="20330" y="6876"/>
                  </a:lnTo>
                  <a:lnTo>
                    <a:pt x="19964" y="6762"/>
                  </a:lnTo>
                  <a:lnTo>
                    <a:pt x="19622" y="6716"/>
                  </a:lnTo>
                  <a:lnTo>
                    <a:pt x="19302" y="6716"/>
                  </a:lnTo>
                  <a:lnTo>
                    <a:pt x="19142" y="6762"/>
                  </a:lnTo>
                  <a:lnTo>
                    <a:pt x="18982" y="6808"/>
                  </a:lnTo>
                  <a:lnTo>
                    <a:pt x="18822" y="6853"/>
                  </a:lnTo>
                  <a:lnTo>
                    <a:pt x="18662" y="6945"/>
                  </a:lnTo>
                  <a:lnTo>
                    <a:pt x="18503" y="7059"/>
                  </a:lnTo>
                  <a:lnTo>
                    <a:pt x="18343" y="7196"/>
                  </a:lnTo>
                  <a:lnTo>
                    <a:pt x="18274" y="7242"/>
                  </a:lnTo>
                  <a:lnTo>
                    <a:pt x="18183" y="7287"/>
                  </a:lnTo>
                  <a:lnTo>
                    <a:pt x="18091" y="7287"/>
                  </a:lnTo>
                  <a:lnTo>
                    <a:pt x="18023" y="7310"/>
                  </a:lnTo>
                  <a:lnTo>
                    <a:pt x="17932" y="7287"/>
                  </a:lnTo>
                  <a:lnTo>
                    <a:pt x="17840" y="7264"/>
                  </a:lnTo>
                  <a:lnTo>
                    <a:pt x="17772" y="7219"/>
                  </a:lnTo>
                  <a:lnTo>
                    <a:pt x="17703" y="7150"/>
                  </a:lnTo>
                  <a:lnTo>
                    <a:pt x="17657" y="7082"/>
                  </a:lnTo>
                  <a:lnTo>
                    <a:pt x="17612" y="6990"/>
                  </a:lnTo>
                  <a:lnTo>
                    <a:pt x="17589" y="6899"/>
                  </a:lnTo>
                  <a:lnTo>
                    <a:pt x="17589" y="6830"/>
                  </a:lnTo>
                  <a:lnTo>
                    <a:pt x="17612" y="6739"/>
                  </a:lnTo>
                  <a:lnTo>
                    <a:pt x="17635" y="6648"/>
                  </a:lnTo>
                  <a:lnTo>
                    <a:pt x="17680" y="6579"/>
                  </a:lnTo>
                  <a:lnTo>
                    <a:pt x="17749" y="6511"/>
                  </a:lnTo>
                  <a:lnTo>
                    <a:pt x="18000" y="6305"/>
                  </a:lnTo>
                  <a:lnTo>
                    <a:pt x="18251" y="6145"/>
                  </a:lnTo>
                  <a:lnTo>
                    <a:pt x="18480" y="6031"/>
                  </a:lnTo>
                  <a:lnTo>
                    <a:pt x="18731" y="5940"/>
                  </a:lnTo>
                  <a:lnTo>
                    <a:pt x="18982" y="5871"/>
                  </a:lnTo>
                  <a:lnTo>
                    <a:pt x="19211" y="5825"/>
                  </a:lnTo>
                  <a:lnTo>
                    <a:pt x="19462" y="5803"/>
                  </a:lnTo>
                  <a:lnTo>
                    <a:pt x="19690" y="5825"/>
                  </a:lnTo>
                  <a:lnTo>
                    <a:pt x="19919" y="5848"/>
                  </a:lnTo>
                  <a:lnTo>
                    <a:pt x="20170" y="5894"/>
                  </a:lnTo>
                  <a:lnTo>
                    <a:pt x="20627" y="6008"/>
                  </a:lnTo>
                  <a:lnTo>
                    <a:pt x="21061" y="6168"/>
                  </a:lnTo>
                  <a:lnTo>
                    <a:pt x="21495" y="6351"/>
                  </a:lnTo>
                  <a:lnTo>
                    <a:pt x="21883" y="6511"/>
                  </a:lnTo>
                  <a:lnTo>
                    <a:pt x="22249" y="6648"/>
                  </a:lnTo>
                  <a:lnTo>
                    <a:pt x="22203" y="6282"/>
                  </a:lnTo>
                  <a:lnTo>
                    <a:pt x="22134" y="5985"/>
                  </a:lnTo>
                  <a:lnTo>
                    <a:pt x="22089" y="5848"/>
                  </a:lnTo>
                  <a:lnTo>
                    <a:pt x="22020" y="5711"/>
                  </a:lnTo>
                  <a:lnTo>
                    <a:pt x="21952" y="5597"/>
                  </a:lnTo>
                  <a:lnTo>
                    <a:pt x="21860" y="5483"/>
                  </a:lnTo>
                  <a:lnTo>
                    <a:pt x="21746" y="5369"/>
                  </a:lnTo>
                  <a:lnTo>
                    <a:pt x="21632" y="5277"/>
                  </a:lnTo>
                  <a:lnTo>
                    <a:pt x="21472" y="5186"/>
                  </a:lnTo>
                  <a:lnTo>
                    <a:pt x="21312" y="5117"/>
                  </a:lnTo>
                  <a:lnTo>
                    <a:pt x="21152" y="5072"/>
                  </a:lnTo>
                  <a:lnTo>
                    <a:pt x="20969" y="5026"/>
                  </a:lnTo>
                  <a:lnTo>
                    <a:pt x="20764" y="5003"/>
                  </a:lnTo>
                  <a:lnTo>
                    <a:pt x="20536" y="4980"/>
                  </a:lnTo>
                  <a:lnTo>
                    <a:pt x="20444" y="4957"/>
                  </a:lnTo>
                  <a:lnTo>
                    <a:pt x="20376" y="4935"/>
                  </a:lnTo>
                  <a:lnTo>
                    <a:pt x="20284" y="4889"/>
                  </a:lnTo>
                  <a:lnTo>
                    <a:pt x="20239" y="4820"/>
                  </a:lnTo>
                  <a:lnTo>
                    <a:pt x="20170" y="4752"/>
                  </a:lnTo>
                  <a:lnTo>
                    <a:pt x="20147" y="4683"/>
                  </a:lnTo>
                  <a:lnTo>
                    <a:pt x="20124" y="4592"/>
                  </a:lnTo>
                  <a:lnTo>
                    <a:pt x="20102" y="4501"/>
                  </a:lnTo>
                  <a:lnTo>
                    <a:pt x="20124" y="4409"/>
                  </a:lnTo>
                  <a:lnTo>
                    <a:pt x="20147" y="4341"/>
                  </a:lnTo>
                  <a:lnTo>
                    <a:pt x="20193" y="4272"/>
                  </a:lnTo>
                  <a:lnTo>
                    <a:pt x="20261" y="4204"/>
                  </a:lnTo>
                  <a:lnTo>
                    <a:pt x="20330" y="4135"/>
                  </a:lnTo>
                  <a:lnTo>
                    <a:pt x="20398" y="4112"/>
                  </a:lnTo>
                  <a:lnTo>
                    <a:pt x="20490" y="4089"/>
                  </a:lnTo>
                  <a:close/>
                  <a:moveTo>
                    <a:pt x="27845" y="8155"/>
                  </a:moveTo>
                  <a:lnTo>
                    <a:pt x="27913" y="8201"/>
                  </a:lnTo>
                  <a:lnTo>
                    <a:pt x="28005" y="8247"/>
                  </a:lnTo>
                  <a:lnTo>
                    <a:pt x="28073" y="8292"/>
                  </a:lnTo>
                  <a:lnTo>
                    <a:pt x="28119" y="8384"/>
                  </a:lnTo>
                  <a:lnTo>
                    <a:pt x="28142" y="8452"/>
                  </a:lnTo>
                  <a:lnTo>
                    <a:pt x="28165" y="8544"/>
                  </a:lnTo>
                  <a:lnTo>
                    <a:pt x="28165" y="8635"/>
                  </a:lnTo>
                  <a:lnTo>
                    <a:pt x="28165" y="8703"/>
                  </a:lnTo>
                  <a:lnTo>
                    <a:pt x="28119" y="8795"/>
                  </a:lnTo>
                  <a:lnTo>
                    <a:pt x="28073" y="8863"/>
                  </a:lnTo>
                  <a:lnTo>
                    <a:pt x="27868" y="9137"/>
                  </a:lnTo>
                  <a:lnTo>
                    <a:pt x="27708" y="9412"/>
                  </a:lnTo>
                  <a:lnTo>
                    <a:pt x="27571" y="9686"/>
                  </a:lnTo>
                  <a:lnTo>
                    <a:pt x="27479" y="9937"/>
                  </a:lnTo>
                  <a:lnTo>
                    <a:pt x="27411" y="10165"/>
                  </a:lnTo>
                  <a:lnTo>
                    <a:pt x="27365" y="10394"/>
                  </a:lnTo>
                  <a:lnTo>
                    <a:pt x="27365" y="10622"/>
                  </a:lnTo>
                  <a:lnTo>
                    <a:pt x="27411" y="10851"/>
                  </a:lnTo>
                  <a:lnTo>
                    <a:pt x="27457" y="11033"/>
                  </a:lnTo>
                  <a:lnTo>
                    <a:pt x="27548" y="11193"/>
                  </a:lnTo>
                  <a:lnTo>
                    <a:pt x="27662" y="11376"/>
                  </a:lnTo>
                  <a:lnTo>
                    <a:pt x="27799" y="11536"/>
                  </a:lnTo>
                  <a:lnTo>
                    <a:pt x="27982" y="11696"/>
                  </a:lnTo>
                  <a:lnTo>
                    <a:pt x="28187" y="11856"/>
                  </a:lnTo>
                  <a:lnTo>
                    <a:pt x="28393" y="11993"/>
                  </a:lnTo>
                  <a:lnTo>
                    <a:pt x="28644" y="12130"/>
                  </a:lnTo>
                  <a:lnTo>
                    <a:pt x="29033" y="11833"/>
                  </a:lnTo>
                  <a:lnTo>
                    <a:pt x="29192" y="11673"/>
                  </a:lnTo>
                  <a:lnTo>
                    <a:pt x="29352" y="11513"/>
                  </a:lnTo>
                  <a:lnTo>
                    <a:pt x="29489" y="11330"/>
                  </a:lnTo>
                  <a:lnTo>
                    <a:pt x="29626" y="11147"/>
                  </a:lnTo>
                  <a:lnTo>
                    <a:pt x="29741" y="10965"/>
                  </a:lnTo>
                  <a:lnTo>
                    <a:pt x="29832" y="10759"/>
                  </a:lnTo>
                  <a:lnTo>
                    <a:pt x="29855" y="10668"/>
                  </a:lnTo>
                  <a:lnTo>
                    <a:pt x="29923" y="10599"/>
                  </a:lnTo>
                  <a:lnTo>
                    <a:pt x="29992" y="10554"/>
                  </a:lnTo>
                  <a:lnTo>
                    <a:pt x="30060" y="10508"/>
                  </a:lnTo>
                  <a:lnTo>
                    <a:pt x="30152" y="10485"/>
                  </a:lnTo>
                  <a:lnTo>
                    <a:pt x="30220" y="10462"/>
                  </a:lnTo>
                  <a:lnTo>
                    <a:pt x="30312" y="10485"/>
                  </a:lnTo>
                  <a:lnTo>
                    <a:pt x="30403" y="10508"/>
                  </a:lnTo>
                  <a:lnTo>
                    <a:pt x="30494" y="10531"/>
                  </a:lnTo>
                  <a:lnTo>
                    <a:pt x="30563" y="10599"/>
                  </a:lnTo>
                  <a:lnTo>
                    <a:pt x="30609" y="10668"/>
                  </a:lnTo>
                  <a:lnTo>
                    <a:pt x="30654" y="10736"/>
                  </a:lnTo>
                  <a:lnTo>
                    <a:pt x="30677" y="10828"/>
                  </a:lnTo>
                  <a:lnTo>
                    <a:pt x="30700" y="10896"/>
                  </a:lnTo>
                  <a:lnTo>
                    <a:pt x="30677" y="10988"/>
                  </a:lnTo>
                  <a:lnTo>
                    <a:pt x="30654" y="11079"/>
                  </a:lnTo>
                  <a:lnTo>
                    <a:pt x="30494" y="11422"/>
                  </a:lnTo>
                  <a:lnTo>
                    <a:pt x="30312" y="11741"/>
                  </a:lnTo>
                  <a:lnTo>
                    <a:pt x="30106" y="12015"/>
                  </a:lnTo>
                  <a:lnTo>
                    <a:pt x="29855" y="12267"/>
                  </a:lnTo>
                  <a:lnTo>
                    <a:pt x="29604" y="12518"/>
                  </a:lnTo>
                  <a:lnTo>
                    <a:pt x="29352" y="12746"/>
                  </a:lnTo>
                  <a:lnTo>
                    <a:pt x="28781" y="13158"/>
                  </a:lnTo>
                  <a:lnTo>
                    <a:pt x="28165" y="13660"/>
                  </a:lnTo>
                  <a:lnTo>
                    <a:pt x="27868" y="13911"/>
                  </a:lnTo>
                  <a:lnTo>
                    <a:pt x="27594" y="14185"/>
                  </a:lnTo>
                  <a:lnTo>
                    <a:pt x="27342" y="14505"/>
                  </a:lnTo>
                  <a:lnTo>
                    <a:pt x="27114" y="14848"/>
                  </a:lnTo>
                  <a:lnTo>
                    <a:pt x="27023" y="15031"/>
                  </a:lnTo>
                  <a:lnTo>
                    <a:pt x="26931" y="15236"/>
                  </a:lnTo>
                  <a:lnTo>
                    <a:pt x="26863" y="15442"/>
                  </a:lnTo>
                  <a:lnTo>
                    <a:pt x="26817" y="15670"/>
                  </a:lnTo>
                  <a:lnTo>
                    <a:pt x="26748" y="15807"/>
                  </a:lnTo>
                  <a:lnTo>
                    <a:pt x="26657" y="15921"/>
                  </a:lnTo>
                  <a:lnTo>
                    <a:pt x="26520" y="15990"/>
                  </a:lnTo>
                  <a:lnTo>
                    <a:pt x="26360" y="16013"/>
                  </a:lnTo>
                  <a:lnTo>
                    <a:pt x="26269" y="16013"/>
                  </a:lnTo>
                  <a:lnTo>
                    <a:pt x="26177" y="15967"/>
                  </a:lnTo>
                  <a:lnTo>
                    <a:pt x="26109" y="15921"/>
                  </a:lnTo>
                  <a:lnTo>
                    <a:pt x="26040" y="15876"/>
                  </a:lnTo>
                  <a:lnTo>
                    <a:pt x="25995" y="15807"/>
                  </a:lnTo>
                  <a:lnTo>
                    <a:pt x="25949" y="15716"/>
                  </a:lnTo>
                  <a:lnTo>
                    <a:pt x="25926" y="15647"/>
                  </a:lnTo>
                  <a:lnTo>
                    <a:pt x="25926" y="15556"/>
                  </a:lnTo>
                  <a:lnTo>
                    <a:pt x="25926" y="15465"/>
                  </a:lnTo>
                  <a:lnTo>
                    <a:pt x="25995" y="15213"/>
                  </a:lnTo>
                  <a:lnTo>
                    <a:pt x="26086" y="14985"/>
                  </a:lnTo>
                  <a:lnTo>
                    <a:pt x="26269" y="14551"/>
                  </a:lnTo>
                  <a:lnTo>
                    <a:pt x="26474" y="14163"/>
                  </a:lnTo>
                  <a:lnTo>
                    <a:pt x="26726" y="13820"/>
                  </a:lnTo>
                  <a:lnTo>
                    <a:pt x="27000" y="13523"/>
                  </a:lnTo>
                  <a:lnTo>
                    <a:pt x="27274" y="13226"/>
                  </a:lnTo>
                  <a:lnTo>
                    <a:pt x="27571" y="12975"/>
                  </a:lnTo>
                  <a:lnTo>
                    <a:pt x="27891" y="12724"/>
                  </a:lnTo>
                  <a:lnTo>
                    <a:pt x="27616" y="12541"/>
                  </a:lnTo>
                  <a:lnTo>
                    <a:pt x="27388" y="12358"/>
                  </a:lnTo>
                  <a:lnTo>
                    <a:pt x="27182" y="12175"/>
                  </a:lnTo>
                  <a:lnTo>
                    <a:pt x="27000" y="11970"/>
                  </a:lnTo>
                  <a:lnTo>
                    <a:pt x="26840" y="11741"/>
                  </a:lnTo>
                  <a:lnTo>
                    <a:pt x="26703" y="11536"/>
                  </a:lnTo>
                  <a:lnTo>
                    <a:pt x="26611" y="11285"/>
                  </a:lnTo>
                  <a:lnTo>
                    <a:pt x="26520" y="11056"/>
                  </a:lnTo>
                  <a:lnTo>
                    <a:pt x="26474" y="10736"/>
                  </a:lnTo>
                  <a:lnTo>
                    <a:pt x="26474" y="10417"/>
                  </a:lnTo>
                  <a:lnTo>
                    <a:pt x="26497" y="10074"/>
                  </a:lnTo>
                  <a:lnTo>
                    <a:pt x="26589" y="9731"/>
                  </a:lnTo>
                  <a:lnTo>
                    <a:pt x="26726" y="9389"/>
                  </a:lnTo>
                  <a:lnTo>
                    <a:pt x="26885" y="9046"/>
                  </a:lnTo>
                  <a:lnTo>
                    <a:pt x="27114" y="8681"/>
                  </a:lnTo>
                  <a:lnTo>
                    <a:pt x="27365" y="8315"/>
                  </a:lnTo>
                  <a:lnTo>
                    <a:pt x="27434" y="8247"/>
                  </a:lnTo>
                  <a:lnTo>
                    <a:pt x="27502" y="8201"/>
                  </a:lnTo>
                  <a:lnTo>
                    <a:pt x="27594" y="8178"/>
                  </a:lnTo>
                  <a:lnTo>
                    <a:pt x="27662" y="8155"/>
                  </a:lnTo>
                  <a:close/>
                  <a:moveTo>
                    <a:pt x="24350" y="8932"/>
                  </a:moveTo>
                  <a:lnTo>
                    <a:pt x="24419" y="8955"/>
                  </a:lnTo>
                  <a:lnTo>
                    <a:pt x="24510" y="9000"/>
                  </a:lnTo>
                  <a:lnTo>
                    <a:pt x="24556" y="9069"/>
                  </a:lnTo>
                  <a:lnTo>
                    <a:pt x="24624" y="9137"/>
                  </a:lnTo>
                  <a:lnTo>
                    <a:pt x="24670" y="9206"/>
                  </a:lnTo>
                  <a:lnTo>
                    <a:pt x="24693" y="9297"/>
                  </a:lnTo>
                  <a:lnTo>
                    <a:pt x="24693" y="9389"/>
                  </a:lnTo>
                  <a:lnTo>
                    <a:pt x="24670" y="9480"/>
                  </a:lnTo>
                  <a:lnTo>
                    <a:pt x="24647" y="9549"/>
                  </a:lnTo>
                  <a:lnTo>
                    <a:pt x="24601" y="9640"/>
                  </a:lnTo>
                  <a:lnTo>
                    <a:pt x="24556" y="9686"/>
                  </a:lnTo>
                  <a:lnTo>
                    <a:pt x="24487" y="9754"/>
                  </a:lnTo>
                  <a:lnTo>
                    <a:pt x="24396" y="9800"/>
                  </a:lnTo>
                  <a:lnTo>
                    <a:pt x="24053" y="9937"/>
                  </a:lnTo>
                  <a:lnTo>
                    <a:pt x="23916" y="10028"/>
                  </a:lnTo>
                  <a:lnTo>
                    <a:pt x="23779" y="10120"/>
                  </a:lnTo>
                  <a:lnTo>
                    <a:pt x="23665" y="10234"/>
                  </a:lnTo>
                  <a:lnTo>
                    <a:pt x="23573" y="10348"/>
                  </a:lnTo>
                  <a:lnTo>
                    <a:pt x="23505" y="10462"/>
                  </a:lnTo>
                  <a:lnTo>
                    <a:pt x="23436" y="10599"/>
                  </a:lnTo>
                  <a:lnTo>
                    <a:pt x="23368" y="10736"/>
                  </a:lnTo>
                  <a:lnTo>
                    <a:pt x="23345" y="10873"/>
                  </a:lnTo>
                  <a:lnTo>
                    <a:pt x="23322" y="11033"/>
                  </a:lnTo>
                  <a:lnTo>
                    <a:pt x="23322" y="11193"/>
                  </a:lnTo>
                  <a:lnTo>
                    <a:pt x="23345" y="11353"/>
                  </a:lnTo>
                  <a:lnTo>
                    <a:pt x="23368" y="11536"/>
                  </a:lnTo>
                  <a:lnTo>
                    <a:pt x="23436" y="11719"/>
                  </a:lnTo>
                  <a:lnTo>
                    <a:pt x="23505" y="11924"/>
                  </a:lnTo>
                  <a:lnTo>
                    <a:pt x="23528" y="12061"/>
                  </a:lnTo>
                  <a:lnTo>
                    <a:pt x="23665" y="12061"/>
                  </a:lnTo>
                  <a:lnTo>
                    <a:pt x="23825" y="12038"/>
                  </a:lnTo>
                  <a:lnTo>
                    <a:pt x="23962" y="11970"/>
                  </a:lnTo>
                  <a:lnTo>
                    <a:pt x="24030" y="11924"/>
                  </a:lnTo>
                  <a:lnTo>
                    <a:pt x="24099" y="11878"/>
                  </a:lnTo>
                  <a:lnTo>
                    <a:pt x="24167" y="11810"/>
                  </a:lnTo>
                  <a:lnTo>
                    <a:pt x="24259" y="11764"/>
                  </a:lnTo>
                  <a:lnTo>
                    <a:pt x="24327" y="11741"/>
                  </a:lnTo>
                  <a:lnTo>
                    <a:pt x="24419" y="11719"/>
                  </a:lnTo>
                  <a:lnTo>
                    <a:pt x="24510" y="11741"/>
                  </a:lnTo>
                  <a:lnTo>
                    <a:pt x="24578" y="11764"/>
                  </a:lnTo>
                  <a:lnTo>
                    <a:pt x="24670" y="11787"/>
                  </a:lnTo>
                  <a:lnTo>
                    <a:pt x="24738" y="11856"/>
                  </a:lnTo>
                  <a:lnTo>
                    <a:pt x="24807" y="11924"/>
                  </a:lnTo>
                  <a:lnTo>
                    <a:pt x="24853" y="11993"/>
                  </a:lnTo>
                  <a:lnTo>
                    <a:pt x="24875" y="12084"/>
                  </a:lnTo>
                  <a:lnTo>
                    <a:pt x="24875" y="12153"/>
                  </a:lnTo>
                  <a:lnTo>
                    <a:pt x="24875" y="12244"/>
                  </a:lnTo>
                  <a:lnTo>
                    <a:pt x="24853" y="12335"/>
                  </a:lnTo>
                  <a:lnTo>
                    <a:pt x="24807" y="12404"/>
                  </a:lnTo>
                  <a:lnTo>
                    <a:pt x="24761" y="12472"/>
                  </a:lnTo>
                  <a:lnTo>
                    <a:pt x="24647" y="12587"/>
                  </a:lnTo>
                  <a:lnTo>
                    <a:pt x="24533" y="12678"/>
                  </a:lnTo>
                  <a:lnTo>
                    <a:pt x="24396" y="12769"/>
                  </a:lnTo>
                  <a:lnTo>
                    <a:pt x="24259" y="12838"/>
                  </a:lnTo>
                  <a:lnTo>
                    <a:pt x="24099" y="12883"/>
                  </a:lnTo>
                  <a:lnTo>
                    <a:pt x="23939" y="12929"/>
                  </a:lnTo>
                  <a:lnTo>
                    <a:pt x="23779" y="12952"/>
                  </a:lnTo>
                  <a:lnTo>
                    <a:pt x="23391" y="12952"/>
                  </a:lnTo>
                  <a:lnTo>
                    <a:pt x="23117" y="13158"/>
                  </a:lnTo>
                  <a:lnTo>
                    <a:pt x="22888" y="13386"/>
                  </a:lnTo>
                  <a:lnTo>
                    <a:pt x="22683" y="13637"/>
                  </a:lnTo>
                  <a:lnTo>
                    <a:pt x="22546" y="13911"/>
                  </a:lnTo>
                  <a:lnTo>
                    <a:pt x="22454" y="14163"/>
                  </a:lnTo>
                  <a:lnTo>
                    <a:pt x="22431" y="14460"/>
                  </a:lnTo>
                  <a:lnTo>
                    <a:pt x="22431" y="14734"/>
                  </a:lnTo>
                  <a:lnTo>
                    <a:pt x="22477" y="15031"/>
                  </a:lnTo>
                  <a:lnTo>
                    <a:pt x="22957" y="14756"/>
                  </a:lnTo>
                  <a:lnTo>
                    <a:pt x="23162" y="14597"/>
                  </a:lnTo>
                  <a:lnTo>
                    <a:pt x="23368" y="14437"/>
                  </a:lnTo>
                  <a:lnTo>
                    <a:pt x="23436" y="14391"/>
                  </a:lnTo>
                  <a:lnTo>
                    <a:pt x="23528" y="14368"/>
                  </a:lnTo>
                  <a:lnTo>
                    <a:pt x="23619" y="14345"/>
                  </a:lnTo>
                  <a:lnTo>
                    <a:pt x="23710" y="14345"/>
                  </a:lnTo>
                  <a:lnTo>
                    <a:pt x="23779" y="14368"/>
                  </a:lnTo>
                  <a:lnTo>
                    <a:pt x="23870" y="14391"/>
                  </a:lnTo>
                  <a:lnTo>
                    <a:pt x="23939" y="14437"/>
                  </a:lnTo>
                  <a:lnTo>
                    <a:pt x="24007" y="14505"/>
                  </a:lnTo>
                  <a:lnTo>
                    <a:pt x="24053" y="14574"/>
                  </a:lnTo>
                  <a:lnTo>
                    <a:pt x="24099" y="14665"/>
                  </a:lnTo>
                  <a:lnTo>
                    <a:pt x="24099" y="14734"/>
                  </a:lnTo>
                  <a:lnTo>
                    <a:pt x="24099" y="14825"/>
                  </a:lnTo>
                  <a:lnTo>
                    <a:pt x="24099" y="14916"/>
                  </a:lnTo>
                  <a:lnTo>
                    <a:pt x="24053" y="14985"/>
                  </a:lnTo>
                  <a:lnTo>
                    <a:pt x="24007" y="15076"/>
                  </a:lnTo>
                  <a:lnTo>
                    <a:pt x="23939" y="15145"/>
                  </a:lnTo>
                  <a:lnTo>
                    <a:pt x="23642" y="15373"/>
                  </a:lnTo>
                  <a:lnTo>
                    <a:pt x="23322" y="15579"/>
                  </a:lnTo>
                  <a:lnTo>
                    <a:pt x="22980" y="15784"/>
                  </a:lnTo>
                  <a:lnTo>
                    <a:pt x="22614" y="15967"/>
                  </a:lnTo>
                  <a:lnTo>
                    <a:pt x="22249" y="16150"/>
                  </a:lnTo>
                  <a:lnTo>
                    <a:pt x="21860" y="16287"/>
                  </a:lnTo>
                  <a:lnTo>
                    <a:pt x="21472" y="16447"/>
                  </a:lnTo>
                  <a:lnTo>
                    <a:pt x="21061" y="16561"/>
                  </a:lnTo>
                  <a:lnTo>
                    <a:pt x="20216" y="16812"/>
                  </a:lnTo>
                  <a:lnTo>
                    <a:pt x="19348" y="16995"/>
                  </a:lnTo>
                  <a:lnTo>
                    <a:pt x="18457" y="17178"/>
                  </a:lnTo>
                  <a:lnTo>
                    <a:pt x="17589" y="17360"/>
                  </a:lnTo>
                  <a:lnTo>
                    <a:pt x="15967" y="17657"/>
                  </a:lnTo>
                  <a:lnTo>
                    <a:pt x="15191" y="17840"/>
                  </a:lnTo>
                  <a:lnTo>
                    <a:pt x="14460" y="18046"/>
                  </a:lnTo>
                  <a:lnTo>
                    <a:pt x="13774" y="18251"/>
                  </a:lnTo>
                  <a:lnTo>
                    <a:pt x="13477" y="18388"/>
                  </a:lnTo>
                  <a:lnTo>
                    <a:pt x="13158" y="18525"/>
                  </a:lnTo>
                  <a:lnTo>
                    <a:pt x="12884" y="18662"/>
                  </a:lnTo>
                  <a:lnTo>
                    <a:pt x="12609" y="18822"/>
                  </a:lnTo>
                  <a:lnTo>
                    <a:pt x="12381" y="19005"/>
                  </a:lnTo>
                  <a:lnTo>
                    <a:pt x="12153" y="19188"/>
                  </a:lnTo>
                  <a:lnTo>
                    <a:pt x="12084" y="19233"/>
                  </a:lnTo>
                  <a:lnTo>
                    <a:pt x="12016" y="19279"/>
                  </a:lnTo>
                  <a:lnTo>
                    <a:pt x="11924" y="19302"/>
                  </a:lnTo>
                  <a:lnTo>
                    <a:pt x="11764" y="19302"/>
                  </a:lnTo>
                  <a:lnTo>
                    <a:pt x="11673" y="19279"/>
                  </a:lnTo>
                  <a:lnTo>
                    <a:pt x="11582" y="19233"/>
                  </a:lnTo>
                  <a:lnTo>
                    <a:pt x="11513" y="19165"/>
                  </a:lnTo>
                  <a:lnTo>
                    <a:pt x="11467" y="19096"/>
                  </a:lnTo>
                  <a:lnTo>
                    <a:pt x="11422" y="19005"/>
                  </a:lnTo>
                  <a:lnTo>
                    <a:pt x="11399" y="18914"/>
                  </a:lnTo>
                  <a:lnTo>
                    <a:pt x="11399" y="18845"/>
                  </a:lnTo>
                  <a:lnTo>
                    <a:pt x="11422" y="18754"/>
                  </a:lnTo>
                  <a:lnTo>
                    <a:pt x="11445" y="18662"/>
                  </a:lnTo>
                  <a:lnTo>
                    <a:pt x="11490" y="18594"/>
                  </a:lnTo>
                  <a:lnTo>
                    <a:pt x="11536" y="18525"/>
                  </a:lnTo>
                  <a:lnTo>
                    <a:pt x="11810" y="18320"/>
                  </a:lnTo>
                  <a:lnTo>
                    <a:pt x="12084" y="18114"/>
                  </a:lnTo>
                  <a:lnTo>
                    <a:pt x="12381" y="17931"/>
                  </a:lnTo>
                  <a:lnTo>
                    <a:pt x="12701" y="17749"/>
                  </a:lnTo>
                  <a:lnTo>
                    <a:pt x="13021" y="17612"/>
                  </a:lnTo>
                  <a:lnTo>
                    <a:pt x="13363" y="17452"/>
                  </a:lnTo>
                  <a:lnTo>
                    <a:pt x="13729" y="17338"/>
                  </a:lnTo>
                  <a:lnTo>
                    <a:pt x="14094" y="17201"/>
                  </a:lnTo>
                  <a:lnTo>
                    <a:pt x="14871" y="16995"/>
                  </a:lnTo>
                  <a:lnTo>
                    <a:pt x="15693" y="16812"/>
                  </a:lnTo>
                  <a:lnTo>
                    <a:pt x="16538" y="16630"/>
                  </a:lnTo>
                  <a:lnTo>
                    <a:pt x="17406" y="16470"/>
                  </a:lnTo>
                  <a:lnTo>
                    <a:pt x="18525" y="16264"/>
                  </a:lnTo>
                  <a:lnTo>
                    <a:pt x="19622" y="16013"/>
                  </a:lnTo>
                  <a:lnTo>
                    <a:pt x="20147" y="15899"/>
                  </a:lnTo>
                  <a:lnTo>
                    <a:pt x="20673" y="15739"/>
                  </a:lnTo>
                  <a:lnTo>
                    <a:pt x="21175" y="15579"/>
                  </a:lnTo>
                  <a:lnTo>
                    <a:pt x="21655" y="15419"/>
                  </a:lnTo>
                  <a:lnTo>
                    <a:pt x="21586" y="15190"/>
                  </a:lnTo>
                  <a:lnTo>
                    <a:pt x="21541" y="14985"/>
                  </a:lnTo>
                  <a:lnTo>
                    <a:pt x="21518" y="14779"/>
                  </a:lnTo>
                  <a:lnTo>
                    <a:pt x="21518" y="14551"/>
                  </a:lnTo>
                  <a:lnTo>
                    <a:pt x="21518" y="14345"/>
                  </a:lnTo>
                  <a:lnTo>
                    <a:pt x="21563" y="14140"/>
                  </a:lnTo>
                  <a:lnTo>
                    <a:pt x="21586" y="13934"/>
                  </a:lnTo>
                  <a:lnTo>
                    <a:pt x="21655" y="13751"/>
                  </a:lnTo>
                  <a:lnTo>
                    <a:pt x="21723" y="13546"/>
                  </a:lnTo>
                  <a:lnTo>
                    <a:pt x="21815" y="13340"/>
                  </a:lnTo>
                  <a:lnTo>
                    <a:pt x="21929" y="13158"/>
                  </a:lnTo>
                  <a:lnTo>
                    <a:pt x="22066" y="12975"/>
                  </a:lnTo>
                  <a:lnTo>
                    <a:pt x="22203" y="12815"/>
                  </a:lnTo>
                  <a:lnTo>
                    <a:pt x="22340" y="12632"/>
                  </a:lnTo>
                  <a:lnTo>
                    <a:pt x="22523" y="12472"/>
                  </a:lnTo>
                  <a:lnTo>
                    <a:pt x="22705" y="12312"/>
                  </a:lnTo>
                  <a:lnTo>
                    <a:pt x="22660" y="12244"/>
                  </a:lnTo>
                  <a:lnTo>
                    <a:pt x="22568" y="11970"/>
                  </a:lnTo>
                  <a:lnTo>
                    <a:pt x="22500" y="11696"/>
                  </a:lnTo>
                  <a:lnTo>
                    <a:pt x="22454" y="11444"/>
                  </a:lnTo>
                  <a:lnTo>
                    <a:pt x="22431" y="11170"/>
                  </a:lnTo>
                  <a:lnTo>
                    <a:pt x="22431" y="10919"/>
                  </a:lnTo>
                  <a:lnTo>
                    <a:pt x="22477" y="10691"/>
                  </a:lnTo>
                  <a:lnTo>
                    <a:pt x="22523" y="10439"/>
                  </a:lnTo>
                  <a:lnTo>
                    <a:pt x="22614" y="10234"/>
                  </a:lnTo>
                  <a:lnTo>
                    <a:pt x="22705" y="10005"/>
                  </a:lnTo>
                  <a:lnTo>
                    <a:pt x="22843" y="9823"/>
                  </a:lnTo>
                  <a:lnTo>
                    <a:pt x="23002" y="9640"/>
                  </a:lnTo>
                  <a:lnTo>
                    <a:pt x="23162" y="9480"/>
                  </a:lnTo>
                  <a:lnTo>
                    <a:pt x="23368" y="9320"/>
                  </a:lnTo>
                  <a:lnTo>
                    <a:pt x="23596" y="9183"/>
                  </a:lnTo>
                  <a:lnTo>
                    <a:pt x="23825" y="9046"/>
                  </a:lnTo>
                  <a:lnTo>
                    <a:pt x="24076" y="8955"/>
                  </a:lnTo>
                  <a:lnTo>
                    <a:pt x="24167" y="8932"/>
                  </a:lnTo>
                  <a:close/>
                  <a:moveTo>
                    <a:pt x="15625" y="1"/>
                  </a:moveTo>
                  <a:lnTo>
                    <a:pt x="14985" y="24"/>
                  </a:lnTo>
                  <a:lnTo>
                    <a:pt x="14368" y="69"/>
                  </a:lnTo>
                  <a:lnTo>
                    <a:pt x="14300" y="298"/>
                  </a:lnTo>
                  <a:lnTo>
                    <a:pt x="14208" y="503"/>
                  </a:lnTo>
                  <a:lnTo>
                    <a:pt x="14094" y="709"/>
                  </a:lnTo>
                  <a:lnTo>
                    <a:pt x="13980" y="892"/>
                  </a:lnTo>
                  <a:lnTo>
                    <a:pt x="13729" y="1257"/>
                  </a:lnTo>
                  <a:lnTo>
                    <a:pt x="13432" y="1577"/>
                  </a:lnTo>
                  <a:lnTo>
                    <a:pt x="13089" y="1874"/>
                  </a:lnTo>
                  <a:lnTo>
                    <a:pt x="12747" y="2171"/>
                  </a:lnTo>
                  <a:lnTo>
                    <a:pt x="12038" y="2696"/>
                  </a:lnTo>
                  <a:lnTo>
                    <a:pt x="11467" y="3130"/>
                  </a:lnTo>
                  <a:lnTo>
                    <a:pt x="11193" y="3336"/>
                  </a:lnTo>
                  <a:lnTo>
                    <a:pt x="10942" y="3564"/>
                  </a:lnTo>
                  <a:lnTo>
                    <a:pt x="10691" y="3792"/>
                  </a:lnTo>
                  <a:lnTo>
                    <a:pt x="10485" y="4021"/>
                  </a:lnTo>
                  <a:lnTo>
                    <a:pt x="10280" y="4272"/>
                  </a:lnTo>
                  <a:lnTo>
                    <a:pt x="10120" y="4546"/>
                  </a:lnTo>
                  <a:lnTo>
                    <a:pt x="10028" y="4660"/>
                  </a:lnTo>
                  <a:lnTo>
                    <a:pt x="9937" y="4729"/>
                  </a:lnTo>
                  <a:lnTo>
                    <a:pt x="9823" y="4775"/>
                  </a:lnTo>
                  <a:lnTo>
                    <a:pt x="9617" y="4775"/>
                  </a:lnTo>
                  <a:lnTo>
                    <a:pt x="9503" y="4729"/>
                  </a:lnTo>
                  <a:lnTo>
                    <a:pt x="9434" y="4683"/>
                  </a:lnTo>
                  <a:lnTo>
                    <a:pt x="9366" y="4615"/>
                  </a:lnTo>
                  <a:lnTo>
                    <a:pt x="9320" y="4546"/>
                  </a:lnTo>
                  <a:lnTo>
                    <a:pt x="9297" y="4455"/>
                  </a:lnTo>
                  <a:lnTo>
                    <a:pt x="9275" y="4363"/>
                  </a:lnTo>
                  <a:lnTo>
                    <a:pt x="9275" y="4295"/>
                  </a:lnTo>
                  <a:lnTo>
                    <a:pt x="9297" y="4204"/>
                  </a:lnTo>
                  <a:lnTo>
                    <a:pt x="9320" y="4112"/>
                  </a:lnTo>
                  <a:lnTo>
                    <a:pt x="9526" y="3792"/>
                  </a:lnTo>
                  <a:lnTo>
                    <a:pt x="9754" y="3473"/>
                  </a:lnTo>
                  <a:lnTo>
                    <a:pt x="10028" y="3199"/>
                  </a:lnTo>
                  <a:lnTo>
                    <a:pt x="10302" y="2924"/>
                  </a:lnTo>
                  <a:lnTo>
                    <a:pt x="10599" y="2673"/>
                  </a:lnTo>
                  <a:lnTo>
                    <a:pt x="10896" y="2445"/>
                  </a:lnTo>
                  <a:lnTo>
                    <a:pt x="11513" y="1965"/>
                  </a:lnTo>
                  <a:lnTo>
                    <a:pt x="12084" y="1554"/>
                  </a:lnTo>
                  <a:lnTo>
                    <a:pt x="12358" y="1348"/>
                  </a:lnTo>
                  <a:lnTo>
                    <a:pt x="12609" y="1120"/>
                  </a:lnTo>
                  <a:lnTo>
                    <a:pt x="12838" y="914"/>
                  </a:lnTo>
                  <a:lnTo>
                    <a:pt x="13043" y="686"/>
                  </a:lnTo>
                  <a:lnTo>
                    <a:pt x="13203" y="435"/>
                  </a:lnTo>
                  <a:lnTo>
                    <a:pt x="13363" y="183"/>
                  </a:lnTo>
                  <a:lnTo>
                    <a:pt x="12495" y="298"/>
                  </a:lnTo>
                  <a:lnTo>
                    <a:pt x="11650" y="480"/>
                  </a:lnTo>
                  <a:lnTo>
                    <a:pt x="10828" y="686"/>
                  </a:lnTo>
                  <a:lnTo>
                    <a:pt x="10051" y="914"/>
                  </a:lnTo>
                  <a:lnTo>
                    <a:pt x="9297" y="1188"/>
                  </a:lnTo>
                  <a:lnTo>
                    <a:pt x="8566" y="1485"/>
                  </a:lnTo>
                  <a:lnTo>
                    <a:pt x="7881" y="1805"/>
                  </a:lnTo>
                  <a:lnTo>
                    <a:pt x="7219" y="2148"/>
                  </a:lnTo>
                  <a:lnTo>
                    <a:pt x="7287" y="2376"/>
                  </a:lnTo>
                  <a:lnTo>
                    <a:pt x="7310" y="2582"/>
                  </a:lnTo>
                  <a:lnTo>
                    <a:pt x="7333" y="2810"/>
                  </a:lnTo>
                  <a:lnTo>
                    <a:pt x="7333" y="3016"/>
                  </a:lnTo>
                  <a:lnTo>
                    <a:pt x="7310" y="3221"/>
                  </a:lnTo>
                  <a:lnTo>
                    <a:pt x="7265" y="3404"/>
                  </a:lnTo>
                  <a:lnTo>
                    <a:pt x="7219" y="3610"/>
                  </a:lnTo>
                  <a:lnTo>
                    <a:pt x="7150" y="3792"/>
                  </a:lnTo>
                  <a:lnTo>
                    <a:pt x="6990" y="4135"/>
                  </a:lnTo>
                  <a:lnTo>
                    <a:pt x="6785" y="4478"/>
                  </a:lnTo>
                  <a:lnTo>
                    <a:pt x="6534" y="4797"/>
                  </a:lnTo>
                  <a:lnTo>
                    <a:pt x="6282" y="5094"/>
                  </a:lnTo>
                  <a:lnTo>
                    <a:pt x="6511" y="5231"/>
                  </a:lnTo>
                  <a:lnTo>
                    <a:pt x="6739" y="5346"/>
                  </a:lnTo>
                  <a:lnTo>
                    <a:pt x="6922" y="5506"/>
                  </a:lnTo>
                  <a:lnTo>
                    <a:pt x="7105" y="5665"/>
                  </a:lnTo>
                  <a:lnTo>
                    <a:pt x="7265" y="5825"/>
                  </a:lnTo>
                  <a:lnTo>
                    <a:pt x="7402" y="5985"/>
                  </a:lnTo>
                  <a:lnTo>
                    <a:pt x="7539" y="6168"/>
                  </a:lnTo>
                  <a:lnTo>
                    <a:pt x="7653" y="6351"/>
                  </a:lnTo>
                  <a:lnTo>
                    <a:pt x="7721" y="6556"/>
                  </a:lnTo>
                  <a:lnTo>
                    <a:pt x="7813" y="6739"/>
                  </a:lnTo>
                  <a:lnTo>
                    <a:pt x="7858" y="6967"/>
                  </a:lnTo>
                  <a:lnTo>
                    <a:pt x="7881" y="7173"/>
                  </a:lnTo>
                  <a:lnTo>
                    <a:pt x="7904" y="7401"/>
                  </a:lnTo>
                  <a:lnTo>
                    <a:pt x="7904" y="7630"/>
                  </a:lnTo>
                  <a:lnTo>
                    <a:pt x="7881" y="7858"/>
                  </a:lnTo>
                  <a:lnTo>
                    <a:pt x="7836" y="8110"/>
                  </a:lnTo>
                  <a:lnTo>
                    <a:pt x="7813" y="8178"/>
                  </a:lnTo>
                  <a:lnTo>
                    <a:pt x="7767" y="8247"/>
                  </a:lnTo>
                  <a:lnTo>
                    <a:pt x="7676" y="8361"/>
                  </a:lnTo>
                  <a:lnTo>
                    <a:pt x="7539" y="8429"/>
                  </a:lnTo>
                  <a:lnTo>
                    <a:pt x="7402" y="8452"/>
                  </a:lnTo>
                  <a:lnTo>
                    <a:pt x="7310" y="8452"/>
                  </a:lnTo>
                  <a:lnTo>
                    <a:pt x="7219" y="8429"/>
                  </a:lnTo>
                  <a:lnTo>
                    <a:pt x="7127" y="8384"/>
                  </a:lnTo>
                  <a:lnTo>
                    <a:pt x="7059" y="8315"/>
                  </a:lnTo>
                  <a:lnTo>
                    <a:pt x="7013" y="8247"/>
                  </a:lnTo>
                  <a:lnTo>
                    <a:pt x="6968" y="8178"/>
                  </a:lnTo>
                  <a:lnTo>
                    <a:pt x="6945" y="8087"/>
                  </a:lnTo>
                  <a:lnTo>
                    <a:pt x="6945" y="8018"/>
                  </a:lnTo>
                  <a:lnTo>
                    <a:pt x="6945" y="7927"/>
                  </a:lnTo>
                  <a:lnTo>
                    <a:pt x="6990" y="7744"/>
                  </a:lnTo>
                  <a:lnTo>
                    <a:pt x="7013" y="7561"/>
                  </a:lnTo>
                  <a:lnTo>
                    <a:pt x="7013" y="7401"/>
                  </a:lnTo>
                  <a:lnTo>
                    <a:pt x="6990" y="7242"/>
                  </a:lnTo>
                  <a:lnTo>
                    <a:pt x="6968" y="7082"/>
                  </a:lnTo>
                  <a:lnTo>
                    <a:pt x="6922" y="6945"/>
                  </a:lnTo>
                  <a:lnTo>
                    <a:pt x="6853" y="6808"/>
                  </a:lnTo>
                  <a:lnTo>
                    <a:pt x="6785" y="6671"/>
                  </a:lnTo>
                  <a:lnTo>
                    <a:pt x="6693" y="6533"/>
                  </a:lnTo>
                  <a:lnTo>
                    <a:pt x="6579" y="6396"/>
                  </a:lnTo>
                  <a:lnTo>
                    <a:pt x="6465" y="6282"/>
                  </a:lnTo>
                  <a:lnTo>
                    <a:pt x="6328" y="6168"/>
                  </a:lnTo>
                  <a:lnTo>
                    <a:pt x="6008" y="5962"/>
                  </a:lnTo>
                  <a:lnTo>
                    <a:pt x="5643" y="5780"/>
                  </a:lnTo>
                  <a:lnTo>
                    <a:pt x="5369" y="6099"/>
                  </a:lnTo>
                  <a:lnTo>
                    <a:pt x="5140" y="6374"/>
                  </a:lnTo>
                  <a:lnTo>
                    <a:pt x="4935" y="6648"/>
                  </a:lnTo>
                  <a:lnTo>
                    <a:pt x="4775" y="6922"/>
                  </a:lnTo>
                  <a:lnTo>
                    <a:pt x="4683" y="7196"/>
                  </a:lnTo>
                  <a:lnTo>
                    <a:pt x="4661" y="7333"/>
                  </a:lnTo>
                  <a:lnTo>
                    <a:pt x="4638" y="7470"/>
                  </a:lnTo>
                  <a:lnTo>
                    <a:pt x="4638" y="7607"/>
                  </a:lnTo>
                  <a:lnTo>
                    <a:pt x="4638" y="7767"/>
                  </a:lnTo>
                  <a:lnTo>
                    <a:pt x="4683" y="7904"/>
                  </a:lnTo>
                  <a:lnTo>
                    <a:pt x="4729" y="8064"/>
                  </a:lnTo>
                  <a:lnTo>
                    <a:pt x="4752" y="8155"/>
                  </a:lnTo>
                  <a:lnTo>
                    <a:pt x="4752" y="8247"/>
                  </a:lnTo>
                  <a:lnTo>
                    <a:pt x="4729" y="8315"/>
                  </a:lnTo>
                  <a:lnTo>
                    <a:pt x="4706" y="8406"/>
                  </a:lnTo>
                  <a:lnTo>
                    <a:pt x="4661" y="8475"/>
                  </a:lnTo>
                  <a:lnTo>
                    <a:pt x="4592" y="8544"/>
                  </a:lnTo>
                  <a:lnTo>
                    <a:pt x="4524" y="8589"/>
                  </a:lnTo>
                  <a:lnTo>
                    <a:pt x="4432" y="8635"/>
                  </a:lnTo>
                  <a:lnTo>
                    <a:pt x="4295" y="8658"/>
                  </a:lnTo>
                  <a:lnTo>
                    <a:pt x="4158" y="8635"/>
                  </a:lnTo>
                  <a:lnTo>
                    <a:pt x="4044" y="8566"/>
                  </a:lnTo>
                  <a:lnTo>
                    <a:pt x="3930" y="8475"/>
                  </a:lnTo>
                  <a:lnTo>
                    <a:pt x="3861" y="8361"/>
                  </a:lnTo>
                  <a:lnTo>
                    <a:pt x="3793" y="8087"/>
                  </a:lnTo>
                  <a:lnTo>
                    <a:pt x="3747" y="7813"/>
                  </a:lnTo>
                  <a:lnTo>
                    <a:pt x="3724" y="7561"/>
                  </a:lnTo>
                  <a:lnTo>
                    <a:pt x="3747" y="7310"/>
                  </a:lnTo>
                  <a:lnTo>
                    <a:pt x="3793" y="7082"/>
                  </a:lnTo>
                  <a:lnTo>
                    <a:pt x="3838" y="6853"/>
                  </a:lnTo>
                  <a:lnTo>
                    <a:pt x="3930" y="6648"/>
                  </a:lnTo>
                  <a:lnTo>
                    <a:pt x="4021" y="6419"/>
                  </a:lnTo>
                  <a:lnTo>
                    <a:pt x="4135" y="6214"/>
                  </a:lnTo>
                  <a:lnTo>
                    <a:pt x="4272" y="6031"/>
                  </a:lnTo>
                  <a:lnTo>
                    <a:pt x="4569" y="5643"/>
                  </a:lnTo>
                  <a:lnTo>
                    <a:pt x="4866" y="5277"/>
                  </a:lnTo>
                  <a:lnTo>
                    <a:pt x="5209" y="4935"/>
                  </a:lnTo>
                  <a:lnTo>
                    <a:pt x="5506" y="4638"/>
                  </a:lnTo>
                  <a:lnTo>
                    <a:pt x="5757" y="4318"/>
                  </a:lnTo>
                  <a:lnTo>
                    <a:pt x="5985" y="4044"/>
                  </a:lnTo>
                  <a:lnTo>
                    <a:pt x="6168" y="3770"/>
                  </a:lnTo>
                  <a:lnTo>
                    <a:pt x="6305" y="3473"/>
                  </a:lnTo>
                  <a:lnTo>
                    <a:pt x="6397" y="3199"/>
                  </a:lnTo>
                  <a:lnTo>
                    <a:pt x="6419" y="3062"/>
                  </a:lnTo>
                  <a:lnTo>
                    <a:pt x="6442" y="2902"/>
                  </a:lnTo>
                  <a:lnTo>
                    <a:pt x="6442" y="2765"/>
                  </a:lnTo>
                  <a:lnTo>
                    <a:pt x="6419" y="2605"/>
                  </a:lnTo>
                  <a:lnTo>
                    <a:pt x="5963" y="2902"/>
                  </a:lnTo>
                  <a:lnTo>
                    <a:pt x="5529" y="3199"/>
                  </a:lnTo>
                  <a:lnTo>
                    <a:pt x="5095" y="3518"/>
                  </a:lnTo>
                  <a:lnTo>
                    <a:pt x="4683" y="3838"/>
                  </a:lnTo>
                  <a:lnTo>
                    <a:pt x="4318" y="4181"/>
                  </a:lnTo>
                  <a:lnTo>
                    <a:pt x="3930" y="4501"/>
                  </a:lnTo>
                  <a:lnTo>
                    <a:pt x="3587" y="4843"/>
                  </a:lnTo>
                  <a:lnTo>
                    <a:pt x="3244" y="5186"/>
                  </a:lnTo>
                  <a:lnTo>
                    <a:pt x="2925" y="5528"/>
                  </a:lnTo>
                  <a:lnTo>
                    <a:pt x="2628" y="5894"/>
                  </a:lnTo>
                  <a:lnTo>
                    <a:pt x="2354" y="6237"/>
                  </a:lnTo>
                  <a:lnTo>
                    <a:pt x="2079" y="6602"/>
                  </a:lnTo>
                  <a:lnTo>
                    <a:pt x="1600" y="7287"/>
                  </a:lnTo>
                  <a:lnTo>
                    <a:pt x="1189" y="7995"/>
                  </a:lnTo>
                  <a:lnTo>
                    <a:pt x="1486" y="8132"/>
                  </a:lnTo>
                  <a:lnTo>
                    <a:pt x="1783" y="8292"/>
                  </a:lnTo>
                  <a:lnTo>
                    <a:pt x="2057" y="8475"/>
                  </a:lnTo>
                  <a:lnTo>
                    <a:pt x="2331" y="8681"/>
                  </a:lnTo>
                  <a:lnTo>
                    <a:pt x="2582" y="8909"/>
                  </a:lnTo>
                  <a:lnTo>
                    <a:pt x="2833" y="9137"/>
                  </a:lnTo>
                  <a:lnTo>
                    <a:pt x="3085" y="9412"/>
                  </a:lnTo>
                  <a:lnTo>
                    <a:pt x="3290" y="9686"/>
                  </a:lnTo>
                  <a:lnTo>
                    <a:pt x="3336" y="9754"/>
                  </a:lnTo>
                  <a:lnTo>
                    <a:pt x="3381" y="9846"/>
                  </a:lnTo>
                  <a:lnTo>
                    <a:pt x="3381" y="9914"/>
                  </a:lnTo>
                  <a:lnTo>
                    <a:pt x="3381" y="10005"/>
                  </a:lnTo>
                  <a:lnTo>
                    <a:pt x="3359" y="10097"/>
                  </a:lnTo>
                  <a:lnTo>
                    <a:pt x="3336" y="10165"/>
                  </a:lnTo>
                  <a:lnTo>
                    <a:pt x="3267" y="10234"/>
                  </a:lnTo>
                  <a:lnTo>
                    <a:pt x="3222" y="10302"/>
                  </a:lnTo>
                  <a:lnTo>
                    <a:pt x="3085" y="10371"/>
                  </a:lnTo>
                  <a:lnTo>
                    <a:pt x="2947" y="10394"/>
                  </a:lnTo>
                  <a:lnTo>
                    <a:pt x="2833" y="10394"/>
                  </a:lnTo>
                  <a:lnTo>
                    <a:pt x="2742" y="10348"/>
                  </a:lnTo>
                  <a:lnTo>
                    <a:pt x="2651" y="10302"/>
                  </a:lnTo>
                  <a:lnTo>
                    <a:pt x="2582" y="10211"/>
                  </a:lnTo>
                  <a:lnTo>
                    <a:pt x="2399" y="9983"/>
                  </a:lnTo>
                  <a:lnTo>
                    <a:pt x="2194" y="9754"/>
                  </a:lnTo>
                  <a:lnTo>
                    <a:pt x="1965" y="9549"/>
                  </a:lnTo>
                  <a:lnTo>
                    <a:pt x="1760" y="9366"/>
                  </a:lnTo>
                  <a:lnTo>
                    <a:pt x="1531" y="9206"/>
                  </a:lnTo>
                  <a:lnTo>
                    <a:pt x="1280" y="9046"/>
                  </a:lnTo>
                  <a:lnTo>
                    <a:pt x="1029" y="8909"/>
                  </a:lnTo>
                  <a:lnTo>
                    <a:pt x="778" y="8795"/>
                  </a:lnTo>
                  <a:lnTo>
                    <a:pt x="572" y="9274"/>
                  </a:lnTo>
                  <a:lnTo>
                    <a:pt x="412" y="9731"/>
                  </a:lnTo>
                  <a:lnTo>
                    <a:pt x="275" y="10188"/>
                  </a:lnTo>
                  <a:lnTo>
                    <a:pt x="184" y="10599"/>
                  </a:lnTo>
                  <a:lnTo>
                    <a:pt x="69" y="11285"/>
                  </a:lnTo>
                  <a:lnTo>
                    <a:pt x="24" y="11947"/>
                  </a:lnTo>
                  <a:lnTo>
                    <a:pt x="1" y="12267"/>
                  </a:lnTo>
                  <a:lnTo>
                    <a:pt x="24" y="12587"/>
                  </a:lnTo>
                  <a:lnTo>
                    <a:pt x="47" y="12906"/>
                  </a:lnTo>
                  <a:lnTo>
                    <a:pt x="92" y="13226"/>
                  </a:lnTo>
                  <a:lnTo>
                    <a:pt x="138" y="13523"/>
                  </a:lnTo>
                  <a:lnTo>
                    <a:pt x="206" y="13820"/>
                  </a:lnTo>
                  <a:lnTo>
                    <a:pt x="298" y="14117"/>
                  </a:lnTo>
                  <a:lnTo>
                    <a:pt x="412" y="14391"/>
                  </a:lnTo>
                  <a:lnTo>
                    <a:pt x="526" y="14665"/>
                  </a:lnTo>
                  <a:lnTo>
                    <a:pt x="686" y="14916"/>
                  </a:lnTo>
                  <a:lnTo>
                    <a:pt x="846" y="15168"/>
                  </a:lnTo>
                  <a:lnTo>
                    <a:pt x="1029" y="15419"/>
                  </a:lnTo>
                  <a:lnTo>
                    <a:pt x="1189" y="15190"/>
                  </a:lnTo>
                  <a:lnTo>
                    <a:pt x="1349" y="14962"/>
                  </a:lnTo>
                  <a:lnTo>
                    <a:pt x="1463" y="14734"/>
                  </a:lnTo>
                  <a:lnTo>
                    <a:pt x="1531" y="14482"/>
                  </a:lnTo>
                  <a:lnTo>
                    <a:pt x="1577" y="14391"/>
                  </a:lnTo>
                  <a:lnTo>
                    <a:pt x="1623" y="14322"/>
                  </a:lnTo>
                  <a:lnTo>
                    <a:pt x="1668" y="14254"/>
                  </a:lnTo>
                  <a:lnTo>
                    <a:pt x="1760" y="14208"/>
                  </a:lnTo>
                  <a:lnTo>
                    <a:pt x="1828" y="14163"/>
                  </a:lnTo>
                  <a:lnTo>
                    <a:pt x="1920" y="14163"/>
                  </a:lnTo>
                  <a:lnTo>
                    <a:pt x="1988" y="14140"/>
                  </a:lnTo>
                  <a:lnTo>
                    <a:pt x="2079" y="14163"/>
                  </a:lnTo>
                  <a:lnTo>
                    <a:pt x="2171" y="14185"/>
                  </a:lnTo>
                  <a:lnTo>
                    <a:pt x="2239" y="14254"/>
                  </a:lnTo>
                  <a:lnTo>
                    <a:pt x="2308" y="14300"/>
                  </a:lnTo>
                  <a:lnTo>
                    <a:pt x="2354" y="14368"/>
                  </a:lnTo>
                  <a:lnTo>
                    <a:pt x="2399" y="14460"/>
                  </a:lnTo>
                  <a:lnTo>
                    <a:pt x="2422" y="14528"/>
                  </a:lnTo>
                  <a:lnTo>
                    <a:pt x="2422" y="14619"/>
                  </a:lnTo>
                  <a:lnTo>
                    <a:pt x="2399" y="14711"/>
                  </a:lnTo>
                  <a:lnTo>
                    <a:pt x="2285" y="15076"/>
                  </a:lnTo>
                  <a:lnTo>
                    <a:pt x="2125" y="15419"/>
                  </a:lnTo>
                  <a:lnTo>
                    <a:pt x="1920" y="15739"/>
                  </a:lnTo>
                  <a:lnTo>
                    <a:pt x="1668" y="16036"/>
                  </a:lnTo>
                  <a:lnTo>
                    <a:pt x="1920" y="16241"/>
                  </a:lnTo>
                  <a:lnTo>
                    <a:pt x="2217" y="16424"/>
                  </a:lnTo>
                  <a:lnTo>
                    <a:pt x="2536" y="16607"/>
                  </a:lnTo>
                  <a:lnTo>
                    <a:pt x="2879" y="16744"/>
                  </a:lnTo>
                  <a:lnTo>
                    <a:pt x="3222" y="16904"/>
                  </a:lnTo>
                  <a:lnTo>
                    <a:pt x="3610" y="17018"/>
                  </a:lnTo>
                  <a:lnTo>
                    <a:pt x="4021" y="17132"/>
                  </a:lnTo>
                  <a:lnTo>
                    <a:pt x="4455" y="17223"/>
                  </a:lnTo>
                  <a:lnTo>
                    <a:pt x="4364" y="16972"/>
                  </a:lnTo>
                  <a:lnTo>
                    <a:pt x="4295" y="16652"/>
                  </a:lnTo>
                  <a:lnTo>
                    <a:pt x="4249" y="16310"/>
                  </a:lnTo>
                  <a:lnTo>
                    <a:pt x="4272" y="15921"/>
                  </a:lnTo>
                  <a:lnTo>
                    <a:pt x="4318" y="15487"/>
                  </a:lnTo>
                  <a:lnTo>
                    <a:pt x="4432" y="15008"/>
                  </a:lnTo>
                  <a:lnTo>
                    <a:pt x="4615" y="14482"/>
                  </a:lnTo>
                  <a:lnTo>
                    <a:pt x="4866" y="13911"/>
                  </a:lnTo>
                  <a:lnTo>
                    <a:pt x="5003" y="13569"/>
                  </a:lnTo>
                  <a:lnTo>
                    <a:pt x="5072" y="13409"/>
                  </a:lnTo>
                  <a:lnTo>
                    <a:pt x="5095" y="13226"/>
                  </a:lnTo>
                  <a:lnTo>
                    <a:pt x="5117" y="13043"/>
                  </a:lnTo>
                  <a:lnTo>
                    <a:pt x="5117" y="12883"/>
                  </a:lnTo>
                  <a:lnTo>
                    <a:pt x="5095" y="12724"/>
                  </a:lnTo>
                  <a:lnTo>
                    <a:pt x="5026" y="12587"/>
                  </a:lnTo>
                  <a:lnTo>
                    <a:pt x="4935" y="12495"/>
                  </a:lnTo>
                  <a:lnTo>
                    <a:pt x="4843" y="12427"/>
                  </a:lnTo>
                  <a:lnTo>
                    <a:pt x="4752" y="12358"/>
                  </a:lnTo>
                  <a:lnTo>
                    <a:pt x="4638" y="12290"/>
                  </a:lnTo>
                  <a:lnTo>
                    <a:pt x="4386" y="12198"/>
                  </a:lnTo>
                  <a:lnTo>
                    <a:pt x="4112" y="12153"/>
                  </a:lnTo>
                  <a:lnTo>
                    <a:pt x="3838" y="12130"/>
                  </a:lnTo>
                  <a:lnTo>
                    <a:pt x="3564" y="12107"/>
                  </a:lnTo>
                  <a:lnTo>
                    <a:pt x="3176" y="12130"/>
                  </a:lnTo>
                  <a:lnTo>
                    <a:pt x="3085" y="12130"/>
                  </a:lnTo>
                  <a:lnTo>
                    <a:pt x="2993" y="12107"/>
                  </a:lnTo>
                  <a:lnTo>
                    <a:pt x="2925" y="12061"/>
                  </a:lnTo>
                  <a:lnTo>
                    <a:pt x="2856" y="12015"/>
                  </a:lnTo>
                  <a:lnTo>
                    <a:pt x="2788" y="11970"/>
                  </a:lnTo>
                  <a:lnTo>
                    <a:pt x="2742" y="11901"/>
                  </a:lnTo>
                  <a:lnTo>
                    <a:pt x="2696" y="11810"/>
                  </a:lnTo>
                  <a:lnTo>
                    <a:pt x="2696" y="11719"/>
                  </a:lnTo>
                  <a:lnTo>
                    <a:pt x="2696" y="11627"/>
                  </a:lnTo>
                  <a:lnTo>
                    <a:pt x="2696" y="11536"/>
                  </a:lnTo>
                  <a:lnTo>
                    <a:pt x="2742" y="11467"/>
                  </a:lnTo>
                  <a:lnTo>
                    <a:pt x="2788" y="11399"/>
                  </a:lnTo>
                  <a:lnTo>
                    <a:pt x="2856" y="11330"/>
                  </a:lnTo>
                  <a:lnTo>
                    <a:pt x="2925" y="11285"/>
                  </a:lnTo>
                  <a:lnTo>
                    <a:pt x="2993" y="11239"/>
                  </a:lnTo>
                  <a:lnTo>
                    <a:pt x="3085" y="11239"/>
                  </a:lnTo>
                  <a:lnTo>
                    <a:pt x="3496" y="11216"/>
                  </a:lnTo>
                  <a:lnTo>
                    <a:pt x="3838" y="11216"/>
                  </a:lnTo>
                  <a:lnTo>
                    <a:pt x="4227" y="11262"/>
                  </a:lnTo>
                  <a:lnTo>
                    <a:pt x="4432" y="11307"/>
                  </a:lnTo>
                  <a:lnTo>
                    <a:pt x="4638" y="11353"/>
                  </a:lnTo>
                  <a:lnTo>
                    <a:pt x="4866" y="11422"/>
                  </a:lnTo>
                  <a:lnTo>
                    <a:pt x="5072" y="11513"/>
                  </a:lnTo>
                  <a:lnTo>
                    <a:pt x="5254" y="11604"/>
                  </a:lnTo>
                  <a:lnTo>
                    <a:pt x="5437" y="11741"/>
                  </a:lnTo>
                  <a:lnTo>
                    <a:pt x="5597" y="11878"/>
                  </a:lnTo>
                  <a:lnTo>
                    <a:pt x="5757" y="12061"/>
                  </a:lnTo>
                  <a:lnTo>
                    <a:pt x="5848" y="12244"/>
                  </a:lnTo>
                  <a:lnTo>
                    <a:pt x="5940" y="12427"/>
                  </a:lnTo>
                  <a:lnTo>
                    <a:pt x="5985" y="12609"/>
                  </a:lnTo>
                  <a:lnTo>
                    <a:pt x="6008" y="12838"/>
                  </a:lnTo>
                  <a:lnTo>
                    <a:pt x="6305" y="12861"/>
                  </a:lnTo>
                  <a:lnTo>
                    <a:pt x="6579" y="12883"/>
                  </a:lnTo>
                  <a:lnTo>
                    <a:pt x="6831" y="12883"/>
                  </a:lnTo>
                  <a:lnTo>
                    <a:pt x="7082" y="12838"/>
                  </a:lnTo>
                  <a:lnTo>
                    <a:pt x="7265" y="12792"/>
                  </a:lnTo>
                  <a:lnTo>
                    <a:pt x="7447" y="12701"/>
                  </a:lnTo>
                  <a:lnTo>
                    <a:pt x="7607" y="12609"/>
                  </a:lnTo>
                  <a:lnTo>
                    <a:pt x="7721" y="12472"/>
                  </a:lnTo>
                  <a:lnTo>
                    <a:pt x="7836" y="12312"/>
                  </a:lnTo>
                  <a:lnTo>
                    <a:pt x="7881" y="12107"/>
                  </a:lnTo>
                  <a:lnTo>
                    <a:pt x="7927" y="11901"/>
                  </a:lnTo>
                  <a:lnTo>
                    <a:pt x="7927" y="11650"/>
                  </a:lnTo>
                  <a:lnTo>
                    <a:pt x="7881" y="11399"/>
                  </a:lnTo>
                  <a:lnTo>
                    <a:pt x="7813" y="11125"/>
                  </a:lnTo>
                  <a:lnTo>
                    <a:pt x="7699" y="10851"/>
                  </a:lnTo>
                  <a:lnTo>
                    <a:pt x="7561" y="10531"/>
                  </a:lnTo>
                  <a:lnTo>
                    <a:pt x="7539" y="10462"/>
                  </a:lnTo>
                  <a:lnTo>
                    <a:pt x="7516" y="10371"/>
                  </a:lnTo>
                  <a:lnTo>
                    <a:pt x="7539" y="10280"/>
                  </a:lnTo>
                  <a:lnTo>
                    <a:pt x="7539" y="10188"/>
                  </a:lnTo>
                  <a:lnTo>
                    <a:pt x="7584" y="10120"/>
                  </a:lnTo>
                  <a:lnTo>
                    <a:pt x="7630" y="10051"/>
                  </a:lnTo>
                  <a:lnTo>
                    <a:pt x="7699" y="9983"/>
                  </a:lnTo>
                  <a:lnTo>
                    <a:pt x="7767" y="9937"/>
                  </a:lnTo>
                  <a:lnTo>
                    <a:pt x="7858" y="9914"/>
                  </a:lnTo>
                  <a:lnTo>
                    <a:pt x="7950" y="9891"/>
                  </a:lnTo>
                  <a:lnTo>
                    <a:pt x="8041" y="9891"/>
                  </a:lnTo>
                  <a:lnTo>
                    <a:pt x="8110" y="9914"/>
                  </a:lnTo>
                  <a:lnTo>
                    <a:pt x="8201" y="9937"/>
                  </a:lnTo>
                  <a:lnTo>
                    <a:pt x="8270" y="10005"/>
                  </a:lnTo>
                  <a:lnTo>
                    <a:pt x="8338" y="10051"/>
                  </a:lnTo>
                  <a:lnTo>
                    <a:pt x="8384" y="10142"/>
                  </a:lnTo>
                  <a:lnTo>
                    <a:pt x="8566" y="10554"/>
                  </a:lnTo>
                  <a:lnTo>
                    <a:pt x="8704" y="10965"/>
                  </a:lnTo>
                  <a:lnTo>
                    <a:pt x="8795" y="11376"/>
                  </a:lnTo>
                  <a:lnTo>
                    <a:pt x="8818" y="11741"/>
                  </a:lnTo>
                  <a:lnTo>
                    <a:pt x="8795" y="12107"/>
                  </a:lnTo>
                  <a:lnTo>
                    <a:pt x="8772" y="12267"/>
                  </a:lnTo>
                  <a:lnTo>
                    <a:pt x="8726" y="12427"/>
                  </a:lnTo>
                  <a:lnTo>
                    <a:pt x="8681" y="12587"/>
                  </a:lnTo>
                  <a:lnTo>
                    <a:pt x="8612" y="12746"/>
                  </a:lnTo>
                  <a:lnTo>
                    <a:pt x="8521" y="12883"/>
                  </a:lnTo>
                  <a:lnTo>
                    <a:pt x="8429" y="13021"/>
                  </a:lnTo>
                  <a:lnTo>
                    <a:pt x="8338" y="13135"/>
                  </a:lnTo>
                  <a:lnTo>
                    <a:pt x="8201" y="13272"/>
                  </a:lnTo>
                  <a:lnTo>
                    <a:pt x="8041" y="13386"/>
                  </a:lnTo>
                  <a:lnTo>
                    <a:pt x="7836" y="13523"/>
                  </a:lnTo>
                  <a:lnTo>
                    <a:pt x="7584" y="13614"/>
                  </a:lnTo>
                  <a:lnTo>
                    <a:pt x="7310" y="13706"/>
                  </a:lnTo>
                  <a:lnTo>
                    <a:pt x="6990" y="13751"/>
                  </a:lnTo>
                  <a:lnTo>
                    <a:pt x="6602" y="13774"/>
                  </a:lnTo>
                  <a:lnTo>
                    <a:pt x="6282" y="13774"/>
                  </a:lnTo>
                  <a:lnTo>
                    <a:pt x="5894" y="13706"/>
                  </a:lnTo>
                  <a:lnTo>
                    <a:pt x="5803" y="14003"/>
                  </a:lnTo>
                  <a:lnTo>
                    <a:pt x="5666" y="14300"/>
                  </a:lnTo>
                  <a:lnTo>
                    <a:pt x="5483" y="14734"/>
                  </a:lnTo>
                  <a:lnTo>
                    <a:pt x="5346" y="15122"/>
                  </a:lnTo>
                  <a:lnTo>
                    <a:pt x="5232" y="15465"/>
                  </a:lnTo>
                  <a:lnTo>
                    <a:pt x="5186" y="15784"/>
                  </a:lnTo>
                  <a:lnTo>
                    <a:pt x="5163" y="16058"/>
                  </a:lnTo>
                  <a:lnTo>
                    <a:pt x="5163" y="16310"/>
                  </a:lnTo>
                  <a:lnTo>
                    <a:pt x="5186" y="16538"/>
                  </a:lnTo>
                  <a:lnTo>
                    <a:pt x="5232" y="16721"/>
                  </a:lnTo>
                  <a:lnTo>
                    <a:pt x="5300" y="16881"/>
                  </a:lnTo>
                  <a:lnTo>
                    <a:pt x="5346" y="17018"/>
                  </a:lnTo>
                  <a:lnTo>
                    <a:pt x="5437" y="17132"/>
                  </a:lnTo>
                  <a:lnTo>
                    <a:pt x="5506" y="17223"/>
                  </a:lnTo>
                  <a:lnTo>
                    <a:pt x="5620" y="17338"/>
                  </a:lnTo>
                  <a:lnTo>
                    <a:pt x="5688" y="17383"/>
                  </a:lnTo>
                  <a:lnTo>
                    <a:pt x="5688" y="17406"/>
                  </a:lnTo>
                  <a:lnTo>
                    <a:pt x="6191" y="17429"/>
                  </a:lnTo>
                  <a:lnTo>
                    <a:pt x="6739" y="17452"/>
                  </a:lnTo>
                  <a:lnTo>
                    <a:pt x="7287" y="17429"/>
                  </a:lnTo>
                  <a:lnTo>
                    <a:pt x="7881" y="17429"/>
                  </a:lnTo>
                  <a:lnTo>
                    <a:pt x="8429" y="16995"/>
                  </a:lnTo>
                  <a:lnTo>
                    <a:pt x="8795" y="16767"/>
                  </a:lnTo>
                  <a:lnTo>
                    <a:pt x="9206" y="16515"/>
                  </a:lnTo>
                  <a:lnTo>
                    <a:pt x="9640" y="16241"/>
                  </a:lnTo>
                  <a:lnTo>
                    <a:pt x="10120" y="15990"/>
                  </a:lnTo>
                  <a:lnTo>
                    <a:pt x="10645" y="15739"/>
                  </a:lnTo>
                  <a:lnTo>
                    <a:pt x="11216" y="15510"/>
                  </a:lnTo>
                  <a:lnTo>
                    <a:pt x="10942" y="15442"/>
                  </a:lnTo>
                  <a:lnTo>
                    <a:pt x="10691" y="15396"/>
                  </a:lnTo>
                  <a:lnTo>
                    <a:pt x="10394" y="15350"/>
                  </a:lnTo>
                  <a:lnTo>
                    <a:pt x="10097" y="15350"/>
                  </a:lnTo>
                  <a:lnTo>
                    <a:pt x="10006" y="15328"/>
                  </a:lnTo>
                  <a:lnTo>
                    <a:pt x="9937" y="15305"/>
                  </a:lnTo>
                  <a:lnTo>
                    <a:pt x="9846" y="15259"/>
                  </a:lnTo>
                  <a:lnTo>
                    <a:pt x="9800" y="15190"/>
                  </a:lnTo>
                  <a:lnTo>
                    <a:pt x="9731" y="15122"/>
                  </a:lnTo>
                  <a:lnTo>
                    <a:pt x="9686" y="15031"/>
                  </a:lnTo>
                  <a:lnTo>
                    <a:pt x="9663" y="14939"/>
                  </a:lnTo>
                  <a:lnTo>
                    <a:pt x="9663" y="14848"/>
                  </a:lnTo>
                  <a:lnTo>
                    <a:pt x="9663" y="14756"/>
                  </a:lnTo>
                  <a:lnTo>
                    <a:pt x="9686" y="14665"/>
                  </a:lnTo>
                  <a:lnTo>
                    <a:pt x="9731" y="14597"/>
                  </a:lnTo>
                  <a:lnTo>
                    <a:pt x="9777" y="14528"/>
                  </a:lnTo>
                  <a:lnTo>
                    <a:pt x="9846" y="14460"/>
                  </a:lnTo>
                  <a:lnTo>
                    <a:pt x="9914" y="14414"/>
                  </a:lnTo>
                  <a:lnTo>
                    <a:pt x="10006" y="14391"/>
                  </a:lnTo>
                  <a:lnTo>
                    <a:pt x="10097" y="14368"/>
                  </a:lnTo>
                  <a:lnTo>
                    <a:pt x="10417" y="14368"/>
                  </a:lnTo>
                  <a:lnTo>
                    <a:pt x="10714" y="14414"/>
                  </a:lnTo>
                  <a:lnTo>
                    <a:pt x="11011" y="14460"/>
                  </a:lnTo>
                  <a:lnTo>
                    <a:pt x="11285" y="14551"/>
                  </a:lnTo>
                  <a:lnTo>
                    <a:pt x="11262" y="14322"/>
                  </a:lnTo>
                  <a:lnTo>
                    <a:pt x="11216" y="14094"/>
                  </a:lnTo>
                  <a:lnTo>
                    <a:pt x="11216" y="13888"/>
                  </a:lnTo>
                  <a:lnTo>
                    <a:pt x="11216" y="13683"/>
                  </a:lnTo>
                  <a:lnTo>
                    <a:pt x="11239" y="13477"/>
                  </a:lnTo>
                  <a:lnTo>
                    <a:pt x="11262" y="13272"/>
                  </a:lnTo>
                  <a:lnTo>
                    <a:pt x="11330" y="13066"/>
                  </a:lnTo>
                  <a:lnTo>
                    <a:pt x="11399" y="12861"/>
                  </a:lnTo>
                  <a:lnTo>
                    <a:pt x="11467" y="12678"/>
                  </a:lnTo>
                  <a:lnTo>
                    <a:pt x="11582" y="12472"/>
                  </a:lnTo>
                  <a:lnTo>
                    <a:pt x="11696" y="12290"/>
                  </a:lnTo>
                  <a:lnTo>
                    <a:pt x="11833" y="12107"/>
                  </a:lnTo>
                  <a:lnTo>
                    <a:pt x="12130" y="11719"/>
                  </a:lnTo>
                  <a:lnTo>
                    <a:pt x="12518" y="11353"/>
                  </a:lnTo>
                  <a:lnTo>
                    <a:pt x="12587" y="11307"/>
                  </a:lnTo>
                  <a:lnTo>
                    <a:pt x="12678" y="11262"/>
                  </a:lnTo>
                  <a:lnTo>
                    <a:pt x="12747" y="11239"/>
                  </a:lnTo>
                  <a:lnTo>
                    <a:pt x="12838" y="11239"/>
                  </a:lnTo>
                  <a:lnTo>
                    <a:pt x="12929" y="11262"/>
                  </a:lnTo>
                  <a:lnTo>
                    <a:pt x="12998" y="11285"/>
                  </a:lnTo>
                  <a:lnTo>
                    <a:pt x="13089" y="11330"/>
                  </a:lnTo>
                  <a:lnTo>
                    <a:pt x="13158" y="11399"/>
                  </a:lnTo>
                  <a:lnTo>
                    <a:pt x="13203" y="11467"/>
                  </a:lnTo>
                  <a:lnTo>
                    <a:pt x="13249" y="11559"/>
                  </a:lnTo>
                  <a:lnTo>
                    <a:pt x="13249" y="11627"/>
                  </a:lnTo>
                  <a:lnTo>
                    <a:pt x="13272" y="11719"/>
                  </a:lnTo>
                  <a:lnTo>
                    <a:pt x="13249" y="11810"/>
                  </a:lnTo>
                  <a:lnTo>
                    <a:pt x="13226" y="11878"/>
                  </a:lnTo>
                  <a:lnTo>
                    <a:pt x="13181" y="11970"/>
                  </a:lnTo>
                  <a:lnTo>
                    <a:pt x="13112" y="12038"/>
                  </a:lnTo>
                  <a:lnTo>
                    <a:pt x="12906" y="12221"/>
                  </a:lnTo>
                  <a:lnTo>
                    <a:pt x="12747" y="12381"/>
                  </a:lnTo>
                  <a:lnTo>
                    <a:pt x="12587" y="12564"/>
                  </a:lnTo>
                  <a:lnTo>
                    <a:pt x="12450" y="12746"/>
                  </a:lnTo>
                  <a:lnTo>
                    <a:pt x="12358" y="12929"/>
                  </a:lnTo>
                  <a:lnTo>
                    <a:pt x="12267" y="13112"/>
                  </a:lnTo>
                  <a:lnTo>
                    <a:pt x="12198" y="13295"/>
                  </a:lnTo>
                  <a:lnTo>
                    <a:pt x="12130" y="13477"/>
                  </a:lnTo>
                  <a:lnTo>
                    <a:pt x="12107" y="13660"/>
                  </a:lnTo>
                  <a:lnTo>
                    <a:pt x="12107" y="13866"/>
                  </a:lnTo>
                  <a:lnTo>
                    <a:pt x="12107" y="14048"/>
                  </a:lnTo>
                  <a:lnTo>
                    <a:pt x="12153" y="14254"/>
                  </a:lnTo>
                  <a:lnTo>
                    <a:pt x="12198" y="14460"/>
                  </a:lnTo>
                  <a:lnTo>
                    <a:pt x="12267" y="14688"/>
                  </a:lnTo>
                  <a:lnTo>
                    <a:pt x="12358" y="14916"/>
                  </a:lnTo>
                  <a:lnTo>
                    <a:pt x="12472" y="15145"/>
                  </a:lnTo>
                  <a:lnTo>
                    <a:pt x="12518" y="15122"/>
                  </a:lnTo>
                  <a:lnTo>
                    <a:pt x="13112" y="14985"/>
                  </a:lnTo>
                  <a:lnTo>
                    <a:pt x="13683" y="14848"/>
                  </a:lnTo>
                  <a:lnTo>
                    <a:pt x="14231" y="14688"/>
                  </a:lnTo>
                  <a:lnTo>
                    <a:pt x="14779" y="14505"/>
                  </a:lnTo>
                  <a:lnTo>
                    <a:pt x="15807" y="14140"/>
                  </a:lnTo>
                  <a:lnTo>
                    <a:pt x="16767" y="13751"/>
                  </a:lnTo>
                  <a:lnTo>
                    <a:pt x="16698" y="13317"/>
                  </a:lnTo>
                  <a:lnTo>
                    <a:pt x="16698" y="12906"/>
                  </a:lnTo>
                  <a:lnTo>
                    <a:pt x="16721" y="12495"/>
                  </a:lnTo>
                  <a:lnTo>
                    <a:pt x="16767" y="12061"/>
                  </a:lnTo>
                  <a:lnTo>
                    <a:pt x="16538" y="11993"/>
                  </a:lnTo>
                  <a:lnTo>
                    <a:pt x="16310" y="11901"/>
                  </a:lnTo>
                  <a:lnTo>
                    <a:pt x="16104" y="11810"/>
                  </a:lnTo>
                  <a:lnTo>
                    <a:pt x="15921" y="11673"/>
                  </a:lnTo>
                  <a:lnTo>
                    <a:pt x="15739" y="11536"/>
                  </a:lnTo>
                  <a:lnTo>
                    <a:pt x="15602" y="11399"/>
                  </a:lnTo>
                  <a:lnTo>
                    <a:pt x="15465" y="11216"/>
                  </a:lnTo>
                  <a:lnTo>
                    <a:pt x="15350" y="11033"/>
                  </a:lnTo>
                  <a:lnTo>
                    <a:pt x="15236" y="10828"/>
                  </a:lnTo>
                  <a:lnTo>
                    <a:pt x="15168" y="10622"/>
                  </a:lnTo>
                  <a:lnTo>
                    <a:pt x="15099" y="10394"/>
                  </a:lnTo>
                  <a:lnTo>
                    <a:pt x="15054" y="10142"/>
                  </a:lnTo>
                  <a:lnTo>
                    <a:pt x="15031" y="9891"/>
                  </a:lnTo>
                  <a:lnTo>
                    <a:pt x="15031" y="9640"/>
                  </a:lnTo>
                  <a:lnTo>
                    <a:pt x="15054" y="9343"/>
                  </a:lnTo>
                  <a:lnTo>
                    <a:pt x="15076" y="9069"/>
                  </a:lnTo>
                  <a:lnTo>
                    <a:pt x="15099" y="8978"/>
                  </a:lnTo>
                  <a:lnTo>
                    <a:pt x="15145" y="8909"/>
                  </a:lnTo>
                  <a:lnTo>
                    <a:pt x="15191" y="8840"/>
                  </a:lnTo>
                  <a:lnTo>
                    <a:pt x="15259" y="8795"/>
                  </a:lnTo>
                  <a:lnTo>
                    <a:pt x="15328" y="8749"/>
                  </a:lnTo>
                  <a:lnTo>
                    <a:pt x="15419" y="8726"/>
                  </a:lnTo>
                  <a:lnTo>
                    <a:pt x="15510" y="8703"/>
                  </a:lnTo>
                  <a:lnTo>
                    <a:pt x="15602" y="8703"/>
                  </a:lnTo>
                  <a:lnTo>
                    <a:pt x="15693" y="8749"/>
                  </a:lnTo>
                  <a:lnTo>
                    <a:pt x="15762" y="8772"/>
                  </a:lnTo>
                  <a:lnTo>
                    <a:pt x="15830" y="8840"/>
                  </a:lnTo>
                  <a:lnTo>
                    <a:pt x="15899" y="8909"/>
                  </a:lnTo>
                  <a:lnTo>
                    <a:pt x="15944" y="8978"/>
                  </a:lnTo>
                  <a:lnTo>
                    <a:pt x="15967" y="9069"/>
                  </a:lnTo>
                  <a:lnTo>
                    <a:pt x="15967" y="9137"/>
                  </a:lnTo>
                  <a:lnTo>
                    <a:pt x="15967" y="9229"/>
                  </a:lnTo>
                  <a:lnTo>
                    <a:pt x="15944" y="9526"/>
                  </a:lnTo>
                  <a:lnTo>
                    <a:pt x="15921" y="9846"/>
                  </a:lnTo>
                  <a:lnTo>
                    <a:pt x="15944" y="10142"/>
                  </a:lnTo>
                  <a:lnTo>
                    <a:pt x="15990" y="10280"/>
                  </a:lnTo>
                  <a:lnTo>
                    <a:pt x="16036" y="10439"/>
                  </a:lnTo>
                  <a:lnTo>
                    <a:pt x="16081" y="10576"/>
                  </a:lnTo>
                  <a:lnTo>
                    <a:pt x="16173" y="10691"/>
                  </a:lnTo>
                  <a:lnTo>
                    <a:pt x="16264" y="10828"/>
                  </a:lnTo>
                  <a:lnTo>
                    <a:pt x="16355" y="10919"/>
                  </a:lnTo>
                  <a:lnTo>
                    <a:pt x="16493" y="11033"/>
                  </a:lnTo>
                  <a:lnTo>
                    <a:pt x="16630" y="11125"/>
                  </a:lnTo>
                  <a:lnTo>
                    <a:pt x="16812" y="11193"/>
                  </a:lnTo>
                  <a:lnTo>
                    <a:pt x="16995" y="11262"/>
                  </a:lnTo>
                  <a:lnTo>
                    <a:pt x="17041" y="11262"/>
                  </a:lnTo>
                  <a:lnTo>
                    <a:pt x="17223" y="10919"/>
                  </a:lnTo>
                  <a:lnTo>
                    <a:pt x="17429" y="10599"/>
                  </a:lnTo>
                  <a:lnTo>
                    <a:pt x="17657" y="10302"/>
                  </a:lnTo>
                  <a:lnTo>
                    <a:pt x="17932" y="10005"/>
                  </a:lnTo>
                  <a:lnTo>
                    <a:pt x="18000" y="9960"/>
                  </a:lnTo>
                  <a:lnTo>
                    <a:pt x="18091" y="9914"/>
                  </a:lnTo>
                  <a:lnTo>
                    <a:pt x="18160" y="9891"/>
                  </a:lnTo>
                  <a:lnTo>
                    <a:pt x="18343" y="9891"/>
                  </a:lnTo>
                  <a:lnTo>
                    <a:pt x="18411" y="9937"/>
                  </a:lnTo>
                  <a:lnTo>
                    <a:pt x="18503" y="9960"/>
                  </a:lnTo>
                  <a:lnTo>
                    <a:pt x="18571" y="10028"/>
                  </a:lnTo>
                  <a:lnTo>
                    <a:pt x="18617" y="10097"/>
                  </a:lnTo>
                  <a:lnTo>
                    <a:pt x="18662" y="10188"/>
                  </a:lnTo>
                  <a:lnTo>
                    <a:pt x="18685" y="10257"/>
                  </a:lnTo>
                  <a:lnTo>
                    <a:pt x="18685" y="10348"/>
                  </a:lnTo>
                  <a:lnTo>
                    <a:pt x="18685" y="10439"/>
                  </a:lnTo>
                  <a:lnTo>
                    <a:pt x="18640" y="10508"/>
                  </a:lnTo>
                  <a:lnTo>
                    <a:pt x="18594" y="10599"/>
                  </a:lnTo>
                  <a:lnTo>
                    <a:pt x="18548" y="10668"/>
                  </a:lnTo>
                  <a:lnTo>
                    <a:pt x="18297" y="10942"/>
                  </a:lnTo>
                  <a:lnTo>
                    <a:pt x="18091" y="11216"/>
                  </a:lnTo>
                  <a:lnTo>
                    <a:pt x="17909" y="11536"/>
                  </a:lnTo>
                  <a:lnTo>
                    <a:pt x="17772" y="11878"/>
                  </a:lnTo>
                  <a:lnTo>
                    <a:pt x="17657" y="12244"/>
                  </a:lnTo>
                  <a:lnTo>
                    <a:pt x="17612" y="12609"/>
                  </a:lnTo>
                  <a:lnTo>
                    <a:pt x="17589" y="12998"/>
                  </a:lnTo>
                  <a:lnTo>
                    <a:pt x="17612" y="13386"/>
                  </a:lnTo>
                  <a:lnTo>
                    <a:pt x="18274" y="13043"/>
                  </a:lnTo>
                  <a:lnTo>
                    <a:pt x="18868" y="12701"/>
                  </a:lnTo>
                  <a:lnTo>
                    <a:pt x="19371" y="12381"/>
                  </a:lnTo>
                  <a:lnTo>
                    <a:pt x="19827" y="12038"/>
                  </a:lnTo>
                  <a:lnTo>
                    <a:pt x="20193" y="11741"/>
                  </a:lnTo>
                  <a:lnTo>
                    <a:pt x="20467" y="11444"/>
                  </a:lnTo>
                  <a:lnTo>
                    <a:pt x="20581" y="11307"/>
                  </a:lnTo>
                  <a:lnTo>
                    <a:pt x="20673" y="11193"/>
                  </a:lnTo>
                  <a:lnTo>
                    <a:pt x="20741" y="11056"/>
                  </a:lnTo>
                  <a:lnTo>
                    <a:pt x="20787" y="10942"/>
                  </a:lnTo>
                  <a:lnTo>
                    <a:pt x="20810" y="10873"/>
                  </a:lnTo>
                  <a:lnTo>
                    <a:pt x="20855" y="10782"/>
                  </a:lnTo>
                  <a:lnTo>
                    <a:pt x="20924" y="10736"/>
                  </a:lnTo>
                  <a:lnTo>
                    <a:pt x="20992" y="10668"/>
                  </a:lnTo>
                  <a:lnTo>
                    <a:pt x="21061" y="10645"/>
                  </a:lnTo>
                  <a:lnTo>
                    <a:pt x="21152" y="10622"/>
                  </a:lnTo>
                  <a:lnTo>
                    <a:pt x="21244" y="10622"/>
                  </a:lnTo>
                  <a:lnTo>
                    <a:pt x="21335" y="10645"/>
                  </a:lnTo>
                  <a:lnTo>
                    <a:pt x="21403" y="10668"/>
                  </a:lnTo>
                  <a:lnTo>
                    <a:pt x="21495" y="10713"/>
                  </a:lnTo>
                  <a:lnTo>
                    <a:pt x="21541" y="10782"/>
                  </a:lnTo>
                  <a:lnTo>
                    <a:pt x="21609" y="10851"/>
                  </a:lnTo>
                  <a:lnTo>
                    <a:pt x="21632" y="10919"/>
                  </a:lnTo>
                  <a:lnTo>
                    <a:pt x="21655" y="11010"/>
                  </a:lnTo>
                  <a:lnTo>
                    <a:pt x="21655" y="11102"/>
                  </a:lnTo>
                  <a:lnTo>
                    <a:pt x="21655" y="11193"/>
                  </a:lnTo>
                  <a:lnTo>
                    <a:pt x="21563" y="11399"/>
                  </a:lnTo>
                  <a:lnTo>
                    <a:pt x="21472" y="11627"/>
                  </a:lnTo>
                  <a:lnTo>
                    <a:pt x="21335" y="11833"/>
                  </a:lnTo>
                  <a:lnTo>
                    <a:pt x="21175" y="12038"/>
                  </a:lnTo>
                  <a:lnTo>
                    <a:pt x="20992" y="12267"/>
                  </a:lnTo>
                  <a:lnTo>
                    <a:pt x="20764" y="12472"/>
                  </a:lnTo>
                  <a:lnTo>
                    <a:pt x="20536" y="12655"/>
                  </a:lnTo>
                  <a:lnTo>
                    <a:pt x="20284" y="12861"/>
                  </a:lnTo>
                  <a:lnTo>
                    <a:pt x="19736" y="13249"/>
                  </a:lnTo>
                  <a:lnTo>
                    <a:pt x="19119" y="13614"/>
                  </a:lnTo>
                  <a:lnTo>
                    <a:pt x="18457" y="13980"/>
                  </a:lnTo>
                  <a:lnTo>
                    <a:pt x="17749" y="14300"/>
                  </a:lnTo>
                  <a:lnTo>
                    <a:pt x="17041" y="14619"/>
                  </a:lnTo>
                  <a:lnTo>
                    <a:pt x="16333" y="14894"/>
                  </a:lnTo>
                  <a:lnTo>
                    <a:pt x="15625" y="15145"/>
                  </a:lnTo>
                  <a:lnTo>
                    <a:pt x="14939" y="15396"/>
                  </a:lnTo>
                  <a:lnTo>
                    <a:pt x="14300" y="15579"/>
                  </a:lnTo>
                  <a:lnTo>
                    <a:pt x="13706" y="15762"/>
                  </a:lnTo>
                  <a:lnTo>
                    <a:pt x="13158" y="15899"/>
                  </a:lnTo>
                  <a:lnTo>
                    <a:pt x="12724" y="16013"/>
                  </a:lnTo>
                  <a:lnTo>
                    <a:pt x="12381" y="16081"/>
                  </a:lnTo>
                  <a:lnTo>
                    <a:pt x="12038" y="16173"/>
                  </a:lnTo>
                  <a:lnTo>
                    <a:pt x="11399" y="16401"/>
                  </a:lnTo>
                  <a:lnTo>
                    <a:pt x="10805" y="16652"/>
                  </a:lnTo>
                  <a:lnTo>
                    <a:pt x="10257" y="16949"/>
                  </a:lnTo>
                  <a:lnTo>
                    <a:pt x="9731" y="17223"/>
                  </a:lnTo>
                  <a:lnTo>
                    <a:pt x="9297" y="17520"/>
                  </a:lnTo>
                  <a:lnTo>
                    <a:pt x="8886" y="17772"/>
                  </a:lnTo>
                  <a:lnTo>
                    <a:pt x="8566" y="18023"/>
                  </a:lnTo>
                  <a:lnTo>
                    <a:pt x="8475" y="18297"/>
                  </a:lnTo>
                  <a:lnTo>
                    <a:pt x="8407" y="18594"/>
                  </a:lnTo>
                  <a:lnTo>
                    <a:pt x="8384" y="18914"/>
                  </a:lnTo>
                  <a:lnTo>
                    <a:pt x="8384" y="19074"/>
                  </a:lnTo>
                  <a:lnTo>
                    <a:pt x="8384" y="19256"/>
                  </a:lnTo>
                  <a:lnTo>
                    <a:pt x="8429" y="19416"/>
                  </a:lnTo>
                  <a:lnTo>
                    <a:pt x="8475" y="19599"/>
                  </a:lnTo>
                  <a:lnTo>
                    <a:pt x="8544" y="19759"/>
                  </a:lnTo>
                  <a:lnTo>
                    <a:pt x="8635" y="19942"/>
                  </a:lnTo>
                  <a:lnTo>
                    <a:pt x="8749" y="20101"/>
                  </a:lnTo>
                  <a:lnTo>
                    <a:pt x="8886" y="20284"/>
                  </a:lnTo>
                  <a:lnTo>
                    <a:pt x="9046" y="20444"/>
                  </a:lnTo>
                  <a:lnTo>
                    <a:pt x="9229" y="20604"/>
                  </a:lnTo>
                  <a:lnTo>
                    <a:pt x="9412" y="20718"/>
                  </a:lnTo>
                  <a:lnTo>
                    <a:pt x="9594" y="20832"/>
                  </a:lnTo>
                  <a:lnTo>
                    <a:pt x="9800" y="20924"/>
                  </a:lnTo>
                  <a:lnTo>
                    <a:pt x="10006" y="20992"/>
                  </a:lnTo>
                  <a:lnTo>
                    <a:pt x="10211" y="21061"/>
                  </a:lnTo>
                  <a:lnTo>
                    <a:pt x="10462" y="21106"/>
                  </a:lnTo>
                  <a:lnTo>
                    <a:pt x="10942" y="21175"/>
                  </a:lnTo>
                  <a:lnTo>
                    <a:pt x="11445" y="21198"/>
                  </a:lnTo>
                  <a:lnTo>
                    <a:pt x="11970" y="21198"/>
                  </a:lnTo>
                  <a:lnTo>
                    <a:pt x="12472" y="21175"/>
                  </a:lnTo>
                  <a:lnTo>
                    <a:pt x="12975" y="21106"/>
                  </a:lnTo>
                  <a:lnTo>
                    <a:pt x="13477" y="21038"/>
                  </a:lnTo>
                  <a:lnTo>
                    <a:pt x="13934" y="20969"/>
                  </a:lnTo>
                  <a:lnTo>
                    <a:pt x="14711" y="20787"/>
                  </a:lnTo>
                  <a:lnTo>
                    <a:pt x="15236" y="20650"/>
                  </a:lnTo>
                  <a:lnTo>
                    <a:pt x="15419" y="20604"/>
                  </a:lnTo>
                  <a:lnTo>
                    <a:pt x="15442" y="20604"/>
                  </a:lnTo>
                  <a:lnTo>
                    <a:pt x="17520" y="19782"/>
                  </a:lnTo>
                  <a:lnTo>
                    <a:pt x="19919" y="18822"/>
                  </a:lnTo>
                  <a:lnTo>
                    <a:pt x="21358" y="18251"/>
                  </a:lnTo>
                  <a:lnTo>
                    <a:pt x="22020" y="18000"/>
                  </a:lnTo>
                  <a:lnTo>
                    <a:pt x="22705" y="17772"/>
                  </a:lnTo>
                  <a:lnTo>
                    <a:pt x="23391" y="17589"/>
                  </a:lnTo>
                  <a:lnTo>
                    <a:pt x="24076" y="17429"/>
                  </a:lnTo>
                  <a:lnTo>
                    <a:pt x="24738" y="17315"/>
                  </a:lnTo>
                  <a:lnTo>
                    <a:pt x="25401" y="17201"/>
                  </a:lnTo>
                  <a:lnTo>
                    <a:pt x="26063" y="17132"/>
                  </a:lnTo>
                  <a:lnTo>
                    <a:pt x="26680" y="17063"/>
                  </a:lnTo>
                  <a:lnTo>
                    <a:pt x="27297" y="17018"/>
                  </a:lnTo>
                  <a:lnTo>
                    <a:pt x="27868" y="16995"/>
                  </a:lnTo>
                  <a:lnTo>
                    <a:pt x="28941" y="16995"/>
                  </a:lnTo>
                  <a:lnTo>
                    <a:pt x="29809" y="17018"/>
                  </a:lnTo>
                  <a:lnTo>
                    <a:pt x="30494" y="17063"/>
                  </a:lnTo>
                  <a:lnTo>
                    <a:pt x="30654" y="16949"/>
                  </a:lnTo>
                  <a:lnTo>
                    <a:pt x="30814" y="16835"/>
                  </a:lnTo>
                  <a:lnTo>
                    <a:pt x="30974" y="16698"/>
                  </a:lnTo>
                  <a:lnTo>
                    <a:pt x="31134" y="16538"/>
                  </a:lnTo>
                  <a:lnTo>
                    <a:pt x="31271" y="16333"/>
                  </a:lnTo>
                  <a:lnTo>
                    <a:pt x="31408" y="16127"/>
                  </a:lnTo>
                  <a:lnTo>
                    <a:pt x="31545" y="15899"/>
                  </a:lnTo>
                  <a:lnTo>
                    <a:pt x="31659" y="15624"/>
                  </a:lnTo>
                  <a:lnTo>
                    <a:pt x="31774" y="15305"/>
                  </a:lnTo>
                  <a:lnTo>
                    <a:pt x="31865" y="14985"/>
                  </a:lnTo>
                  <a:lnTo>
                    <a:pt x="31956" y="14619"/>
                  </a:lnTo>
                  <a:lnTo>
                    <a:pt x="32025" y="14208"/>
                  </a:lnTo>
                  <a:lnTo>
                    <a:pt x="32071" y="13774"/>
                  </a:lnTo>
                  <a:lnTo>
                    <a:pt x="32093" y="13295"/>
                  </a:lnTo>
                  <a:lnTo>
                    <a:pt x="32093" y="12769"/>
                  </a:lnTo>
                  <a:lnTo>
                    <a:pt x="32093" y="12198"/>
                  </a:lnTo>
                  <a:lnTo>
                    <a:pt x="32048" y="11650"/>
                  </a:lnTo>
                  <a:lnTo>
                    <a:pt x="31979" y="11102"/>
                  </a:lnTo>
                  <a:lnTo>
                    <a:pt x="31865" y="10508"/>
                  </a:lnTo>
                  <a:lnTo>
                    <a:pt x="31728" y="9891"/>
                  </a:lnTo>
                  <a:lnTo>
                    <a:pt x="31568" y="9274"/>
                  </a:lnTo>
                  <a:lnTo>
                    <a:pt x="31340" y="8658"/>
                  </a:lnTo>
                  <a:lnTo>
                    <a:pt x="31088" y="8018"/>
                  </a:lnTo>
                  <a:lnTo>
                    <a:pt x="30791" y="7379"/>
                  </a:lnTo>
                  <a:lnTo>
                    <a:pt x="30357" y="7835"/>
                  </a:lnTo>
                  <a:lnTo>
                    <a:pt x="29992" y="8224"/>
                  </a:lnTo>
                  <a:lnTo>
                    <a:pt x="29832" y="8429"/>
                  </a:lnTo>
                  <a:lnTo>
                    <a:pt x="29649" y="8635"/>
                  </a:lnTo>
                  <a:lnTo>
                    <a:pt x="29512" y="8863"/>
                  </a:lnTo>
                  <a:lnTo>
                    <a:pt x="29352" y="9115"/>
                  </a:lnTo>
                  <a:lnTo>
                    <a:pt x="29238" y="9389"/>
                  </a:lnTo>
                  <a:lnTo>
                    <a:pt x="29124" y="9686"/>
                  </a:lnTo>
                  <a:lnTo>
                    <a:pt x="29055" y="9823"/>
                  </a:lnTo>
                  <a:lnTo>
                    <a:pt x="28964" y="9914"/>
                  </a:lnTo>
                  <a:lnTo>
                    <a:pt x="28827" y="9983"/>
                  </a:lnTo>
                  <a:lnTo>
                    <a:pt x="28690" y="10005"/>
                  </a:lnTo>
                  <a:lnTo>
                    <a:pt x="28553" y="9983"/>
                  </a:lnTo>
                  <a:lnTo>
                    <a:pt x="28484" y="9960"/>
                  </a:lnTo>
                  <a:lnTo>
                    <a:pt x="28416" y="9914"/>
                  </a:lnTo>
                  <a:lnTo>
                    <a:pt x="28347" y="9846"/>
                  </a:lnTo>
                  <a:lnTo>
                    <a:pt x="28302" y="9777"/>
                  </a:lnTo>
                  <a:lnTo>
                    <a:pt x="28256" y="9686"/>
                  </a:lnTo>
                  <a:lnTo>
                    <a:pt x="28256" y="9617"/>
                  </a:lnTo>
                  <a:lnTo>
                    <a:pt x="28256" y="9526"/>
                  </a:lnTo>
                  <a:lnTo>
                    <a:pt x="28256" y="9434"/>
                  </a:lnTo>
                  <a:lnTo>
                    <a:pt x="28393" y="9069"/>
                  </a:lnTo>
                  <a:lnTo>
                    <a:pt x="28553" y="8726"/>
                  </a:lnTo>
                  <a:lnTo>
                    <a:pt x="28736" y="8406"/>
                  </a:lnTo>
                  <a:lnTo>
                    <a:pt x="28918" y="8132"/>
                  </a:lnTo>
                  <a:lnTo>
                    <a:pt x="29101" y="7881"/>
                  </a:lnTo>
                  <a:lnTo>
                    <a:pt x="29307" y="7653"/>
                  </a:lnTo>
                  <a:lnTo>
                    <a:pt x="29718" y="7219"/>
                  </a:lnTo>
                  <a:lnTo>
                    <a:pt x="30038" y="6876"/>
                  </a:lnTo>
                  <a:lnTo>
                    <a:pt x="30312" y="6533"/>
                  </a:lnTo>
                  <a:lnTo>
                    <a:pt x="29923" y="5940"/>
                  </a:lnTo>
                  <a:lnTo>
                    <a:pt x="29467" y="5346"/>
                  </a:lnTo>
                  <a:lnTo>
                    <a:pt x="28964" y="4752"/>
                  </a:lnTo>
                  <a:lnTo>
                    <a:pt x="28416" y="4204"/>
                  </a:lnTo>
                  <a:lnTo>
                    <a:pt x="28119" y="3930"/>
                  </a:lnTo>
                  <a:lnTo>
                    <a:pt x="27822" y="3655"/>
                  </a:lnTo>
                  <a:lnTo>
                    <a:pt x="27479" y="3404"/>
                  </a:lnTo>
                  <a:lnTo>
                    <a:pt x="27137" y="3130"/>
                  </a:lnTo>
                  <a:lnTo>
                    <a:pt x="26794" y="2879"/>
                  </a:lnTo>
                  <a:lnTo>
                    <a:pt x="26406" y="2650"/>
                  </a:lnTo>
                  <a:lnTo>
                    <a:pt x="26017" y="2422"/>
                  </a:lnTo>
                  <a:lnTo>
                    <a:pt x="25629" y="2194"/>
                  </a:lnTo>
                  <a:lnTo>
                    <a:pt x="25378" y="2422"/>
                  </a:lnTo>
                  <a:lnTo>
                    <a:pt x="25172" y="2673"/>
                  </a:lnTo>
                  <a:lnTo>
                    <a:pt x="24944" y="2924"/>
                  </a:lnTo>
                  <a:lnTo>
                    <a:pt x="24738" y="3199"/>
                  </a:lnTo>
                  <a:lnTo>
                    <a:pt x="24556" y="3473"/>
                  </a:lnTo>
                  <a:lnTo>
                    <a:pt x="24373" y="3747"/>
                  </a:lnTo>
                  <a:lnTo>
                    <a:pt x="24213" y="4044"/>
                  </a:lnTo>
                  <a:lnTo>
                    <a:pt x="24053" y="4341"/>
                  </a:lnTo>
                  <a:lnTo>
                    <a:pt x="23985" y="4432"/>
                  </a:lnTo>
                  <a:lnTo>
                    <a:pt x="23893" y="4523"/>
                  </a:lnTo>
                  <a:lnTo>
                    <a:pt x="23779" y="4569"/>
                  </a:lnTo>
                  <a:lnTo>
                    <a:pt x="23665" y="4592"/>
                  </a:lnTo>
                  <a:lnTo>
                    <a:pt x="23551" y="4569"/>
                  </a:lnTo>
                  <a:lnTo>
                    <a:pt x="23459" y="4546"/>
                  </a:lnTo>
                  <a:lnTo>
                    <a:pt x="23391" y="4501"/>
                  </a:lnTo>
                  <a:lnTo>
                    <a:pt x="23322" y="4432"/>
                  </a:lnTo>
                  <a:lnTo>
                    <a:pt x="23277" y="4363"/>
                  </a:lnTo>
                  <a:lnTo>
                    <a:pt x="23231" y="4295"/>
                  </a:lnTo>
                  <a:lnTo>
                    <a:pt x="23208" y="4204"/>
                  </a:lnTo>
                  <a:lnTo>
                    <a:pt x="23208" y="4112"/>
                  </a:lnTo>
                  <a:lnTo>
                    <a:pt x="23231" y="4021"/>
                  </a:lnTo>
                  <a:lnTo>
                    <a:pt x="23254" y="3952"/>
                  </a:lnTo>
                  <a:lnTo>
                    <a:pt x="23414" y="3655"/>
                  </a:lnTo>
                  <a:lnTo>
                    <a:pt x="23573" y="3358"/>
                  </a:lnTo>
                  <a:lnTo>
                    <a:pt x="23916" y="2810"/>
                  </a:lnTo>
                  <a:lnTo>
                    <a:pt x="24327" y="2262"/>
                  </a:lnTo>
                  <a:lnTo>
                    <a:pt x="24784" y="1760"/>
                  </a:lnTo>
                  <a:lnTo>
                    <a:pt x="24007" y="1440"/>
                  </a:lnTo>
                  <a:lnTo>
                    <a:pt x="23208" y="1143"/>
                  </a:lnTo>
                  <a:lnTo>
                    <a:pt x="23139" y="1234"/>
                  </a:lnTo>
                  <a:lnTo>
                    <a:pt x="22865" y="1371"/>
                  </a:lnTo>
                  <a:lnTo>
                    <a:pt x="22614" y="1508"/>
                  </a:lnTo>
                  <a:lnTo>
                    <a:pt x="22340" y="1622"/>
                  </a:lnTo>
                  <a:lnTo>
                    <a:pt x="22066" y="1714"/>
                  </a:lnTo>
                  <a:lnTo>
                    <a:pt x="21792" y="1805"/>
                  </a:lnTo>
                  <a:lnTo>
                    <a:pt x="21495" y="1851"/>
                  </a:lnTo>
                  <a:lnTo>
                    <a:pt x="21221" y="1874"/>
                  </a:lnTo>
                  <a:lnTo>
                    <a:pt x="20969" y="1897"/>
                  </a:lnTo>
                  <a:lnTo>
                    <a:pt x="20741" y="1874"/>
                  </a:lnTo>
                  <a:lnTo>
                    <a:pt x="20513" y="1851"/>
                  </a:lnTo>
                  <a:lnTo>
                    <a:pt x="20284" y="1828"/>
                  </a:lnTo>
                  <a:lnTo>
                    <a:pt x="20079" y="1760"/>
                  </a:lnTo>
                  <a:lnTo>
                    <a:pt x="19873" y="1691"/>
                  </a:lnTo>
                  <a:lnTo>
                    <a:pt x="19690" y="1622"/>
                  </a:lnTo>
                  <a:lnTo>
                    <a:pt x="19508" y="1531"/>
                  </a:lnTo>
                  <a:lnTo>
                    <a:pt x="19325" y="1417"/>
                  </a:lnTo>
                  <a:lnTo>
                    <a:pt x="19256" y="1348"/>
                  </a:lnTo>
                  <a:lnTo>
                    <a:pt x="19211" y="1280"/>
                  </a:lnTo>
                  <a:lnTo>
                    <a:pt x="19165" y="1188"/>
                  </a:lnTo>
                  <a:lnTo>
                    <a:pt x="19142" y="1120"/>
                  </a:lnTo>
                  <a:lnTo>
                    <a:pt x="19142" y="1029"/>
                  </a:lnTo>
                  <a:lnTo>
                    <a:pt x="19165" y="937"/>
                  </a:lnTo>
                  <a:lnTo>
                    <a:pt x="19188" y="869"/>
                  </a:lnTo>
                  <a:lnTo>
                    <a:pt x="19234" y="777"/>
                  </a:lnTo>
                  <a:lnTo>
                    <a:pt x="19279" y="709"/>
                  </a:lnTo>
                  <a:lnTo>
                    <a:pt x="19348" y="663"/>
                  </a:lnTo>
                  <a:lnTo>
                    <a:pt x="19439" y="617"/>
                  </a:lnTo>
                  <a:lnTo>
                    <a:pt x="19530" y="595"/>
                  </a:lnTo>
                  <a:lnTo>
                    <a:pt x="19690" y="595"/>
                  </a:lnTo>
                  <a:lnTo>
                    <a:pt x="19782" y="640"/>
                  </a:lnTo>
                  <a:lnTo>
                    <a:pt x="19850" y="686"/>
                  </a:lnTo>
                  <a:lnTo>
                    <a:pt x="20079" y="800"/>
                  </a:lnTo>
                  <a:lnTo>
                    <a:pt x="20307" y="892"/>
                  </a:lnTo>
                  <a:lnTo>
                    <a:pt x="20558" y="960"/>
                  </a:lnTo>
                  <a:lnTo>
                    <a:pt x="20832" y="983"/>
                  </a:lnTo>
                  <a:lnTo>
                    <a:pt x="21129" y="983"/>
                  </a:lnTo>
                  <a:lnTo>
                    <a:pt x="21426" y="937"/>
                  </a:lnTo>
                  <a:lnTo>
                    <a:pt x="21723" y="892"/>
                  </a:lnTo>
                  <a:lnTo>
                    <a:pt x="22020" y="777"/>
                  </a:lnTo>
                  <a:lnTo>
                    <a:pt x="21084" y="549"/>
                  </a:lnTo>
                  <a:lnTo>
                    <a:pt x="20079" y="366"/>
                  </a:lnTo>
                  <a:lnTo>
                    <a:pt x="19051" y="206"/>
                  </a:lnTo>
                  <a:lnTo>
                    <a:pt x="17954" y="92"/>
                  </a:lnTo>
                  <a:lnTo>
                    <a:pt x="17863" y="92"/>
                  </a:lnTo>
                  <a:lnTo>
                    <a:pt x="17817" y="366"/>
                  </a:lnTo>
                  <a:lnTo>
                    <a:pt x="17749" y="640"/>
                  </a:lnTo>
                  <a:lnTo>
                    <a:pt x="17657" y="914"/>
                  </a:lnTo>
                  <a:lnTo>
                    <a:pt x="17543" y="1188"/>
                  </a:lnTo>
                  <a:lnTo>
                    <a:pt x="17429" y="1463"/>
                  </a:lnTo>
                  <a:lnTo>
                    <a:pt x="17292" y="1714"/>
                  </a:lnTo>
                  <a:lnTo>
                    <a:pt x="17132" y="1965"/>
                  </a:lnTo>
                  <a:lnTo>
                    <a:pt x="16949" y="2194"/>
                  </a:lnTo>
                  <a:lnTo>
                    <a:pt x="16767" y="2445"/>
                  </a:lnTo>
                  <a:lnTo>
                    <a:pt x="16561" y="2673"/>
                  </a:lnTo>
                  <a:lnTo>
                    <a:pt x="16355" y="2879"/>
                  </a:lnTo>
                  <a:lnTo>
                    <a:pt x="16127" y="3084"/>
                  </a:lnTo>
                  <a:lnTo>
                    <a:pt x="15647" y="3473"/>
                  </a:lnTo>
                  <a:lnTo>
                    <a:pt x="15145" y="3838"/>
                  </a:lnTo>
                  <a:lnTo>
                    <a:pt x="15419" y="3930"/>
                  </a:lnTo>
                  <a:lnTo>
                    <a:pt x="15716" y="4021"/>
                  </a:lnTo>
                  <a:lnTo>
                    <a:pt x="16013" y="4089"/>
                  </a:lnTo>
                  <a:lnTo>
                    <a:pt x="16333" y="4112"/>
                  </a:lnTo>
                  <a:lnTo>
                    <a:pt x="16652" y="4112"/>
                  </a:lnTo>
                  <a:lnTo>
                    <a:pt x="16972" y="4067"/>
                  </a:lnTo>
                  <a:lnTo>
                    <a:pt x="17132" y="4021"/>
                  </a:lnTo>
                  <a:lnTo>
                    <a:pt x="17292" y="3952"/>
                  </a:lnTo>
                  <a:lnTo>
                    <a:pt x="17452" y="3861"/>
                  </a:lnTo>
                  <a:lnTo>
                    <a:pt x="17589" y="3770"/>
                  </a:lnTo>
                  <a:lnTo>
                    <a:pt x="17680" y="3724"/>
                  </a:lnTo>
                  <a:lnTo>
                    <a:pt x="17749" y="3701"/>
                  </a:lnTo>
                  <a:lnTo>
                    <a:pt x="17932" y="3701"/>
                  </a:lnTo>
                  <a:lnTo>
                    <a:pt x="18000" y="3724"/>
                  </a:lnTo>
                  <a:lnTo>
                    <a:pt x="18091" y="3770"/>
                  </a:lnTo>
                  <a:lnTo>
                    <a:pt x="18160" y="3815"/>
                  </a:lnTo>
                  <a:lnTo>
                    <a:pt x="18229" y="3884"/>
                  </a:lnTo>
                  <a:lnTo>
                    <a:pt x="18251" y="3952"/>
                  </a:lnTo>
                  <a:lnTo>
                    <a:pt x="18297" y="4044"/>
                  </a:lnTo>
                  <a:lnTo>
                    <a:pt x="18297" y="4135"/>
                  </a:lnTo>
                  <a:lnTo>
                    <a:pt x="18297" y="4226"/>
                  </a:lnTo>
                  <a:lnTo>
                    <a:pt x="18274" y="4295"/>
                  </a:lnTo>
                  <a:lnTo>
                    <a:pt x="18229" y="4386"/>
                  </a:lnTo>
                  <a:lnTo>
                    <a:pt x="18183" y="4455"/>
                  </a:lnTo>
                  <a:lnTo>
                    <a:pt x="18114" y="4501"/>
                  </a:lnTo>
                  <a:lnTo>
                    <a:pt x="17932" y="4638"/>
                  </a:lnTo>
                  <a:lnTo>
                    <a:pt x="17726" y="4729"/>
                  </a:lnTo>
                  <a:lnTo>
                    <a:pt x="17520" y="4820"/>
                  </a:lnTo>
                  <a:lnTo>
                    <a:pt x="17315" y="4889"/>
                  </a:lnTo>
                  <a:lnTo>
                    <a:pt x="17109" y="4935"/>
                  </a:lnTo>
                  <a:lnTo>
                    <a:pt x="16881" y="4980"/>
                  </a:lnTo>
                  <a:lnTo>
                    <a:pt x="16652" y="5003"/>
                  </a:lnTo>
                  <a:lnTo>
                    <a:pt x="16424" y="5026"/>
                  </a:lnTo>
                  <a:lnTo>
                    <a:pt x="16173" y="5003"/>
                  </a:lnTo>
                  <a:lnTo>
                    <a:pt x="15921" y="4980"/>
                  </a:lnTo>
                  <a:lnTo>
                    <a:pt x="15647" y="4935"/>
                  </a:lnTo>
                  <a:lnTo>
                    <a:pt x="15396" y="4866"/>
                  </a:lnTo>
                  <a:lnTo>
                    <a:pt x="15122" y="4775"/>
                  </a:lnTo>
                  <a:lnTo>
                    <a:pt x="14848" y="4683"/>
                  </a:lnTo>
                  <a:lnTo>
                    <a:pt x="14574" y="4569"/>
                  </a:lnTo>
                  <a:lnTo>
                    <a:pt x="14300" y="4432"/>
                  </a:lnTo>
                  <a:lnTo>
                    <a:pt x="14163" y="4615"/>
                  </a:lnTo>
                  <a:lnTo>
                    <a:pt x="14071" y="4820"/>
                  </a:lnTo>
                  <a:lnTo>
                    <a:pt x="14003" y="5049"/>
                  </a:lnTo>
                  <a:lnTo>
                    <a:pt x="13980" y="5277"/>
                  </a:lnTo>
                  <a:lnTo>
                    <a:pt x="13957" y="5551"/>
                  </a:lnTo>
                  <a:lnTo>
                    <a:pt x="13957" y="5825"/>
                  </a:lnTo>
                  <a:lnTo>
                    <a:pt x="14003" y="6442"/>
                  </a:lnTo>
                  <a:lnTo>
                    <a:pt x="14071" y="7013"/>
                  </a:lnTo>
                  <a:lnTo>
                    <a:pt x="14071" y="7310"/>
                  </a:lnTo>
                  <a:lnTo>
                    <a:pt x="14071" y="7607"/>
                  </a:lnTo>
                  <a:lnTo>
                    <a:pt x="14048" y="7904"/>
                  </a:lnTo>
                  <a:lnTo>
                    <a:pt x="14003" y="8201"/>
                  </a:lnTo>
                  <a:lnTo>
                    <a:pt x="13911" y="8498"/>
                  </a:lnTo>
                  <a:lnTo>
                    <a:pt x="13797" y="8795"/>
                  </a:lnTo>
                  <a:lnTo>
                    <a:pt x="13729" y="8886"/>
                  </a:lnTo>
                  <a:lnTo>
                    <a:pt x="13637" y="8978"/>
                  </a:lnTo>
                  <a:lnTo>
                    <a:pt x="13523" y="9023"/>
                  </a:lnTo>
                  <a:lnTo>
                    <a:pt x="13386" y="9046"/>
                  </a:lnTo>
                  <a:lnTo>
                    <a:pt x="13295" y="9023"/>
                  </a:lnTo>
                  <a:lnTo>
                    <a:pt x="13203" y="9000"/>
                  </a:lnTo>
                  <a:lnTo>
                    <a:pt x="13135" y="8955"/>
                  </a:lnTo>
                  <a:lnTo>
                    <a:pt x="13066" y="8886"/>
                  </a:lnTo>
                  <a:lnTo>
                    <a:pt x="12998" y="8818"/>
                  </a:lnTo>
                  <a:lnTo>
                    <a:pt x="12975" y="8749"/>
                  </a:lnTo>
                  <a:lnTo>
                    <a:pt x="12952" y="8658"/>
                  </a:lnTo>
                  <a:lnTo>
                    <a:pt x="12952" y="8566"/>
                  </a:lnTo>
                  <a:lnTo>
                    <a:pt x="12952" y="8475"/>
                  </a:lnTo>
                  <a:lnTo>
                    <a:pt x="12998" y="8406"/>
                  </a:lnTo>
                  <a:lnTo>
                    <a:pt x="13066" y="8201"/>
                  </a:lnTo>
                  <a:lnTo>
                    <a:pt x="13135" y="7995"/>
                  </a:lnTo>
                  <a:lnTo>
                    <a:pt x="13158" y="7790"/>
                  </a:lnTo>
                  <a:lnTo>
                    <a:pt x="13181" y="7561"/>
                  </a:lnTo>
                  <a:lnTo>
                    <a:pt x="13158" y="7105"/>
                  </a:lnTo>
                  <a:lnTo>
                    <a:pt x="13135" y="6648"/>
                  </a:lnTo>
                  <a:lnTo>
                    <a:pt x="12747" y="6465"/>
                  </a:lnTo>
                  <a:lnTo>
                    <a:pt x="12541" y="6396"/>
                  </a:lnTo>
                  <a:lnTo>
                    <a:pt x="12335" y="6351"/>
                  </a:lnTo>
                  <a:lnTo>
                    <a:pt x="12130" y="6305"/>
                  </a:lnTo>
                  <a:lnTo>
                    <a:pt x="11924" y="6305"/>
                  </a:lnTo>
                  <a:lnTo>
                    <a:pt x="11719" y="6328"/>
                  </a:lnTo>
                  <a:lnTo>
                    <a:pt x="11513" y="6396"/>
                  </a:lnTo>
                  <a:lnTo>
                    <a:pt x="11399" y="6465"/>
                  </a:lnTo>
                  <a:lnTo>
                    <a:pt x="11262" y="6556"/>
                  </a:lnTo>
                  <a:lnTo>
                    <a:pt x="11148" y="6671"/>
                  </a:lnTo>
                  <a:lnTo>
                    <a:pt x="11056" y="6808"/>
                  </a:lnTo>
                  <a:lnTo>
                    <a:pt x="10965" y="6967"/>
                  </a:lnTo>
                  <a:lnTo>
                    <a:pt x="10874" y="7127"/>
                  </a:lnTo>
                  <a:lnTo>
                    <a:pt x="10805" y="7333"/>
                  </a:lnTo>
                  <a:lnTo>
                    <a:pt x="10736" y="7538"/>
                  </a:lnTo>
                  <a:lnTo>
                    <a:pt x="10668" y="7676"/>
                  </a:lnTo>
                  <a:lnTo>
                    <a:pt x="10577" y="7790"/>
                  </a:lnTo>
                  <a:lnTo>
                    <a:pt x="10440" y="7858"/>
                  </a:lnTo>
                  <a:lnTo>
                    <a:pt x="10302" y="7881"/>
                  </a:lnTo>
                  <a:lnTo>
                    <a:pt x="10188" y="7858"/>
                  </a:lnTo>
                  <a:lnTo>
                    <a:pt x="10097" y="7835"/>
                  </a:lnTo>
                  <a:lnTo>
                    <a:pt x="10028" y="7790"/>
                  </a:lnTo>
                  <a:lnTo>
                    <a:pt x="9960" y="7721"/>
                  </a:lnTo>
                  <a:lnTo>
                    <a:pt x="9914" y="7653"/>
                  </a:lnTo>
                  <a:lnTo>
                    <a:pt x="9868" y="7584"/>
                  </a:lnTo>
                  <a:lnTo>
                    <a:pt x="9846" y="7493"/>
                  </a:lnTo>
                  <a:lnTo>
                    <a:pt x="9846" y="7401"/>
                  </a:lnTo>
                  <a:lnTo>
                    <a:pt x="9868" y="7310"/>
                  </a:lnTo>
                  <a:lnTo>
                    <a:pt x="9960" y="6990"/>
                  </a:lnTo>
                  <a:lnTo>
                    <a:pt x="10074" y="6716"/>
                  </a:lnTo>
                  <a:lnTo>
                    <a:pt x="10211" y="6442"/>
                  </a:lnTo>
                  <a:lnTo>
                    <a:pt x="10371" y="6214"/>
                  </a:lnTo>
                  <a:lnTo>
                    <a:pt x="10531" y="6008"/>
                  </a:lnTo>
                  <a:lnTo>
                    <a:pt x="10736" y="5848"/>
                  </a:lnTo>
                  <a:lnTo>
                    <a:pt x="10942" y="5688"/>
                  </a:lnTo>
                  <a:lnTo>
                    <a:pt x="11170" y="5574"/>
                  </a:lnTo>
                  <a:lnTo>
                    <a:pt x="11376" y="5506"/>
                  </a:lnTo>
                  <a:lnTo>
                    <a:pt x="11582" y="5437"/>
                  </a:lnTo>
                  <a:lnTo>
                    <a:pt x="11810" y="5414"/>
                  </a:lnTo>
                  <a:lnTo>
                    <a:pt x="12038" y="5414"/>
                  </a:lnTo>
                  <a:lnTo>
                    <a:pt x="12290" y="5437"/>
                  </a:lnTo>
                  <a:lnTo>
                    <a:pt x="12541" y="5483"/>
                  </a:lnTo>
                  <a:lnTo>
                    <a:pt x="12792" y="5551"/>
                  </a:lnTo>
                  <a:lnTo>
                    <a:pt x="13066" y="5620"/>
                  </a:lnTo>
                  <a:lnTo>
                    <a:pt x="13066" y="5323"/>
                  </a:lnTo>
                  <a:lnTo>
                    <a:pt x="13089" y="5026"/>
                  </a:lnTo>
                  <a:lnTo>
                    <a:pt x="13158" y="4752"/>
                  </a:lnTo>
                  <a:lnTo>
                    <a:pt x="13249" y="4455"/>
                  </a:lnTo>
                  <a:lnTo>
                    <a:pt x="13386" y="4181"/>
                  </a:lnTo>
                  <a:lnTo>
                    <a:pt x="13569" y="3907"/>
                  </a:lnTo>
                  <a:lnTo>
                    <a:pt x="13797" y="3655"/>
                  </a:lnTo>
                  <a:lnTo>
                    <a:pt x="14071" y="3404"/>
                  </a:lnTo>
                  <a:lnTo>
                    <a:pt x="14094" y="3404"/>
                  </a:lnTo>
                  <a:lnTo>
                    <a:pt x="14094" y="3381"/>
                  </a:lnTo>
                  <a:lnTo>
                    <a:pt x="14140" y="3381"/>
                  </a:lnTo>
                  <a:lnTo>
                    <a:pt x="14163" y="3358"/>
                  </a:lnTo>
                  <a:lnTo>
                    <a:pt x="14688" y="3062"/>
                  </a:lnTo>
                  <a:lnTo>
                    <a:pt x="15168" y="2719"/>
                  </a:lnTo>
                  <a:lnTo>
                    <a:pt x="15396" y="2536"/>
                  </a:lnTo>
                  <a:lnTo>
                    <a:pt x="15625" y="2353"/>
                  </a:lnTo>
                  <a:lnTo>
                    <a:pt x="15830" y="2148"/>
                  </a:lnTo>
                  <a:lnTo>
                    <a:pt x="16013" y="1942"/>
                  </a:lnTo>
                  <a:lnTo>
                    <a:pt x="16196" y="1714"/>
                  </a:lnTo>
                  <a:lnTo>
                    <a:pt x="16378" y="1508"/>
                  </a:lnTo>
                  <a:lnTo>
                    <a:pt x="16515" y="1257"/>
                  </a:lnTo>
                  <a:lnTo>
                    <a:pt x="16652" y="1029"/>
                  </a:lnTo>
                  <a:lnTo>
                    <a:pt x="16744" y="777"/>
                  </a:lnTo>
                  <a:lnTo>
                    <a:pt x="16835" y="526"/>
                  </a:lnTo>
                  <a:lnTo>
                    <a:pt x="16904" y="275"/>
                  </a:lnTo>
                  <a:lnTo>
                    <a:pt x="16949" y="24"/>
                  </a:lnTo>
                  <a:lnTo>
                    <a:pt x="1628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67"/>
            <p:cNvSpPr/>
            <p:nvPr/>
          </p:nvSpPr>
          <p:spPr>
            <a:xfrm>
              <a:off x="4616691" y="1464910"/>
              <a:ext cx="159181" cy="71301"/>
            </a:xfrm>
            <a:custGeom>
              <a:avLst/>
              <a:gdLst/>
              <a:ahLst/>
              <a:cxnLst/>
              <a:rect l="l" t="t" r="r" b="b"/>
              <a:pathLst>
                <a:path w="9640" h="4318" extrusionOk="0">
                  <a:moveTo>
                    <a:pt x="7584" y="1"/>
                  </a:moveTo>
                  <a:lnTo>
                    <a:pt x="6601" y="23"/>
                  </a:lnTo>
                  <a:lnTo>
                    <a:pt x="5528" y="115"/>
                  </a:lnTo>
                  <a:lnTo>
                    <a:pt x="4980" y="161"/>
                  </a:lnTo>
                  <a:lnTo>
                    <a:pt x="4409" y="252"/>
                  </a:lnTo>
                  <a:lnTo>
                    <a:pt x="3838" y="343"/>
                  </a:lnTo>
                  <a:lnTo>
                    <a:pt x="3267" y="457"/>
                  </a:lnTo>
                  <a:lnTo>
                    <a:pt x="2696" y="617"/>
                  </a:lnTo>
                  <a:lnTo>
                    <a:pt x="2102" y="777"/>
                  </a:lnTo>
                  <a:lnTo>
                    <a:pt x="1531" y="960"/>
                  </a:lnTo>
                  <a:lnTo>
                    <a:pt x="982" y="1166"/>
                  </a:lnTo>
                  <a:lnTo>
                    <a:pt x="0" y="1577"/>
                  </a:lnTo>
                  <a:lnTo>
                    <a:pt x="137" y="1782"/>
                  </a:lnTo>
                  <a:lnTo>
                    <a:pt x="297" y="2011"/>
                  </a:lnTo>
                  <a:lnTo>
                    <a:pt x="503" y="2262"/>
                  </a:lnTo>
                  <a:lnTo>
                    <a:pt x="754" y="2513"/>
                  </a:lnTo>
                  <a:lnTo>
                    <a:pt x="845" y="2605"/>
                  </a:lnTo>
                  <a:lnTo>
                    <a:pt x="845" y="2627"/>
                  </a:lnTo>
                  <a:lnTo>
                    <a:pt x="1142" y="2879"/>
                  </a:lnTo>
                  <a:lnTo>
                    <a:pt x="1508" y="3153"/>
                  </a:lnTo>
                  <a:lnTo>
                    <a:pt x="1896" y="3404"/>
                  </a:lnTo>
                  <a:lnTo>
                    <a:pt x="2330" y="3655"/>
                  </a:lnTo>
                  <a:lnTo>
                    <a:pt x="2833" y="3884"/>
                  </a:lnTo>
                  <a:lnTo>
                    <a:pt x="3358" y="4066"/>
                  </a:lnTo>
                  <a:lnTo>
                    <a:pt x="3975" y="4204"/>
                  </a:lnTo>
                  <a:lnTo>
                    <a:pt x="4294" y="4272"/>
                  </a:lnTo>
                  <a:lnTo>
                    <a:pt x="4637" y="4318"/>
                  </a:lnTo>
                  <a:lnTo>
                    <a:pt x="5048" y="4249"/>
                  </a:lnTo>
                  <a:lnTo>
                    <a:pt x="5528" y="4181"/>
                  </a:lnTo>
                  <a:lnTo>
                    <a:pt x="6030" y="4066"/>
                  </a:lnTo>
                  <a:lnTo>
                    <a:pt x="6556" y="3907"/>
                  </a:lnTo>
                  <a:lnTo>
                    <a:pt x="7081" y="3724"/>
                  </a:lnTo>
                  <a:lnTo>
                    <a:pt x="7606" y="3495"/>
                  </a:lnTo>
                  <a:lnTo>
                    <a:pt x="7858" y="3358"/>
                  </a:lnTo>
                  <a:lnTo>
                    <a:pt x="8109" y="3198"/>
                  </a:lnTo>
                  <a:lnTo>
                    <a:pt x="8337" y="3039"/>
                  </a:lnTo>
                  <a:lnTo>
                    <a:pt x="8566" y="2856"/>
                  </a:lnTo>
                  <a:lnTo>
                    <a:pt x="8817" y="2605"/>
                  </a:lnTo>
                  <a:lnTo>
                    <a:pt x="9046" y="2376"/>
                  </a:lnTo>
                  <a:lnTo>
                    <a:pt x="9228" y="2148"/>
                  </a:lnTo>
                  <a:lnTo>
                    <a:pt x="9365" y="1942"/>
                  </a:lnTo>
                  <a:lnTo>
                    <a:pt x="9480" y="1714"/>
                  </a:lnTo>
                  <a:lnTo>
                    <a:pt x="9571" y="1531"/>
                  </a:lnTo>
                  <a:lnTo>
                    <a:pt x="9617" y="1325"/>
                  </a:lnTo>
                  <a:lnTo>
                    <a:pt x="9639" y="1143"/>
                  </a:lnTo>
                  <a:lnTo>
                    <a:pt x="9639" y="983"/>
                  </a:lnTo>
                  <a:lnTo>
                    <a:pt x="9617" y="800"/>
                  </a:lnTo>
                  <a:lnTo>
                    <a:pt x="9571" y="663"/>
                  </a:lnTo>
                  <a:lnTo>
                    <a:pt x="9525" y="503"/>
                  </a:lnTo>
                  <a:lnTo>
                    <a:pt x="9457" y="366"/>
                  </a:lnTo>
                  <a:lnTo>
                    <a:pt x="9365" y="252"/>
                  </a:lnTo>
                  <a:lnTo>
                    <a:pt x="9160" y="23"/>
                  </a:lnTo>
                  <a:lnTo>
                    <a:pt x="84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67"/>
            <p:cNvSpPr/>
            <p:nvPr/>
          </p:nvSpPr>
          <p:spPr>
            <a:xfrm>
              <a:off x="4603481" y="1522241"/>
              <a:ext cx="89035" cy="127510"/>
            </a:xfrm>
            <a:custGeom>
              <a:avLst/>
              <a:gdLst/>
              <a:ahLst/>
              <a:cxnLst/>
              <a:rect l="l" t="t" r="r" b="b"/>
              <a:pathLst>
                <a:path w="5392" h="7722" extrusionOk="0">
                  <a:moveTo>
                    <a:pt x="1257" y="1"/>
                  </a:moveTo>
                  <a:lnTo>
                    <a:pt x="1029" y="160"/>
                  </a:lnTo>
                  <a:lnTo>
                    <a:pt x="732" y="343"/>
                  </a:lnTo>
                  <a:lnTo>
                    <a:pt x="389" y="526"/>
                  </a:lnTo>
                  <a:lnTo>
                    <a:pt x="1" y="732"/>
                  </a:lnTo>
                  <a:lnTo>
                    <a:pt x="412" y="960"/>
                  </a:lnTo>
                  <a:lnTo>
                    <a:pt x="777" y="1211"/>
                  </a:lnTo>
                  <a:lnTo>
                    <a:pt x="1074" y="1462"/>
                  </a:lnTo>
                  <a:lnTo>
                    <a:pt x="1211" y="1600"/>
                  </a:lnTo>
                  <a:lnTo>
                    <a:pt x="1326" y="1737"/>
                  </a:lnTo>
                  <a:lnTo>
                    <a:pt x="1531" y="2033"/>
                  </a:lnTo>
                  <a:lnTo>
                    <a:pt x="1714" y="2376"/>
                  </a:lnTo>
                  <a:lnTo>
                    <a:pt x="1874" y="2742"/>
                  </a:lnTo>
                  <a:lnTo>
                    <a:pt x="2011" y="3107"/>
                  </a:lnTo>
                  <a:lnTo>
                    <a:pt x="2125" y="3518"/>
                  </a:lnTo>
                  <a:lnTo>
                    <a:pt x="2239" y="3929"/>
                  </a:lnTo>
                  <a:lnTo>
                    <a:pt x="2468" y="4752"/>
                  </a:lnTo>
                  <a:lnTo>
                    <a:pt x="2650" y="5574"/>
                  </a:lnTo>
                  <a:lnTo>
                    <a:pt x="2879" y="6373"/>
                  </a:lnTo>
                  <a:lnTo>
                    <a:pt x="2993" y="6762"/>
                  </a:lnTo>
                  <a:lnTo>
                    <a:pt x="3130" y="7104"/>
                  </a:lnTo>
                  <a:lnTo>
                    <a:pt x="3290" y="7424"/>
                  </a:lnTo>
                  <a:lnTo>
                    <a:pt x="3450" y="7721"/>
                  </a:lnTo>
                  <a:lnTo>
                    <a:pt x="5391" y="7721"/>
                  </a:lnTo>
                  <a:lnTo>
                    <a:pt x="5232" y="7036"/>
                  </a:lnTo>
                  <a:lnTo>
                    <a:pt x="4912" y="5368"/>
                  </a:lnTo>
                  <a:lnTo>
                    <a:pt x="4752" y="4363"/>
                  </a:lnTo>
                  <a:lnTo>
                    <a:pt x="4592" y="3335"/>
                  </a:lnTo>
                  <a:lnTo>
                    <a:pt x="4478" y="2399"/>
                  </a:lnTo>
                  <a:lnTo>
                    <a:pt x="4455" y="1965"/>
                  </a:lnTo>
                  <a:lnTo>
                    <a:pt x="4432" y="1577"/>
                  </a:lnTo>
                  <a:lnTo>
                    <a:pt x="3930" y="1462"/>
                  </a:lnTo>
                  <a:lnTo>
                    <a:pt x="3450" y="1303"/>
                  </a:lnTo>
                  <a:lnTo>
                    <a:pt x="2993" y="1120"/>
                  </a:lnTo>
                  <a:lnTo>
                    <a:pt x="2582" y="914"/>
                  </a:lnTo>
                  <a:lnTo>
                    <a:pt x="2216" y="709"/>
                  </a:lnTo>
                  <a:lnTo>
                    <a:pt x="1851" y="480"/>
                  </a:lnTo>
                  <a:lnTo>
                    <a:pt x="1554" y="252"/>
                  </a:lnTo>
                  <a:lnTo>
                    <a:pt x="125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67"/>
            <p:cNvSpPr/>
            <p:nvPr/>
          </p:nvSpPr>
          <p:spPr>
            <a:xfrm>
              <a:off x="4173892" y="1540339"/>
              <a:ext cx="491841" cy="924485"/>
            </a:xfrm>
            <a:custGeom>
              <a:avLst/>
              <a:gdLst/>
              <a:ahLst/>
              <a:cxnLst/>
              <a:rect l="l" t="t" r="r" b="b"/>
              <a:pathLst>
                <a:path w="29786" h="55987" extrusionOk="0">
                  <a:moveTo>
                    <a:pt x="10370" y="1"/>
                  </a:moveTo>
                  <a:lnTo>
                    <a:pt x="9708" y="47"/>
                  </a:lnTo>
                  <a:lnTo>
                    <a:pt x="9045" y="115"/>
                  </a:lnTo>
                  <a:lnTo>
                    <a:pt x="8406" y="229"/>
                  </a:lnTo>
                  <a:lnTo>
                    <a:pt x="7766" y="389"/>
                  </a:lnTo>
                  <a:lnTo>
                    <a:pt x="7127" y="549"/>
                  </a:lnTo>
                  <a:lnTo>
                    <a:pt x="6510" y="755"/>
                  </a:lnTo>
                  <a:lnTo>
                    <a:pt x="5893" y="983"/>
                  </a:lnTo>
                  <a:lnTo>
                    <a:pt x="5299" y="1234"/>
                  </a:lnTo>
                  <a:lnTo>
                    <a:pt x="4728" y="1486"/>
                  </a:lnTo>
                  <a:lnTo>
                    <a:pt x="4157" y="1760"/>
                  </a:lnTo>
                  <a:lnTo>
                    <a:pt x="3701" y="2011"/>
                  </a:lnTo>
                  <a:lnTo>
                    <a:pt x="3289" y="2285"/>
                  </a:lnTo>
                  <a:lnTo>
                    <a:pt x="2878" y="2559"/>
                  </a:lnTo>
                  <a:lnTo>
                    <a:pt x="2513" y="2833"/>
                  </a:lnTo>
                  <a:lnTo>
                    <a:pt x="2170" y="3130"/>
                  </a:lnTo>
                  <a:lnTo>
                    <a:pt x="1850" y="3450"/>
                  </a:lnTo>
                  <a:lnTo>
                    <a:pt x="1553" y="3747"/>
                  </a:lnTo>
                  <a:lnTo>
                    <a:pt x="1279" y="4044"/>
                  </a:lnTo>
                  <a:lnTo>
                    <a:pt x="822" y="4615"/>
                  </a:lnTo>
                  <a:lnTo>
                    <a:pt x="457" y="5140"/>
                  </a:lnTo>
                  <a:lnTo>
                    <a:pt x="183" y="5574"/>
                  </a:lnTo>
                  <a:lnTo>
                    <a:pt x="0" y="5894"/>
                  </a:lnTo>
                  <a:lnTo>
                    <a:pt x="160" y="5986"/>
                  </a:lnTo>
                  <a:lnTo>
                    <a:pt x="320" y="6077"/>
                  </a:lnTo>
                  <a:lnTo>
                    <a:pt x="457" y="6191"/>
                  </a:lnTo>
                  <a:lnTo>
                    <a:pt x="571" y="6328"/>
                  </a:lnTo>
                  <a:lnTo>
                    <a:pt x="1805" y="6077"/>
                  </a:lnTo>
                  <a:lnTo>
                    <a:pt x="2536" y="5940"/>
                  </a:lnTo>
                  <a:lnTo>
                    <a:pt x="3335" y="5803"/>
                  </a:lnTo>
                  <a:lnTo>
                    <a:pt x="4135" y="5689"/>
                  </a:lnTo>
                  <a:lnTo>
                    <a:pt x="4934" y="5620"/>
                  </a:lnTo>
                  <a:lnTo>
                    <a:pt x="5665" y="5574"/>
                  </a:lnTo>
                  <a:lnTo>
                    <a:pt x="6304" y="5574"/>
                  </a:lnTo>
                  <a:lnTo>
                    <a:pt x="6716" y="5597"/>
                  </a:lnTo>
                  <a:lnTo>
                    <a:pt x="7104" y="5597"/>
                  </a:lnTo>
                  <a:lnTo>
                    <a:pt x="7972" y="5552"/>
                  </a:lnTo>
                  <a:lnTo>
                    <a:pt x="8886" y="5460"/>
                  </a:lnTo>
                  <a:lnTo>
                    <a:pt x="9891" y="5369"/>
                  </a:lnTo>
                  <a:lnTo>
                    <a:pt x="10416" y="5346"/>
                  </a:lnTo>
                  <a:lnTo>
                    <a:pt x="10987" y="5323"/>
                  </a:lnTo>
                  <a:lnTo>
                    <a:pt x="11581" y="5323"/>
                  </a:lnTo>
                  <a:lnTo>
                    <a:pt x="12220" y="5346"/>
                  </a:lnTo>
                  <a:lnTo>
                    <a:pt x="12883" y="5392"/>
                  </a:lnTo>
                  <a:lnTo>
                    <a:pt x="13591" y="5483"/>
                  </a:lnTo>
                  <a:lnTo>
                    <a:pt x="14345" y="5574"/>
                  </a:lnTo>
                  <a:lnTo>
                    <a:pt x="15144" y="5734"/>
                  </a:lnTo>
                  <a:lnTo>
                    <a:pt x="15532" y="5826"/>
                  </a:lnTo>
                  <a:lnTo>
                    <a:pt x="15921" y="5940"/>
                  </a:lnTo>
                  <a:lnTo>
                    <a:pt x="16263" y="6054"/>
                  </a:lnTo>
                  <a:lnTo>
                    <a:pt x="16629" y="6168"/>
                  </a:lnTo>
                  <a:lnTo>
                    <a:pt x="16949" y="6305"/>
                  </a:lnTo>
                  <a:lnTo>
                    <a:pt x="17268" y="6465"/>
                  </a:lnTo>
                  <a:lnTo>
                    <a:pt x="17543" y="6625"/>
                  </a:lnTo>
                  <a:lnTo>
                    <a:pt x="17839" y="6785"/>
                  </a:lnTo>
                  <a:lnTo>
                    <a:pt x="18342" y="7128"/>
                  </a:lnTo>
                  <a:lnTo>
                    <a:pt x="18799" y="7493"/>
                  </a:lnTo>
                  <a:lnTo>
                    <a:pt x="19187" y="7859"/>
                  </a:lnTo>
                  <a:lnTo>
                    <a:pt x="19530" y="8247"/>
                  </a:lnTo>
                  <a:lnTo>
                    <a:pt x="19827" y="8589"/>
                  </a:lnTo>
                  <a:lnTo>
                    <a:pt x="20055" y="8932"/>
                  </a:lnTo>
                  <a:lnTo>
                    <a:pt x="20261" y="9252"/>
                  </a:lnTo>
                  <a:lnTo>
                    <a:pt x="20421" y="9526"/>
                  </a:lnTo>
                  <a:lnTo>
                    <a:pt x="20603" y="9914"/>
                  </a:lnTo>
                  <a:lnTo>
                    <a:pt x="20672" y="10074"/>
                  </a:lnTo>
                  <a:lnTo>
                    <a:pt x="20443" y="9869"/>
                  </a:lnTo>
                  <a:lnTo>
                    <a:pt x="20192" y="9663"/>
                  </a:lnTo>
                  <a:lnTo>
                    <a:pt x="19918" y="9480"/>
                  </a:lnTo>
                  <a:lnTo>
                    <a:pt x="19621" y="9298"/>
                  </a:lnTo>
                  <a:lnTo>
                    <a:pt x="19324" y="9138"/>
                  </a:lnTo>
                  <a:lnTo>
                    <a:pt x="19004" y="8978"/>
                  </a:lnTo>
                  <a:lnTo>
                    <a:pt x="18319" y="8704"/>
                  </a:lnTo>
                  <a:lnTo>
                    <a:pt x="17611" y="8452"/>
                  </a:lnTo>
                  <a:lnTo>
                    <a:pt x="16880" y="8224"/>
                  </a:lnTo>
                  <a:lnTo>
                    <a:pt x="16149" y="8064"/>
                  </a:lnTo>
                  <a:lnTo>
                    <a:pt x="15395" y="7927"/>
                  </a:lnTo>
                  <a:lnTo>
                    <a:pt x="14664" y="7813"/>
                  </a:lnTo>
                  <a:lnTo>
                    <a:pt x="13956" y="7744"/>
                  </a:lnTo>
                  <a:lnTo>
                    <a:pt x="13271" y="7721"/>
                  </a:lnTo>
                  <a:lnTo>
                    <a:pt x="12632" y="7744"/>
                  </a:lnTo>
                  <a:lnTo>
                    <a:pt x="12061" y="7790"/>
                  </a:lnTo>
                  <a:lnTo>
                    <a:pt x="11558" y="7859"/>
                  </a:lnTo>
                  <a:lnTo>
                    <a:pt x="11330" y="7904"/>
                  </a:lnTo>
                  <a:lnTo>
                    <a:pt x="11124" y="7973"/>
                  </a:lnTo>
                  <a:lnTo>
                    <a:pt x="10941" y="8041"/>
                  </a:lnTo>
                  <a:lnTo>
                    <a:pt x="10804" y="8133"/>
                  </a:lnTo>
                  <a:lnTo>
                    <a:pt x="10210" y="8452"/>
                  </a:lnTo>
                  <a:lnTo>
                    <a:pt x="9548" y="8772"/>
                  </a:lnTo>
                  <a:lnTo>
                    <a:pt x="8863" y="9046"/>
                  </a:lnTo>
                  <a:lnTo>
                    <a:pt x="8497" y="9183"/>
                  </a:lnTo>
                  <a:lnTo>
                    <a:pt x="8155" y="9275"/>
                  </a:lnTo>
                  <a:lnTo>
                    <a:pt x="7812" y="9366"/>
                  </a:lnTo>
                  <a:lnTo>
                    <a:pt x="7492" y="9435"/>
                  </a:lnTo>
                  <a:lnTo>
                    <a:pt x="7172" y="9480"/>
                  </a:lnTo>
                  <a:lnTo>
                    <a:pt x="6876" y="9503"/>
                  </a:lnTo>
                  <a:lnTo>
                    <a:pt x="6579" y="9503"/>
                  </a:lnTo>
                  <a:lnTo>
                    <a:pt x="6304" y="9480"/>
                  </a:lnTo>
                  <a:lnTo>
                    <a:pt x="6076" y="9412"/>
                  </a:lnTo>
                  <a:lnTo>
                    <a:pt x="5870" y="9320"/>
                  </a:lnTo>
                  <a:lnTo>
                    <a:pt x="5665" y="9206"/>
                  </a:lnTo>
                  <a:lnTo>
                    <a:pt x="5505" y="9069"/>
                  </a:lnTo>
                  <a:lnTo>
                    <a:pt x="5185" y="8795"/>
                  </a:lnTo>
                  <a:lnTo>
                    <a:pt x="4911" y="8544"/>
                  </a:lnTo>
                  <a:lnTo>
                    <a:pt x="4683" y="8338"/>
                  </a:lnTo>
                  <a:lnTo>
                    <a:pt x="4569" y="8247"/>
                  </a:lnTo>
                  <a:lnTo>
                    <a:pt x="4477" y="8201"/>
                  </a:lnTo>
                  <a:lnTo>
                    <a:pt x="4386" y="8155"/>
                  </a:lnTo>
                  <a:lnTo>
                    <a:pt x="4294" y="8155"/>
                  </a:lnTo>
                  <a:lnTo>
                    <a:pt x="4226" y="8201"/>
                  </a:lnTo>
                  <a:lnTo>
                    <a:pt x="4135" y="8293"/>
                  </a:lnTo>
                  <a:lnTo>
                    <a:pt x="4066" y="8407"/>
                  </a:lnTo>
                  <a:lnTo>
                    <a:pt x="3997" y="8567"/>
                  </a:lnTo>
                  <a:lnTo>
                    <a:pt x="3906" y="8772"/>
                  </a:lnTo>
                  <a:lnTo>
                    <a:pt x="3792" y="8978"/>
                  </a:lnTo>
                  <a:lnTo>
                    <a:pt x="3678" y="9161"/>
                  </a:lnTo>
                  <a:lnTo>
                    <a:pt x="3541" y="9366"/>
                  </a:lnTo>
                  <a:lnTo>
                    <a:pt x="3221" y="9732"/>
                  </a:lnTo>
                  <a:lnTo>
                    <a:pt x="2878" y="10051"/>
                  </a:lnTo>
                  <a:lnTo>
                    <a:pt x="2558" y="10325"/>
                  </a:lnTo>
                  <a:lnTo>
                    <a:pt x="2307" y="10554"/>
                  </a:lnTo>
                  <a:lnTo>
                    <a:pt x="2056" y="10737"/>
                  </a:lnTo>
                  <a:lnTo>
                    <a:pt x="2284" y="10919"/>
                  </a:lnTo>
                  <a:lnTo>
                    <a:pt x="2833" y="11399"/>
                  </a:lnTo>
                  <a:lnTo>
                    <a:pt x="3152" y="11696"/>
                  </a:lnTo>
                  <a:lnTo>
                    <a:pt x="3472" y="12016"/>
                  </a:lnTo>
                  <a:lnTo>
                    <a:pt x="3769" y="12313"/>
                  </a:lnTo>
                  <a:lnTo>
                    <a:pt x="3997" y="12610"/>
                  </a:lnTo>
                  <a:lnTo>
                    <a:pt x="4089" y="12747"/>
                  </a:lnTo>
                  <a:lnTo>
                    <a:pt x="4203" y="12838"/>
                  </a:lnTo>
                  <a:lnTo>
                    <a:pt x="4317" y="12929"/>
                  </a:lnTo>
                  <a:lnTo>
                    <a:pt x="4454" y="12975"/>
                  </a:lnTo>
                  <a:lnTo>
                    <a:pt x="4569" y="12998"/>
                  </a:lnTo>
                  <a:lnTo>
                    <a:pt x="4706" y="13021"/>
                  </a:lnTo>
                  <a:lnTo>
                    <a:pt x="4843" y="12998"/>
                  </a:lnTo>
                  <a:lnTo>
                    <a:pt x="4980" y="12952"/>
                  </a:lnTo>
                  <a:lnTo>
                    <a:pt x="5140" y="12884"/>
                  </a:lnTo>
                  <a:lnTo>
                    <a:pt x="5277" y="12792"/>
                  </a:lnTo>
                  <a:lnTo>
                    <a:pt x="5414" y="12678"/>
                  </a:lnTo>
                  <a:lnTo>
                    <a:pt x="5551" y="12518"/>
                  </a:lnTo>
                  <a:lnTo>
                    <a:pt x="5711" y="12358"/>
                  </a:lnTo>
                  <a:lnTo>
                    <a:pt x="5848" y="12176"/>
                  </a:lnTo>
                  <a:lnTo>
                    <a:pt x="5985" y="11947"/>
                  </a:lnTo>
                  <a:lnTo>
                    <a:pt x="6099" y="11719"/>
                  </a:lnTo>
                  <a:lnTo>
                    <a:pt x="6190" y="11605"/>
                  </a:lnTo>
                  <a:lnTo>
                    <a:pt x="6282" y="11490"/>
                  </a:lnTo>
                  <a:lnTo>
                    <a:pt x="6419" y="11422"/>
                  </a:lnTo>
                  <a:lnTo>
                    <a:pt x="6556" y="11353"/>
                  </a:lnTo>
                  <a:lnTo>
                    <a:pt x="6716" y="11308"/>
                  </a:lnTo>
                  <a:lnTo>
                    <a:pt x="6898" y="11285"/>
                  </a:lnTo>
                  <a:lnTo>
                    <a:pt x="7309" y="11262"/>
                  </a:lnTo>
                  <a:lnTo>
                    <a:pt x="7789" y="11262"/>
                  </a:lnTo>
                  <a:lnTo>
                    <a:pt x="8315" y="11330"/>
                  </a:lnTo>
                  <a:lnTo>
                    <a:pt x="8863" y="11399"/>
                  </a:lnTo>
                  <a:lnTo>
                    <a:pt x="9457" y="11490"/>
                  </a:lnTo>
                  <a:lnTo>
                    <a:pt x="10690" y="11696"/>
                  </a:lnTo>
                  <a:lnTo>
                    <a:pt x="11307" y="11764"/>
                  </a:lnTo>
                  <a:lnTo>
                    <a:pt x="11924" y="11833"/>
                  </a:lnTo>
                  <a:lnTo>
                    <a:pt x="12517" y="11879"/>
                  </a:lnTo>
                  <a:lnTo>
                    <a:pt x="13088" y="11879"/>
                  </a:lnTo>
                  <a:lnTo>
                    <a:pt x="13363" y="11856"/>
                  </a:lnTo>
                  <a:lnTo>
                    <a:pt x="13614" y="11833"/>
                  </a:lnTo>
                  <a:lnTo>
                    <a:pt x="13865" y="11787"/>
                  </a:lnTo>
                  <a:lnTo>
                    <a:pt x="14093" y="11719"/>
                  </a:lnTo>
                  <a:lnTo>
                    <a:pt x="14322" y="11650"/>
                  </a:lnTo>
                  <a:lnTo>
                    <a:pt x="14550" y="11605"/>
                  </a:lnTo>
                  <a:lnTo>
                    <a:pt x="14802" y="11582"/>
                  </a:lnTo>
                  <a:lnTo>
                    <a:pt x="15030" y="11559"/>
                  </a:lnTo>
                  <a:lnTo>
                    <a:pt x="15281" y="11582"/>
                  </a:lnTo>
                  <a:lnTo>
                    <a:pt x="15532" y="11582"/>
                  </a:lnTo>
                  <a:lnTo>
                    <a:pt x="16058" y="11673"/>
                  </a:lnTo>
                  <a:lnTo>
                    <a:pt x="16560" y="11810"/>
                  </a:lnTo>
                  <a:lnTo>
                    <a:pt x="17040" y="11970"/>
                  </a:lnTo>
                  <a:lnTo>
                    <a:pt x="17520" y="12198"/>
                  </a:lnTo>
                  <a:lnTo>
                    <a:pt x="17977" y="12473"/>
                  </a:lnTo>
                  <a:lnTo>
                    <a:pt x="18388" y="12770"/>
                  </a:lnTo>
                  <a:lnTo>
                    <a:pt x="18776" y="13089"/>
                  </a:lnTo>
                  <a:lnTo>
                    <a:pt x="18936" y="13272"/>
                  </a:lnTo>
                  <a:lnTo>
                    <a:pt x="19096" y="13432"/>
                  </a:lnTo>
                  <a:lnTo>
                    <a:pt x="19233" y="13637"/>
                  </a:lnTo>
                  <a:lnTo>
                    <a:pt x="19347" y="13820"/>
                  </a:lnTo>
                  <a:lnTo>
                    <a:pt x="19461" y="14003"/>
                  </a:lnTo>
                  <a:lnTo>
                    <a:pt x="19530" y="14209"/>
                  </a:lnTo>
                  <a:lnTo>
                    <a:pt x="19598" y="14414"/>
                  </a:lnTo>
                  <a:lnTo>
                    <a:pt x="19644" y="14620"/>
                  </a:lnTo>
                  <a:lnTo>
                    <a:pt x="19690" y="14825"/>
                  </a:lnTo>
                  <a:lnTo>
                    <a:pt x="19690" y="15031"/>
                  </a:lnTo>
                  <a:lnTo>
                    <a:pt x="19667" y="15236"/>
                  </a:lnTo>
                  <a:lnTo>
                    <a:pt x="19621" y="15465"/>
                  </a:lnTo>
                  <a:lnTo>
                    <a:pt x="19438" y="16173"/>
                  </a:lnTo>
                  <a:lnTo>
                    <a:pt x="19301" y="16698"/>
                  </a:lnTo>
                  <a:lnTo>
                    <a:pt x="19279" y="16858"/>
                  </a:lnTo>
                  <a:lnTo>
                    <a:pt x="19279" y="16995"/>
                  </a:lnTo>
                  <a:lnTo>
                    <a:pt x="19301" y="17087"/>
                  </a:lnTo>
                  <a:lnTo>
                    <a:pt x="19347" y="17132"/>
                  </a:lnTo>
                  <a:lnTo>
                    <a:pt x="19416" y="17155"/>
                  </a:lnTo>
                  <a:lnTo>
                    <a:pt x="19530" y="17109"/>
                  </a:lnTo>
                  <a:lnTo>
                    <a:pt x="19667" y="17064"/>
                  </a:lnTo>
                  <a:lnTo>
                    <a:pt x="19850" y="16972"/>
                  </a:lnTo>
                  <a:lnTo>
                    <a:pt x="20969" y="16356"/>
                  </a:lnTo>
                  <a:lnTo>
                    <a:pt x="21152" y="16287"/>
                  </a:lnTo>
                  <a:lnTo>
                    <a:pt x="21311" y="16264"/>
                  </a:lnTo>
                  <a:lnTo>
                    <a:pt x="21448" y="16287"/>
                  </a:lnTo>
                  <a:lnTo>
                    <a:pt x="21563" y="16333"/>
                  </a:lnTo>
                  <a:lnTo>
                    <a:pt x="21677" y="16447"/>
                  </a:lnTo>
                  <a:lnTo>
                    <a:pt x="21791" y="16584"/>
                  </a:lnTo>
                  <a:lnTo>
                    <a:pt x="21882" y="16767"/>
                  </a:lnTo>
                  <a:lnTo>
                    <a:pt x="21951" y="16972"/>
                  </a:lnTo>
                  <a:lnTo>
                    <a:pt x="22019" y="17201"/>
                  </a:lnTo>
                  <a:lnTo>
                    <a:pt x="22065" y="17452"/>
                  </a:lnTo>
                  <a:lnTo>
                    <a:pt x="22157" y="18023"/>
                  </a:lnTo>
                  <a:lnTo>
                    <a:pt x="22202" y="18663"/>
                  </a:lnTo>
                  <a:lnTo>
                    <a:pt x="22225" y="19325"/>
                  </a:lnTo>
                  <a:lnTo>
                    <a:pt x="22225" y="20010"/>
                  </a:lnTo>
                  <a:lnTo>
                    <a:pt x="22202" y="20673"/>
                  </a:lnTo>
                  <a:lnTo>
                    <a:pt x="22134" y="21883"/>
                  </a:lnTo>
                  <a:lnTo>
                    <a:pt x="22042" y="22751"/>
                  </a:lnTo>
                  <a:lnTo>
                    <a:pt x="22019" y="23071"/>
                  </a:lnTo>
                  <a:lnTo>
                    <a:pt x="22019" y="50458"/>
                  </a:lnTo>
                  <a:lnTo>
                    <a:pt x="17839" y="52400"/>
                  </a:lnTo>
                  <a:lnTo>
                    <a:pt x="17839" y="55986"/>
                  </a:lnTo>
                  <a:lnTo>
                    <a:pt x="24555" y="53291"/>
                  </a:lnTo>
                  <a:lnTo>
                    <a:pt x="29786" y="55689"/>
                  </a:lnTo>
                  <a:lnTo>
                    <a:pt x="29786" y="52103"/>
                  </a:lnTo>
                  <a:lnTo>
                    <a:pt x="25606" y="50298"/>
                  </a:lnTo>
                  <a:lnTo>
                    <a:pt x="25560" y="44679"/>
                  </a:lnTo>
                  <a:lnTo>
                    <a:pt x="25537" y="38855"/>
                  </a:lnTo>
                  <a:lnTo>
                    <a:pt x="25469" y="32094"/>
                  </a:lnTo>
                  <a:lnTo>
                    <a:pt x="25377" y="25218"/>
                  </a:lnTo>
                  <a:lnTo>
                    <a:pt x="25286" y="19005"/>
                  </a:lnTo>
                  <a:lnTo>
                    <a:pt x="25217" y="16424"/>
                  </a:lnTo>
                  <a:lnTo>
                    <a:pt x="25149" y="14300"/>
                  </a:lnTo>
                  <a:lnTo>
                    <a:pt x="25080" y="12747"/>
                  </a:lnTo>
                  <a:lnTo>
                    <a:pt x="25035" y="12221"/>
                  </a:lnTo>
                  <a:lnTo>
                    <a:pt x="24989" y="11879"/>
                  </a:lnTo>
                  <a:lnTo>
                    <a:pt x="24898" y="11353"/>
                  </a:lnTo>
                  <a:lnTo>
                    <a:pt x="24760" y="10851"/>
                  </a:lnTo>
                  <a:lnTo>
                    <a:pt x="24623" y="10325"/>
                  </a:lnTo>
                  <a:lnTo>
                    <a:pt x="24441" y="9800"/>
                  </a:lnTo>
                  <a:lnTo>
                    <a:pt x="24235" y="9275"/>
                  </a:lnTo>
                  <a:lnTo>
                    <a:pt x="24007" y="8772"/>
                  </a:lnTo>
                  <a:lnTo>
                    <a:pt x="23778" y="8293"/>
                  </a:lnTo>
                  <a:lnTo>
                    <a:pt x="23527" y="7813"/>
                  </a:lnTo>
                  <a:lnTo>
                    <a:pt x="23253" y="7379"/>
                  </a:lnTo>
                  <a:lnTo>
                    <a:pt x="22979" y="6968"/>
                  </a:lnTo>
                  <a:lnTo>
                    <a:pt x="22705" y="6602"/>
                  </a:lnTo>
                  <a:lnTo>
                    <a:pt x="22408" y="6260"/>
                  </a:lnTo>
                  <a:lnTo>
                    <a:pt x="22111" y="5986"/>
                  </a:lnTo>
                  <a:lnTo>
                    <a:pt x="21837" y="5757"/>
                  </a:lnTo>
                  <a:lnTo>
                    <a:pt x="21540" y="5574"/>
                  </a:lnTo>
                  <a:lnTo>
                    <a:pt x="21403" y="5506"/>
                  </a:lnTo>
                  <a:lnTo>
                    <a:pt x="21243" y="5460"/>
                  </a:lnTo>
                  <a:lnTo>
                    <a:pt x="20969" y="5346"/>
                  </a:lnTo>
                  <a:lnTo>
                    <a:pt x="20695" y="5186"/>
                  </a:lnTo>
                  <a:lnTo>
                    <a:pt x="20398" y="5003"/>
                  </a:lnTo>
                  <a:lnTo>
                    <a:pt x="20101" y="4775"/>
                  </a:lnTo>
                  <a:lnTo>
                    <a:pt x="19438" y="4227"/>
                  </a:lnTo>
                  <a:lnTo>
                    <a:pt x="18730" y="3587"/>
                  </a:lnTo>
                  <a:lnTo>
                    <a:pt x="17885" y="2902"/>
                  </a:lnTo>
                  <a:lnTo>
                    <a:pt x="17428" y="2536"/>
                  </a:lnTo>
                  <a:lnTo>
                    <a:pt x="16926" y="2194"/>
                  </a:lnTo>
                  <a:lnTo>
                    <a:pt x="16400" y="1828"/>
                  </a:lnTo>
                  <a:lnTo>
                    <a:pt x="15807" y="1486"/>
                  </a:lnTo>
                  <a:lnTo>
                    <a:pt x="15190" y="1143"/>
                  </a:lnTo>
                  <a:lnTo>
                    <a:pt x="14505" y="823"/>
                  </a:lnTo>
                  <a:lnTo>
                    <a:pt x="14162" y="686"/>
                  </a:lnTo>
                  <a:lnTo>
                    <a:pt x="13819" y="549"/>
                  </a:lnTo>
                  <a:lnTo>
                    <a:pt x="13454" y="435"/>
                  </a:lnTo>
                  <a:lnTo>
                    <a:pt x="13111" y="344"/>
                  </a:lnTo>
                  <a:lnTo>
                    <a:pt x="12426" y="184"/>
                  </a:lnTo>
                  <a:lnTo>
                    <a:pt x="11741" y="70"/>
                  </a:lnTo>
                  <a:lnTo>
                    <a:pt x="11056" y="24"/>
                  </a:lnTo>
                  <a:lnTo>
                    <a:pt x="1037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67"/>
            <p:cNvSpPr/>
            <p:nvPr/>
          </p:nvSpPr>
          <p:spPr>
            <a:xfrm>
              <a:off x="4621975" y="2983036"/>
              <a:ext cx="251964" cy="250082"/>
            </a:xfrm>
            <a:custGeom>
              <a:avLst/>
              <a:gdLst/>
              <a:ahLst/>
              <a:cxnLst/>
              <a:rect l="l" t="t" r="r" b="b"/>
              <a:pathLst>
                <a:path w="15259" h="15145" extrusionOk="0">
                  <a:moveTo>
                    <a:pt x="3449" y="1"/>
                  </a:moveTo>
                  <a:lnTo>
                    <a:pt x="3129" y="480"/>
                  </a:lnTo>
                  <a:lnTo>
                    <a:pt x="2832" y="983"/>
                  </a:lnTo>
                  <a:lnTo>
                    <a:pt x="2581" y="1485"/>
                  </a:lnTo>
                  <a:lnTo>
                    <a:pt x="2330" y="1988"/>
                  </a:lnTo>
                  <a:lnTo>
                    <a:pt x="2124" y="2490"/>
                  </a:lnTo>
                  <a:lnTo>
                    <a:pt x="1919" y="3016"/>
                  </a:lnTo>
                  <a:lnTo>
                    <a:pt x="1759" y="3518"/>
                  </a:lnTo>
                  <a:lnTo>
                    <a:pt x="1599" y="4021"/>
                  </a:lnTo>
                  <a:lnTo>
                    <a:pt x="1462" y="4523"/>
                  </a:lnTo>
                  <a:lnTo>
                    <a:pt x="1348" y="5026"/>
                  </a:lnTo>
                  <a:lnTo>
                    <a:pt x="1165" y="5985"/>
                  </a:lnTo>
                  <a:lnTo>
                    <a:pt x="1028" y="6899"/>
                  </a:lnTo>
                  <a:lnTo>
                    <a:pt x="937" y="7721"/>
                  </a:lnTo>
                  <a:lnTo>
                    <a:pt x="1005" y="8155"/>
                  </a:lnTo>
                  <a:lnTo>
                    <a:pt x="1051" y="8612"/>
                  </a:lnTo>
                  <a:lnTo>
                    <a:pt x="1096" y="9046"/>
                  </a:lnTo>
                  <a:lnTo>
                    <a:pt x="1096" y="9503"/>
                  </a:lnTo>
                  <a:lnTo>
                    <a:pt x="1096" y="9960"/>
                  </a:lnTo>
                  <a:lnTo>
                    <a:pt x="1074" y="10416"/>
                  </a:lnTo>
                  <a:lnTo>
                    <a:pt x="1051" y="10873"/>
                  </a:lnTo>
                  <a:lnTo>
                    <a:pt x="1005" y="11330"/>
                  </a:lnTo>
                  <a:lnTo>
                    <a:pt x="937" y="11787"/>
                  </a:lnTo>
                  <a:lnTo>
                    <a:pt x="845" y="12267"/>
                  </a:lnTo>
                  <a:lnTo>
                    <a:pt x="754" y="12723"/>
                  </a:lnTo>
                  <a:lnTo>
                    <a:pt x="640" y="13203"/>
                  </a:lnTo>
                  <a:lnTo>
                    <a:pt x="503" y="13683"/>
                  </a:lnTo>
                  <a:lnTo>
                    <a:pt x="343" y="14185"/>
                  </a:lnTo>
                  <a:lnTo>
                    <a:pt x="183" y="14665"/>
                  </a:lnTo>
                  <a:lnTo>
                    <a:pt x="0" y="15145"/>
                  </a:lnTo>
                  <a:lnTo>
                    <a:pt x="503" y="15076"/>
                  </a:lnTo>
                  <a:lnTo>
                    <a:pt x="1074" y="14985"/>
                  </a:lnTo>
                  <a:lnTo>
                    <a:pt x="1690" y="14871"/>
                  </a:lnTo>
                  <a:lnTo>
                    <a:pt x="2376" y="14711"/>
                  </a:lnTo>
                  <a:lnTo>
                    <a:pt x="3106" y="14528"/>
                  </a:lnTo>
                  <a:lnTo>
                    <a:pt x="3883" y="14300"/>
                  </a:lnTo>
                  <a:lnTo>
                    <a:pt x="4660" y="14025"/>
                  </a:lnTo>
                  <a:lnTo>
                    <a:pt x="5482" y="13706"/>
                  </a:lnTo>
                  <a:lnTo>
                    <a:pt x="6304" y="13317"/>
                  </a:lnTo>
                  <a:lnTo>
                    <a:pt x="7149" y="12906"/>
                  </a:lnTo>
                  <a:lnTo>
                    <a:pt x="7561" y="12655"/>
                  </a:lnTo>
                  <a:lnTo>
                    <a:pt x="7972" y="12426"/>
                  </a:lnTo>
                  <a:lnTo>
                    <a:pt x="8360" y="12152"/>
                  </a:lnTo>
                  <a:lnTo>
                    <a:pt x="8771" y="11878"/>
                  </a:lnTo>
                  <a:lnTo>
                    <a:pt x="9160" y="11581"/>
                  </a:lnTo>
                  <a:lnTo>
                    <a:pt x="9548" y="11262"/>
                  </a:lnTo>
                  <a:lnTo>
                    <a:pt x="9913" y="10942"/>
                  </a:lnTo>
                  <a:lnTo>
                    <a:pt x="10302" y="10576"/>
                  </a:lnTo>
                  <a:lnTo>
                    <a:pt x="10644" y="10211"/>
                  </a:lnTo>
                  <a:lnTo>
                    <a:pt x="10987" y="9823"/>
                  </a:lnTo>
                  <a:lnTo>
                    <a:pt x="11329" y="9434"/>
                  </a:lnTo>
                  <a:lnTo>
                    <a:pt x="11649" y="9000"/>
                  </a:lnTo>
                  <a:lnTo>
                    <a:pt x="12472" y="7881"/>
                  </a:lnTo>
                  <a:lnTo>
                    <a:pt x="13088" y="7036"/>
                  </a:lnTo>
                  <a:lnTo>
                    <a:pt x="13682" y="6214"/>
                  </a:lnTo>
                  <a:lnTo>
                    <a:pt x="14208" y="5414"/>
                  </a:lnTo>
                  <a:lnTo>
                    <a:pt x="14436" y="5026"/>
                  </a:lnTo>
                  <a:lnTo>
                    <a:pt x="14664" y="4660"/>
                  </a:lnTo>
                  <a:lnTo>
                    <a:pt x="14847" y="4295"/>
                  </a:lnTo>
                  <a:lnTo>
                    <a:pt x="15007" y="3952"/>
                  </a:lnTo>
                  <a:lnTo>
                    <a:pt x="15121" y="3610"/>
                  </a:lnTo>
                  <a:lnTo>
                    <a:pt x="15213" y="3290"/>
                  </a:lnTo>
                  <a:lnTo>
                    <a:pt x="15258" y="2993"/>
                  </a:lnTo>
                  <a:lnTo>
                    <a:pt x="15258" y="2719"/>
                  </a:lnTo>
                  <a:lnTo>
                    <a:pt x="15213" y="2445"/>
                  </a:lnTo>
                  <a:lnTo>
                    <a:pt x="15167" y="2330"/>
                  </a:lnTo>
                  <a:lnTo>
                    <a:pt x="15121" y="2216"/>
                  </a:lnTo>
                  <a:lnTo>
                    <a:pt x="15030" y="2079"/>
                  </a:lnTo>
                  <a:lnTo>
                    <a:pt x="14938" y="1942"/>
                  </a:lnTo>
                  <a:lnTo>
                    <a:pt x="14824" y="1805"/>
                  </a:lnTo>
                  <a:lnTo>
                    <a:pt x="14687" y="1691"/>
                  </a:lnTo>
                  <a:lnTo>
                    <a:pt x="14550" y="1577"/>
                  </a:lnTo>
                  <a:lnTo>
                    <a:pt x="14367" y="1462"/>
                  </a:lnTo>
                  <a:lnTo>
                    <a:pt x="13979" y="1257"/>
                  </a:lnTo>
                  <a:lnTo>
                    <a:pt x="13522" y="1051"/>
                  </a:lnTo>
                  <a:lnTo>
                    <a:pt x="12974" y="869"/>
                  </a:lnTo>
                  <a:lnTo>
                    <a:pt x="12357" y="709"/>
                  </a:lnTo>
                  <a:lnTo>
                    <a:pt x="11695" y="549"/>
                  </a:lnTo>
                  <a:lnTo>
                    <a:pt x="10941" y="435"/>
                  </a:lnTo>
                  <a:lnTo>
                    <a:pt x="10119" y="320"/>
                  </a:lnTo>
                  <a:lnTo>
                    <a:pt x="9205" y="229"/>
                  </a:lnTo>
                  <a:lnTo>
                    <a:pt x="8246" y="138"/>
                  </a:lnTo>
                  <a:lnTo>
                    <a:pt x="7218" y="92"/>
                  </a:lnTo>
                  <a:lnTo>
                    <a:pt x="6099" y="46"/>
                  </a:lnTo>
                  <a:lnTo>
                    <a:pt x="4911" y="23"/>
                  </a:lnTo>
                  <a:lnTo>
                    <a:pt x="36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67"/>
            <p:cNvSpPr/>
            <p:nvPr/>
          </p:nvSpPr>
          <p:spPr>
            <a:xfrm>
              <a:off x="4621975" y="2983036"/>
              <a:ext cx="251964" cy="250082"/>
            </a:xfrm>
            <a:custGeom>
              <a:avLst/>
              <a:gdLst/>
              <a:ahLst/>
              <a:cxnLst/>
              <a:rect l="l" t="t" r="r" b="b"/>
              <a:pathLst>
                <a:path w="15259" h="15145" fill="none" extrusionOk="0">
                  <a:moveTo>
                    <a:pt x="11649" y="9000"/>
                  </a:moveTo>
                  <a:lnTo>
                    <a:pt x="11649" y="9000"/>
                  </a:lnTo>
                  <a:lnTo>
                    <a:pt x="12472" y="7881"/>
                  </a:lnTo>
                  <a:lnTo>
                    <a:pt x="12472" y="7881"/>
                  </a:lnTo>
                  <a:lnTo>
                    <a:pt x="13088" y="7036"/>
                  </a:lnTo>
                  <a:lnTo>
                    <a:pt x="13682" y="6214"/>
                  </a:lnTo>
                  <a:lnTo>
                    <a:pt x="14208" y="5414"/>
                  </a:lnTo>
                  <a:lnTo>
                    <a:pt x="14436" y="5026"/>
                  </a:lnTo>
                  <a:lnTo>
                    <a:pt x="14664" y="4660"/>
                  </a:lnTo>
                  <a:lnTo>
                    <a:pt x="14847" y="4295"/>
                  </a:lnTo>
                  <a:lnTo>
                    <a:pt x="15007" y="3952"/>
                  </a:lnTo>
                  <a:lnTo>
                    <a:pt x="15121" y="3610"/>
                  </a:lnTo>
                  <a:lnTo>
                    <a:pt x="15213" y="3290"/>
                  </a:lnTo>
                  <a:lnTo>
                    <a:pt x="15258" y="2993"/>
                  </a:lnTo>
                  <a:lnTo>
                    <a:pt x="15258" y="2719"/>
                  </a:lnTo>
                  <a:lnTo>
                    <a:pt x="15213" y="2445"/>
                  </a:lnTo>
                  <a:lnTo>
                    <a:pt x="15167" y="2330"/>
                  </a:lnTo>
                  <a:lnTo>
                    <a:pt x="15121" y="2216"/>
                  </a:lnTo>
                  <a:lnTo>
                    <a:pt x="15121" y="2216"/>
                  </a:lnTo>
                  <a:lnTo>
                    <a:pt x="15030" y="2079"/>
                  </a:lnTo>
                  <a:lnTo>
                    <a:pt x="14938" y="1942"/>
                  </a:lnTo>
                  <a:lnTo>
                    <a:pt x="14824" y="1805"/>
                  </a:lnTo>
                  <a:lnTo>
                    <a:pt x="14687" y="1691"/>
                  </a:lnTo>
                  <a:lnTo>
                    <a:pt x="14550" y="1577"/>
                  </a:lnTo>
                  <a:lnTo>
                    <a:pt x="14367" y="1462"/>
                  </a:lnTo>
                  <a:lnTo>
                    <a:pt x="13979" y="1257"/>
                  </a:lnTo>
                  <a:lnTo>
                    <a:pt x="13522" y="1051"/>
                  </a:lnTo>
                  <a:lnTo>
                    <a:pt x="12974" y="869"/>
                  </a:lnTo>
                  <a:lnTo>
                    <a:pt x="12357" y="709"/>
                  </a:lnTo>
                  <a:lnTo>
                    <a:pt x="11695" y="549"/>
                  </a:lnTo>
                  <a:lnTo>
                    <a:pt x="10941" y="435"/>
                  </a:lnTo>
                  <a:lnTo>
                    <a:pt x="10119" y="320"/>
                  </a:lnTo>
                  <a:lnTo>
                    <a:pt x="9205" y="229"/>
                  </a:lnTo>
                  <a:lnTo>
                    <a:pt x="8246" y="138"/>
                  </a:lnTo>
                  <a:lnTo>
                    <a:pt x="7218" y="92"/>
                  </a:lnTo>
                  <a:lnTo>
                    <a:pt x="6099" y="46"/>
                  </a:lnTo>
                  <a:lnTo>
                    <a:pt x="4911" y="23"/>
                  </a:lnTo>
                  <a:lnTo>
                    <a:pt x="3678" y="1"/>
                  </a:lnTo>
                  <a:lnTo>
                    <a:pt x="3678" y="1"/>
                  </a:lnTo>
                  <a:lnTo>
                    <a:pt x="3449" y="1"/>
                  </a:lnTo>
                  <a:lnTo>
                    <a:pt x="3449" y="1"/>
                  </a:lnTo>
                  <a:lnTo>
                    <a:pt x="3129" y="480"/>
                  </a:lnTo>
                  <a:lnTo>
                    <a:pt x="2832" y="983"/>
                  </a:lnTo>
                  <a:lnTo>
                    <a:pt x="2581" y="1485"/>
                  </a:lnTo>
                  <a:lnTo>
                    <a:pt x="2330" y="1988"/>
                  </a:lnTo>
                  <a:lnTo>
                    <a:pt x="2124" y="2490"/>
                  </a:lnTo>
                  <a:lnTo>
                    <a:pt x="1919" y="3016"/>
                  </a:lnTo>
                  <a:lnTo>
                    <a:pt x="1759" y="3518"/>
                  </a:lnTo>
                  <a:lnTo>
                    <a:pt x="1599" y="4021"/>
                  </a:lnTo>
                  <a:lnTo>
                    <a:pt x="1462" y="4523"/>
                  </a:lnTo>
                  <a:lnTo>
                    <a:pt x="1348" y="5026"/>
                  </a:lnTo>
                  <a:lnTo>
                    <a:pt x="1165" y="5985"/>
                  </a:lnTo>
                  <a:lnTo>
                    <a:pt x="1028" y="6899"/>
                  </a:lnTo>
                  <a:lnTo>
                    <a:pt x="937" y="7721"/>
                  </a:lnTo>
                  <a:lnTo>
                    <a:pt x="937" y="7721"/>
                  </a:lnTo>
                  <a:lnTo>
                    <a:pt x="1005" y="8155"/>
                  </a:lnTo>
                  <a:lnTo>
                    <a:pt x="1051" y="8612"/>
                  </a:lnTo>
                  <a:lnTo>
                    <a:pt x="1096" y="9046"/>
                  </a:lnTo>
                  <a:lnTo>
                    <a:pt x="1096" y="9503"/>
                  </a:lnTo>
                  <a:lnTo>
                    <a:pt x="1096" y="9960"/>
                  </a:lnTo>
                  <a:lnTo>
                    <a:pt x="1074" y="10416"/>
                  </a:lnTo>
                  <a:lnTo>
                    <a:pt x="1051" y="10873"/>
                  </a:lnTo>
                  <a:lnTo>
                    <a:pt x="1005" y="11330"/>
                  </a:lnTo>
                  <a:lnTo>
                    <a:pt x="937" y="11787"/>
                  </a:lnTo>
                  <a:lnTo>
                    <a:pt x="845" y="12267"/>
                  </a:lnTo>
                  <a:lnTo>
                    <a:pt x="754" y="12723"/>
                  </a:lnTo>
                  <a:lnTo>
                    <a:pt x="640" y="13203"/>
                  </a:lnTo>
                  <a:lnTo>
                    <a:pt x="503" y="13683"/>
                  </a:lnTo>
                  <a:lnTo>
                    <a:pt x="343" y="14185"/>
                  </a:lnTo>
                  <a:lnTo>
                    <a:pt x="183" y="14665"/>
                  </a:lnTo>
                  <a:lnTo>
                    <a:pt x="0" y="15145"/>
                  </a:lnTo>
                  <a:lnTo>
                    <a:pt x="0" y="15145"/>
                  </a:lnTo>
                  <a:lnTo>
                    <a:pt x="503" y="15076"/>
                  </a:lnTo>
                  <a:lnTo>
                    <a:pt x="1074" y="14985"/>
                  </a:lnTo>
                  <a:lnTo>
                    <a:pt x="1690" y="14871"/>
                  </a:lnTo>
                  <a:lnTo>
                    <a:pt x="2376" y="14711"/>
                  </a:lnTo>
                  <a:lnTo>
                    <a:pt x="3106" y="14528"/>
                  </a:lnTo>
                  <a:lnTo>
                    <a:pt x="3883" y="14300"/>
                  </a:lnTo>
                  <a:lnTo>
                    <a:pt x="4660" y="14025"/>
                  </a:lnTo>
                  <a:lnTo>
                    <a:pt x="5482" y="13706"/>
                  </a:lnTo>
                  <a:lnTo>
                    <a:pt x="6304" y="13317"/>
                  </a:lnTo>
                  <a:lnTo>
                    <a:pt x="7149" y="12906"/>
                  </a:lnTo>
                  <a:lnTo>
                    <a:pt x="7561" y="12655"/>
                  </a:lnTo>
                  <a:lnTo>
                    <a:pt x="7972" y="12426"/>
                  </a:lnTo>
                  <a:lnTo>
                    <a:pt x="8360" y="12152"/>
                  </a:lnTo>
                  <a:lnTo>
                    <a:pt x="8771" y="11878"/>
                  </a:lnTo>
                  <a:lnTo>
                    <a:pt x="9160" y="11581"/>
                  </a:lnTo>
                  <a:lnTo>
                    <a:pt x="9548" y="11262"/>
                  </a:lnTo>
                  <a:lnTo>
                    <a:pt x="9913" y="10942"/>
                  </a:lnTo>
                  <a:lnTo>
                    <a:pt x="10302" y="10576"/>
                  </a:lnTo>
                  <a:lnTo>
                    <a:pt x="10644" y="10211"/>
                  </a:lnTo>
                  <a:lnTo>
                    <a:pt x="10987" y="9823"/>
                  </a:lnTo>
                  <a:lnTo>
                    <a:pt x="11329" y="9434"/>
                  </a:lnTo>
                  <a:lnTo>
                    <a:pt x="11649" y="90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67"/>
            <p:cNvSpPr/>
            <p:nvPr/>
          </p:nvSpPr>
          <p:spPr>
            <a:xfrm>
              <a:off x="4572553" y="2983416"/>
              <a:ext cx="80366" cy="77708"/>
            </a:xfrm>
            <a:custGeom>
              <a:avLst/>
              <a:gdLst/>
              <a:ahLst/>
              <a:cxnLst/>
              <a:rect l="l" t="t" r="r" b="b"/>
              <a:pathLst>
                <a:path w="4867" h="4706" fill="none" extrusionOk="0">
                  <a:moveTo>
                    <a:pt x="366" y="137"/>
                  </a:moveTo>
                  <a:lnTo>
                    <a:pt x="366" y="137"/>
                  </a:lnTo>
                  <a:lnTo>
                    <a:pt x="1" y="160"/>
                  </a:lnTo>
                  <a:lnTo>
                    <a:pt x="1" y="160"/>
                  </a:lnTo>
                  <a:lnTo>
                    <a:pt x="503" y="731"/>
                  </a:lnTo>
                  <a:lnTo>
                    <a:pt x="960" y="1280"/>
                  </a:lnTo>
                  <a:lnTo>
                    <a:pt x="1394" y="1851"/>
                  </a:lnTo>
                  <a:lnTo>
                    <a:pt x="1782" y="2422"/>
                  </a:lnTo>
                  <a:lnTo>
                    <a:pt x="2148" y="2993"/>
                  </a:lnTo>
                  <a:lnTo>
                    <a:pt x="2491" y="3564"/>
                  </a:lnTo>
                  <a:lnTo>
                    <a:pt x="2787" y="4135"/>
                  </a:lnTo>
                  <a:lnTo>
                    <a:pt x="3062" y="4706"/>
                  </a:lnTo>
                  <a:lnTo>
                    <a:pt x="3062" y="4706"/>
                  </a:lnTo>
                  <a:lnTo>
                    <a:pt x="3199" y="4066"/>
                  </a:lnTo>
                  <a:lnTo>
                    <a:pt x="3381" y="3427"/>
                  </a:lnTo>
                  <a:lnTo>
                    <a:pt x="3587" y="2810"/>
                  </a:lnTo>
                  <a:lnTo>
                    <a:pt x="3792" y="2216"/>
                  </a:lnTo>
                  <a:lnTo>
                    <a:pt x="4044" y="1622"/>
                  </a:lnTo>
                  <a:lnTo>
                    <a:pt x="4295" y="1074"/>
                  </a:lnTo>
                  <a:lnTo>
                    <a:pt x="4569" y="526"/>
                  </a:lnTo>
                  <a:lnTo>
                    <a:pt x="4866" y="0"/>
                  </a:lnTo>
                  <a:lnTo>
                    <a:pt x="4866" y="0"/>
                  </a:lnTo>
                  <a:lnTo>
                    <a:pt x="2696" y="46"/>
                  </a:lnTo>
                  <a:lnTo>
                    <a:pt x="366" y="13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67"/>
            <p:cNvSpPr/>
            <p:nvPr/>
          </p:nvSpPr>
          <p:spPr>
            <a:xfrm>
              <a:off x="4134278" y="2982656"/>
              <a:ext cx="483932" cy="454886"/>
            </a:xfrm>
            <a:custGeom>
              <a:avLst/>
              <a:gdLst/>
              <a:ahLst/>
              <a:cxnLst/>
              <a:rect l="l" t="t" r="r" b="b"/>
              <a:pathLst>
                <a:path w="29307" h="27548" extrusionOk="0">
                  <a:moveTo>
                    <a:pt x="14437" y="1"/>
                  </a:moveTo>
                  <a:lnTo>
                    <a:pt x="13523" y="24"/>
                  </a:lnTo>
                  <a:lnTo>
                    <a:pt x="12609" y="24"/>
                  </a:lnTo>
                  <a:lnTo>
                    <a:pt x="11719" y="69"/>
                  </a:lnTo>
                  <a:lnTo>
                    <a:pt x="10828" y="138"/>
                  </a:lnTo>
                  <a:lnTo>
                    <a:pt x="9960" y="229"/>
                  </a:lnTo>
                  <a:lnTo>
                    <a:pt x="9092" y="366"/>
                  </a:lnTo>
                  <a:lnTo>
                    <a:pt x="8269" y="503"/>
                  </a:lnTo>
                  <a:lnTo>
                    <a:pt x="7470" y="709"/>
                  </a:lnTo>
                  <a:lnTo>
                    <a:pt x="6693" y="937"/>
                  </a:lnTo>
                  <a:lnTo>
                    <a:pt x="6328" y="1074"/>
                  </a:lnTo>
                  <a:lnTo>
                    <a:pt x="5962" y="1234"/>
                  </a:lnTo>
                  <a:lnTo>
                    <a:pt x="5597" y="1394"/>
                  </a:lnTo>
                  <a:lnTo>
                    <a:pt x="5254" y="1577"/>
                  </a:lnTo>
                  <a:lnTo>
                    <a:pt x="4912" y="1760"/>
                  </a:lnTo>
                  <a:lnTo>
                    <a:pt x="4592" y="1965"/>
                  </a:lnTo>
                  <a:lnTo>
                    <a:pt x="4272" y="2171"/>
                  </a:lnTo>
                  <a:lnTo>
                    <a:pt x="3975" y="2399"/>
                  </a:lnTo>
                  <a:lnTo>
                    <a:pt x="3701" y="2650"/>
                  </a:lnTo>
                  <a:lnTo>
                    <a:pt x="3404" y="2902"/>
                  </a:lnTo>
                  <a:lnTo>
                    <a:pt x="3153" y="3199"/>
                  </a:lnTo>
                  <a:lnTo>
                    <a:pt x="2902" y="3496"/>
                  </a:lnTo>
                  <a:lnTo>
                    <a:pt x="2673" y="3792"/>
                  </a:lnTo>
                  <a:lnTo>
                    <a:pt x="2445" y="4135"/>
                  </a:lnTo>
                  <a:lnTo>
                    <a:pt x="2148" y="4615"/>
                  </a:lnTo>
                  <a:lnTo>
                    <a:pt x="1874" y="5094"/>
                  </a:lnTo>
                  <a:lnTo>
                    <a:pt x="1623" y="5574"/>
                  </a:lnTo>
                  <a:lnTo>
                    <a:pt x="1417" y="6077"/>
                  </a:lnTo>
                  <a:lnTo>
                    <a:pt x="1189" y="6556"/>
                  </a:lnTo>
                  <a:lnTo>
                    <a:pt x="1006" y="7036"/>
                  </a:lnTo>
                  <a:lnTo>
                    <a:pt x="846" y="7516"/>
                  </a:lnTo>
                  <a:lnTo>
                    <a:pt x="686" y="7995"/>
                  </a:lnTo>
                  <a:lnTo>
                    <a:pt x="549" y="8475"/>
                  </a:lnTo>
                  <a:lnTo>
                    <a:pt x="435" y="8978"/>
                  </a:lnTo>
                  <a:lnTo>
                    <a:pt x="343" y="9457"/>
                  </a:lnTo>
                  <a:lnTo>
                    <a:pt x="252" y="9937"/>
                  </a:lnTo>
                  <a:lnTo>
                    <a:pt x="115" y="10896"/>
                  </a:lnTo>
                  <a:lnTo>
                    <a:pt x="24" y="11833"/>
                  </a:lnTo>
                  <a:lnTo>
                    <a:pt x="1" y="12792"/>
                  </a:lnTo>
                  <a:lnTo>
                    <a:pt x="1" y="13729"/>
                  </a:lnTo>
                  <a:lnTo>
                    <a:pt x="24" y="14665"/>
                  </a:lnTo>
                  <a:lnTo>
                    <a:pt x="92" y="15579"/>
                  </a:lnTo>
                  <a:lnTo>
                    <a:pt x="184" y="16492"/>
                  </a:lnTo>
                  <a:lnTo>
                    <a:pt x="275" y="17383"/>
                  </a:lnTo>
                  <a:lnTo>
                    <a:pt x="503" y="19142"/>
                  </a:lnTo>
                  <a:lnTo>
                    <a:pt x="686" y="20627"/>
                  </a:lnTo>
                  <a:lnTo>
                    <a:pt x="846" y="22043"/>
                  </a:lnTo>
                  <a:lnTo>
                    <a:pt x="983" y="23231"/>
                  </a:lnTo>
                  <a:lnTo>
                    <a:pt x="1120" y="24304"/>
                  </a:lnTo>
                  <a:lnTo>
                    <a:pt x="1211" y="24784"/>
                  </a:lnTo>
                  <a:lnTo>
                    <a:pt x="1326" y="25241"/>
                  </a:lnTo>
                  <a:lnTo>
                    <a:pt x="1440" y="25652"/>
                  </a:lnTo>
                  <a:lnTo>
                    <a:pt x="1554" y="26040"/>
                  </a:lnTo>
                  <a:lnTo>
                    <a:pt x="1714" y="26383"/>
                  </a:lnTo>
                  <a:lnTo>
                    <a:pt x="1851" y="26680"/>
                  </a:lnTo>
                  <a:lnTo>
                    <a:pt x="2034" y="26931"/>
                  </a:lnTo>
                  <a:lnTo>
                    <a:pt x="2216" y="27160"/>
                  </a:lnTo>
                  <a:lnTo>
                    <a:pt x="2445" y="27319"/>
                  </a:lnTo>
                  <a:lnTo>
                    <a:pt x="2673" y="27457"/>
                  </a:lnTo>
                  <a:lnTo>
                    <a:pt x="2925" y="27525"/>
                  </a:lnTo>
                  <a:lnTo>
                    <a:pt x="3199" y="27548"/>
                  </a:lnTo>
                  <a:lnTo>
                    <a:pt x="3427" y="27548"/>
                  </a:lnTo>
                  <a:lnTo>
                    <a:pt x="3701" y="27502"/>
                  </a:lnTo>
                  <a:lnTo>
                    <a:pt x="3952" y="27434"/>
                  </a:lnTo>
                  <a:lnTo>
                    <a:pt x="4249" y="27342"/>
                  </a:lnTo>
                  <a:lnTo>
                    <a:pt x="4546" y="27205"/>
                  </a:lnTo>
                  <a:lnTo>
                    <a:pt x="4866" y="27045"/>
                  </a:lnTo>
                  <a:lnTo>
                    <a:pt x="5209" y="26863"/>
                  </a:lnTo>
                  <a:lnTo>
                    <a:pt x="5551" y="26657"/>
                  </a:lnTo>
                  <a:lnTo>
                    <a:pt x="5917" y="26429"/>
                  </a:lnTo>
                  <a:lnTo>
                    <a:pt x="6305" y="26155"/>
                  </a:lnTo>
                  <a:lnTo>
                    <a:pt x="7105" y="25561"/>
                  </a:lnTo>
                  <a:lnTo>
                    <a:pt x="7973" y="24830"/>
                  </a:lnTo>
                  <a:lnTo>
                    <a:pt x="8886" y="24007"/>
                  </a:lnTo>
                  <a:lnTo>
                    <a:pt x="9023" y="23916"/>
                  </a:lnTo>
                  <a:lnTo>
                    <a:pt x="9160" y="23870"/>
                  </a:lnTo>
                  <a:lnTo>
                    <a:pt x="9868" y="23642"/>
                  </a:lnTo>
                  <a:lnTo>
                    <a:pt x="11673" y="23048"/>
                  </a:lnTo>
                  <a:lnTo>
                    <a:pt x="12883" y="22637"/>
                  </a:lnTo>
                  <a:lnTo>
                    <a:pt x="14254" y="22180"/>
                  </a:lnTo>
                  <a:lnTo>
                    <a:pt x="15739" y="21632"/>
                  </a:lnTo>
                  <a:lnTo>
                    <a:pt x="17315" y="21061"/>
                  </a:lnTo>
                  <a:lnTo>
                    <a:pt x="18914" y="20421"/>
                  </a:lnTo>
                  <a:lnTo>
                    <a:pt x="20513" y="19759"/>
                  </a:lnTo>
                  <a:lnTo>
                    <a:pt x="22089" y="19074"/>
                  </a:lnTo>
                  <a:lnTo>
                    <a:pt x="22842" y="18708"/>
                  </a:lnTo>
                  <a:lnTo>
                    <a:pt x="23573" y="18366"/>
                  </a:lnTo>
                  <a:lnTo>
                    <a:pt x="24281" y="18000"/>
                  </a:lnTo>
                  <a:lnTo>
                    <a:pt x="24967" y="17635"/>
                  </a:lnTo>
                  <a:lnTo>
                    <a:pt x="25583" y="17292"/>
                  </a:lnTo>
                  <a:lnTo>
                    <a:pt x="26177" y="16926"/>
                  </a:lnTo>
                  <a:lnTo>
                    <a:pt x="26703" y="16561"/>
                  </a:lnTo>
                  <a:lnTo>
                    <a:pt x="27205" y="16196"/>
                  </a:lnTo>
                  <a:lnTo>
                    <a:pt x="27616" y="15853"/>
                  </a:lnTo>
                  <a:lnTo>
                    <a:pt x="27982" y="15510"/>
                  </a:lnTo>
                  <a:lnTo>
                    <a:pt x="28370" y="14551"/>
                  </a:lnTo>
                  <a:lnTo>
                    <a:pt x="28530" y="14094"/>
                  </a:lnTo>
                  <a:lnTo>
                    <a:pt x="28690" y="13614"/>
                  </a:lnTo>
                  <a:lnTo>
                    <a:pt x="28827" y="13158"/>
                  </a:lnTo>
                  <a:lnTo>
                    <a:pt x="28941" y="12701"/>
                  </a:lnTo>
                  <a:lnTo>
                    <a:pt x="29033" y="12244"/>
                  </a:lnTo>
                  <a:lnTo>
                    <a:pt x="29124" y="11787"/>
                  </a:lnTo>
                  <a:lnTo>
                    <a:pt x="29192" y="11353"/>
                  </a:lnTo>
                  <a:lnTo>
                    <a:pt x="29238" y="10919"/>
                  </a:lnTo>
                  <a:lnTo>
                    <a:pt x="29284" y="10462"/>
                  </a:lnTo>
                  <a:lnTo>
                    <a:pt x="29307" y="10028"/>
                  </a:lnTo>
                  <a:lnTo>
                    <a:pt x="29307" y="9594"/>
                  </a:lnTo>
                  <a:lnTo>
                    <a:pt x="29284" y="9160"/>
                  </a:lnTo>
                  <a:lnTo>
                    <a:pt x="29261" y="8749"/>
                  </a:lnTo>
                  <a:lnTo>
                    <a:pt x="29215" y="8315"/>
                  </a:lnTo>
                  <a:lnTo>
                    <a:pt x="29147" y="8155"/>
                  </a:lnTo>
                  <a:lnTo>
                    <a:pt x="29147" y="7973"/>
                  </a:lnTo>
                  <a:lnTo>
                    <a:pt x="29147" y="7881"/>
                  </a:lnTo>
                  <a:lnTo>
                    <a:pt x="29055" y="7401"/>
                  </a:lnTo>
                  <a:lnTo>
                    <a:pt x="28918" y="6899"/>
                  </a:lnTo>
                  <a:lnTo>
                    <a:pt x="28781" y="6419"/>
                  </a:lnTo>
                  <a:lnTo>
                    <a:pt x="28621" y="5940"/>
                  </a:lnTo>
                  <a:lnTo>
                    <a:pt x="28416" y="5460"/>
                  </a:lnTo>
                  <a:lnTo>
                    <a:pt x="28210" y="4980"/>
                  </a:lnTo>
                  <a:lnTo>
                    <a:pt x="27959" y="4501"/>
                  </a:lnTo>
                  <a:lnTo>
                    <a:pt x="27708" y="4021"/>
                  </a:lnTo>
                  <a:lnTo>
                    <a:pt x="27411" y="3541"/>
                  </a:lnTo>
                  <a:lnTo>
                    <a:pt x="27114" y="3062"/>
                  </a:lnTo>
                  <a:lnTo>
                    <a:pt x="26771" y="2582"/>
                  </a:lnTo>
                  <a:lnTo>
                    <a:pt x="26429" y="2125"/>
                  </a:lnTo>
                  <a:lnTo>
                    <a:pt x="26040" y="1645"/>
                  </a:lnTo>
                  <a:lnTo>
                    <a:pt x="25629" y="1189"/>
                  </a:lnTo>
                  <a:lnTo>
                    <a:pt x="25195" y="709"/>
                  </a:lnTo>
                  <a:lnTo>
                    <a:pt x="24738" y="229"/>
                  </a:lnTo>
                  <a:lnTo>
                    <a:pt x="23071" y="229"/>
                  </a:lnTo>
                  <a:lnTo>
                    <a:pt x="21792" y="206"/>
                  </a:lnTo>
                  <a:lnTo>
                    <a:pt x="19256" y="115"/>
                  </a:lnTo>
                  <a:lnTo>
                    <a:pt x="16789" y="46"/>
                  </a:lnTo>
                  <a:lnTo>
                    <a:pt x="15602" y="24"/>
                  </a:lnTo>
                  <a:lnTo>
                    <a:pt x="144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67"/>
            <p:cNvSpPr/>
            <p:nvPr/>
          </p:nvSpPr>
          <p:spPr>
            <a:xfrm>
              <a:off x="4134278" y="2982656"/>
              <a:ext cx="483932" cy="454886"/>
            </a:xfrm>
            <a:custGeom>
              <a:avLst/>
              <a:gdLst/>
              <a:ahLst/>
              <a:cxnLst/>
              <a:rect l="l" t="t" r="r" b="b"/>
              <a:pathLst>
                <a:path w="29307" h="27548" fill="none" extrusionOk="0">
                  <a:moveTo>
                    <a:pt x="27982" y="15510"/>
                  </a:moveTo>
                  <a:lnTo>
                    <a:pt x="27982" y="15510"/>
                  </a:lnTo>
                  <a:lnTo>
                    <a:pt x="28370" y="14551"/>
                  </a:lnTo>
                  <a:lnTo>
                    <a:pt x="28530" y="14094"/>
                  </a:lnTo>
                  <a:lnTo>
                    <a:pt x="28690" y="13614"/>
                  </a:lnTo>
                  <a:lnTo>
                    <a:pt x="28827" y="13158"/>
                  </a:lnTo>
                  <a:lnTo>
                    <a:pt x="28941" y="12701"/>
                  </a:lnTo>
                  <a:lnTo>
                    <a:pt x="29033" y="12244"/>
                  </a:lnTo>
                  <a:lnTo>
                    <a:pt x="29124" y="11787"/>
                  </a:lnTo>
                  <a:lnTo>
                    <a:pt x="29192" y="11353"/>
                  </a:lnTo>
                  <a:lnTo>
                    <a:pt x="29238" y="10919"/>
                  </a:lnTo>
                  <a:lnTo>
                    <a:pt x="29284" y="10462"/>
                  </a:lnTo>
                  <a:lnTo>
                    <a:pt x="29307" y="10028"/>
                  </a:lnTo>
                  <a:lnTo>
                    <a:pt x="29307" y="9594"/>
                  </a:lnTo>
                  <a:lnTo>
                    <a:pt x="29284" y="9160"/>
                  </a:lnTo>
                  <a:lnTo>
                    <a:pt x="29261" y="8749"/>
                  </a:lnTo>
                  <a:lnTo>
                    <a:pt x="29215" y="8315"/>
                  </a:lnTo>
                  <a:lnTo>
                    <a:pt x="29215" y="8315"/>
                  </a:lnTo>
                  <a:lnTo>
                    <a:pt x="29147" y="8155"/>
                  </a:lnTo>
                  <a:lnTo>
                    <a:pt x="29147" y="7973"/>
                  </a:lnTo>
                  <a:lnTo>
                    <a:pt x="29147" y="7973"/>
                  </a:lnTo>
                  <a:lnTo>
                    <a:pt x="29147" y="7881"/>
                  </a:lnTo>
                  <a:lnTo>
                    <a:pt x="29147" y="7881"/>
                  </a:lnTo>
                  <a:lnTo>
                    <a:pt x="29055" y="7401"/>
                  </a:lnTo>
                  <a:lnTo>
                    <a:pt x="28918" y="6899"/>
                  </a:lnTo>
                  <a:lnTo>
                    <a:pt x="28781" y="6419"/>
                  </a:lnTo>
                  <a:lnTo>
                    <a:pt x="28621" y="5940"/>
                  </a:lnTo>
                  <a:lnTo>
                    <a:pt x="28416" y="5460"/>
                  </a:lnTo>
                  <a:lnTo>
                    <a:pt x="28210" y="4980"/>
                  </a:lnTo>
                  <a:lnTo>
                    <a:pt x="27959" y="4501"/>
                  </a:lnTo>
                  <a:lnTo>
                    <a:pt x="27708" y="4021"/>
                  </a:lnTo>
                  <a:lnTo>
                    <a:pt x="27411" y="3541"/>
                  </a:lnTo>
                  <a:lnTo>
                    <a:pt x="27114" y="3062"/>
                  </a:lnTo>
                  <a:lnTo>
                    <a:pt x="26771" y="2582"/>
                  </a:lnTo>
                  <a:lnTo>
                    <a:pt x="26429" y="2125"/>
                  </a:lnTo>
                  <a:lnTo>
                    <a:pt x="26040" y="1645"/>
                  </a:lnTo>
                  <a:lnTo>
                    <a:pt x="25629" y="1189"/>
                  </a:lnTo>
                  <a:lnTo>
                    <a:pt x="25195" y="709"/>
                  </a:lnTo>
                  <a:lnTo>
                    <a:pt x="24738" y="229"/>
                  </a:lnTo>
                  <a:lnTo>
                    <a:pt x="24738" y="229"/>
                  </a:lnTo>
                  <a:lnTo>
                    <a:pt x="24373" y="229"/>
                  </a:lnTo>
                  <a:lnTo>
                    <a:pt x="24373" y="229"/>
                  </a:lnTo>
                  <a:lnTo>
                    <a:pt x="23071" y="229"/>
                  </a:lnTo>
                  <a:lnTo>
                    <a:pt x="21792" y="206"/>
                  </a:lnTo>
                  <a:lnTo>
                    <a:pt x="19256" y="115"/>
                  </a:lnTo>
                  <a:lnTo>
                    <a:pt x="19256" y="115"/>
                  </a:lnTo>
                  <a:lnTo>
                    <a:pt x="16789" y="46"/>
                  </a:lnTo>
                  <a:lnTo>
                    <a:pt x="15602" y="24"/>
                  </a:lnTo>
                  <a:lnTo>
                    <a:pt x="14437" y="1"/>
                  </a:lnTo>
                  <a:lnTo>
                    <a:pt x="14437" y="1"/>
                  </a:lnTo>
                  <a:lnTo>
                    <a:pt x="13523" y="24"/>
                  </a:lnTo>
                  <a:lnTo>
                    <a:pt x="12609" y="24"/>
                  </a:lnTo>
                  <a:lnTo>
                    <a:pt x="11719" y="69"/>
                  </a:lnTo>
                  <a:lnTo>
                    <a:pt x="10828" y="138"/>
                  </a:lnTo>
                  <a:lnTo>
                    <a:pt x="9960" y="229"/>
                  </a:lnTo>
                  <a:lnTo>
                    <a:pt x="9092" y="366"/>
                  </a:lnTo>
                  <a:lnTo>
                    <a:pt x="8269" y="503"/>
                  </a:lnTo>
                  <a:lnTo>
                    <a:pt x="7470" y="709"/>
                  </a:lnTo>
                  <a:lnTo>
                    <a:pt x="6693" y="937"/>
                  </a:lnTo>
                  <a:lnTo>
                    <a:pt x="6328" y="1074"/>
                  </a:lnTo>
                  <a:lnTo>
                    <a:pt x="5962" y="1234"/>
                  </a:lnTo>
                  <a:lnTo>
                    <a:pt x="5597" y="1394"/>
                  </a:lnTo>
                  <a:lnTo>
                    <a:pt x="5254" y="1577"/>
                  </a:lnTo>
                  <a:lnTo>
                    <a:pt x="4912" y="1760"/>
                  </a:lnTo>
                  <a:lnTo>
                    <a:pt x="4592" y="1965"/>
                  </a:lnTo>
                  <a:lnTo>
                    <a:pt x="4272" y="2171"/>
                  </a:lnTo>
                  <a:lnTo>
                    <a:pt x="3975" y="2399"/>
                  </a:lnTo>
                  <a:lnTo>
                    <a:pt x="3701" y="2650"/>
                  </a:lnTo>
                  <a:lnTo>
                    <a:pt x="3404" y="2902"/>
                  </a:lnTo>
                  <a:lnTo>
                    <a:pt x="3153" y="3199"/>
                  </a:lnTo>
                  <a:lnTo>
                    <a:pt x="2902" y="3496"/>
                  </a:lnTo>
                  <a:lnTo>
                    <a:pt x="2673" y="3792"/>
                  </a:lnTo>
                  <a:lnTo>
                    <a:pt x="2445" y="4135"/>
                  </a:lnTo>
                  <a:lnTo>
                    <a:pt x="2445" y="4135"/>
                  </a:lnTo>
                  <a:lnTo>
                    <a:pt x="2148" y="4615"/>
                  </a:lnTo>
                  <a:lnTo>
                    <a:pt x="1874" y="5094"/>
                  </a:lnTo>
                  <a:lnTo>
                    <a:pt x="1623" y="5574"/>
                  </a:lnTo>
                  <a:lnTo>
                    <a:pt x="1417" y="6077"/>
                  </a:lnTo>
                  <a:lnTo>
                    <a:pt x="1189" y="6556"/>
                  </a:lnTo>
                  <a:lnTo>
                    <a:pt x="1006" y="7036"/>
                  </a:lnTo>
                  <a:lnTo>
                    <a:pt x="846" y="7516"/>
                  </a:lnTo>
                  <a:lnTo>
                    <a:pt x="686" y="7995"/>
                  </a:lnTo>
                  <a:lnTo>
                    <a:pt x="549" y="8475"/>
                  </a:lnTo>
                  <a:lnTo>
                    <a:pt x="435" y="8978"/>
                  </a:lnTo>
                  <a:lnTo>
                    <a:pt x="343" y="9457"/>
                  </a:lnTo>
                  <a:lnTo>
                    <a:pt x="252" y="9937"/>
                  </a:lnTo>
                  <a:lnTo>
                    <a:pt x="115" y="10896"/>
                  </a:lnTo>
                  <a:lnTo>
                    <a:pt x="24" y="11833"/>
                  </a:lnTo>
                  <a:lnTo>
                    <a:pt x="1" y="12792"/>
                  </a:lnTo>
                  <a:lnTo>
                    <a:pt x="1" y="13729"/>
                  </a:lnTo>
                  <a:lnTo>
                    <a:pt x="24" y="14665"/>
                  </a:lnTo>
                  <a:lnTo>
                    <a:pt x="92" y="15579"/>
                  </a:lnTo>
                  <a:lnTo>
                    <a:pt x="184" y="16492"/>
                  </a:lnTo>
                  <a:lnTo>
                    <a:pt x="275" y="17383"/>
                  </a:lnTo>
                  <a:lnTo>
                    <a:pt x="503" y="19142"/>
                  </a:lnTo>
                  <a:lnTo>
                    <a:pt x="503" y="19142"/>
                  </a:lnTo>
                  <a:lnTo>
                    <a:pt x="686" y="20627"/>
                  </a:lnTo>
                  <a:lnTo>
                    <a:pt x="846" y="22043"/>
                  </a:lnTo>
                  <a:lnTo>
                    <a:pt x="846" y="22043"/>
                  </a:lnTo>
                  <a:lnTo>
                    <a:pt x="983" y="23231"/>
                  </a:lnTo>
                  <a:lnTo>
                    <a:pt x="1120" y="24304"/>
                  </a:lnTo>
                  <a:lnTo>
                    <a:pt x="1211" y="24784"/>
                  </a:lnTo>
                  <a:lnTo>
                    <a:pt x="1326" y="25241"/>
                  </a:lnTo>
                  <a:lnTo>
                    <a:pt x="1440" y="25652"/>
                  </a:lnTo>
                  <a:lnTo>
                    <a:pt x="1554" y="26040"/>
                  </a:lnTo>
                  <a:lnTo>
                    <a:pt x="1714" y="26383"/>
                  </a:lnTo>
                  <a:lnTo>
                    <a:pt x="1851" y="26680"/>
                  </a:lnTo>
                  <a:lnTo>
                    <a:pt x="2034" y="26931"/>
                  </a:lnTo>
                  <a:lnTo>
                    <a:pt x="2216" y="27160"/>
                  </a:lnTo>
                  <a:lnTo>
                    <a:pt x="2445" y="27319"/>
                  </a:lnTo>
                  <a:lnTo>
                    <a:pt x="2673" y="27457"/>
                  </a:lnTo>
                  <a:lnTo>
                    <a:pt x="2925" y="27525"/>
                  </a:lnTo>
                  <a:lnTo>
                    <a:pt x="3199" y="27548"/>
                  </a:lnTo>
                  <a:lnTo>
                    <a:pt x="3199" y="27548"/>
                  </a:lnTo>
                  <a:lnTo>
                    <a:pt x="3427" y="27548"/>
                  </a:lnTo>
                  <a:lnTo>
                    <a:pt x="3701" y="27502"/>
                  </a:lnTo>
                  <a:lnTo>
                    <a:pt x="3952" y="27434"/>
                  </a:lnTo>
                  <a:lnTo>
                    <a:pt x="4249" y="27342"/>
                  </a:lnTo>
                  <a:lnTo>
                    <a:pt x="4546" y="27205"/>
                  </a:lnTo>
                  <a:lnTo>
                    <a:pt x="4866" y="27045"/>
                  </a:lnTo>
                  <a:lnTo>
                    <a:pt x="5209" y="26863"/>
                  </a:lnTo>
                  <a:lnTo>
                    <a:pt x="5551" y="26657"/>
                  </a:lnTo>
                  <a:lnTo>
                    <a:pt x="5917" y="26429"/>
                  </a:lnTo>
                  <a:lnTo>
                    <a:pt x="6305" y="26155"/>
                  </a:lnTo>
                  <a:lnTo>
                    <a:pt x="7105" y="25561"/>
                  </a:lnTo>
                  <a:lnTo>
                    <a:pt x="7973" y="24830"/>
                  </a:lnTo>
                  <a:lnTo>
                    <a:pt x="8886" y="24007"/>
                  </a:lnTo>
                  <a:lnTo>
                    <a:pt x="8886" y="24007"/>
                  </a:lnTo>
                  <a:lnTo>
                    <a:pt x="9023" y="23916"/>
                  </a:lnTo>
                  <a:lnTo>
                    <a:pt x="9160" y="23870"/>
                  </a:lnTo>
                  <a:lnTo>
                    <a:pt x="9160" y="23870"/>
                  </a:lnTo>
                  <a:lnTo>
                    <a:pt x="9868" y="23642"/>
                  </a:lnTo>
                  <a:lnTo>
                    <a:pt x="11673" y="23048"/>
                  </a:lnTo>
                  <a:lnTo>
                    <a:pt x="12883" y="22637"/>
                  </a:lnTo>
                  <a:lnTo>
                    <a:pt x="14254" y="22180"/>
                  </a:lnTo>
                  <a:lnTo>
                    <a:pt x="15739" y="21632"/>
                  </a:lnTo>
                  <a:lnTo>
                    <a:pt x="17315" y="21061"/>
                  </a:lnTo>
                  <a:lnTo>
                    <a:pt x="18914" y="20421"/>
                  </a:lnTo>
                  <a:lnTo>
                    <a:pt x="20513" y="19759"/>
                  </a:lnTo>
                  <a:lnTo>
                    <a:pt x="22089" y="19074"/>
                  </a:lnTo>
                  <a:lnTo>
                    <a:pt x="22842" y="18708"/>
                  </a:lnTo>
                  <a:lnTo>
                    <a:pt x="23573" y="18366"/>
                  </a:lnTo>
                  <a:lnTo>
                    <a:pt x="24281" y="18000"/>
                  </a:lnTo>
                  <a:lnTo>
                    <a:pt x="24967" y="17635"/>
                  </a:lnTo>
                  <a:lnTo>
                    <a:pt x="25583" y="17292"/>
                  </a:lnTo>
                  <a:lnTo>
                    <a:pt x="26177" y="16926"/>
                  </a:lnTo>
                  <a:lnTo>
                    <a:pt x="26703" y="16561"/>
                  </a:lnTo>
                  <a:lnTo>
                    <a:pt x="27205" y="16196"/>
                  </a:lnTo>
                  <a:lnTo>
                    <a:pt x="27616" y="15853"/>
                  </a:lnTo>
                  <a:lnTo>
                    <a:pt x="27982" y="1551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67"/>
            <p:cNvSpPr/>
            <p:nvPr/>
          </p:nvSpPr>
          <p:spPr>
            <a:xfrm>
              <a:off x="4110897" y="2611142"/>
              <a:ext cx="258008" cy="500907"/>
            </a:xfrm>
            <a:custGeom>
              <a:avLst/>
              <a:gdLst/>
              <a:ahLst/>
              <a:cxnLst/>
              <a:rect l="l" t="t" r="r" b="b"/>
              <a:pathLst>
                <a:path w="15625" h="30335" extrusionOk="0">
                  <a:moveTo>
                    <a:pt x="549" y="1"/>
                  </a:moveTo>
                  <a:lnTo>
                    <a:pt x="435" y="823"/>
                  </a:lnTo>
                  <a:lnTo>
                    <a:pt x="343" y="1668"/>
                  </a:lnTo>
                  <a:lnTo>
                    <a:pt x="252" y="2513"/>
                  </a:lnTo>
                  <a:lnTo>
                    <a:pt x="183" y="3358"/>
                  </a:lnTo>
                  <a:lnTo>
                    <a:pt x="138" y="4249"/>
                  </a:lnTo>
                  <a:lnTo>
                    <a:pt x="115" y="5117"/>
                  </a:lnTo>
                  <a:lnTo>
                    <a:pt x="92" y="6031"/>
                  </a:lnTo>
                  <a:lnTo>
                    <a:pt x="115" y="6945"/>
                  </a:lnTo>
                  <a:lnTo>
                    <a:pt x="138" y="8087"/>
                  </a:lnTo>
                  <a:lnTo>
                    <a:pt x="161" y="9252"/>
                  </a:lnTo>
                  <a:lnTo>
                    <a:pt x="161" y="11581"/>
                  </a:lnTo>
                  <a:lnTo>
                    <a:pt x="115" y="13911"/>
                  </a:lnTo>
                  <a:lnTo>
                    <a:pt x="69" y="16218"/>
                  </a:lnTo>
                  <a:lnTo>
                    <a:pt x="23" y="18502"/>
                  </a:lnTo>
                  <a:lnTo>
                    <a:pt x="1" y="20741"/>
                  </a:lnTo>
                  <a:lnTo>
                    <a:pt x="1" y="22865"/>
                  </a:lnTo>
                  <a:lnTo>
                    <a:pt x="23" y="23893"/>
                  </a:lnTo>
                  <a:lnTo>
                    <a:pt x="69" y="24852"/>
                  </a:lnTo>
                  <a:lnTo>
                    <a:pt x="115" y="25766"/>
                  </a:lnTo>
                  <a:lnTo>
                    <a:pt x="206" y="26611"/>
                  </a:lnTo>
                  <a:lnTo>
                    <a:pt x="320" y="27411"/>
                  </a:lnTo>
                  <a:lnTo>
                    <a:pt x="435" y="28119"/>
                  </a:lnTo>
                  <a:lnTo>
                    <a:pt x="595" y="28736"/>
                  </a:lnTo>
                  <a:lnTo>
                    <a:pt x="686" y="29032"/>
                  </a:lnTo>
                  <a:lnTo>
                    <a:pt x="800" y="29284"/>
                  </a:lnTo>
                  <a:lnTo>
                    <a:pt x="891" y="29512"/>
                  </a:lnTo>
                  <a:lnTo>
                    <a:pt x="1006" y="29718"/>
                  </a:lnTo>
                  <a:lnTo>
                    <a:pt x="1143" y="29900"/>
                  </a:lnTo>
                  <a:lnTo>
                    <a:pt x="1280" y="30060"/>
                  </a:lnTo>
                  <a:lnTo>
                    <a:pt x="1394" y="30152"/>
                  </a:lnTo>
                  <a:lnTo>
                    <a:pt x="1508" y="30243"/>
                  </a:lnTo>
                  <a:lnTo>
                    <a:pt x="1645" y="30289"/>
                  </a:lnTo>
                  <a:lnTo>
                    <a:pt x="1782" y="30334"/>
                  </a:lnTo>
                  <a:lnTo>
                    <a:pt x="1919" y="30334"/>
                  </a:lnTo>
                  <a:lnTo>
                    <a:pt x="2079" y="30312"/>
                  </a:lnTo>
                  <a:lnTo>
                    <a:pt x="2262" y="30289"/>
                  </a:lnTo>
                  <a:lnTo>
                    <a:pt x="2445" y="30243"/>
                  </a:lnTo>
                  <a:lnTo>
                    <a:pt x="2993" y="30038"/>
                  </a:lnTo>
                  <a:lnTo>
                    <a:pt x="3518" y="29832"/>
                  </a:lnTo>
                  <a:lnTo>
                    <a:pt x="4044" y="29604"/>
                  </a:lnTo>
                  <a:lnTo>
                    <a:pt x="4546" y="29375"/>
                  </a:lnTo>
                  <a:lnTo>
                    <a:pt x="5071" y="29124"/>
                  </a:lnTo>
                  <a:lnTo>
                    <a:pt x="5574" y="28850"/>
                  </a:lnTo>
                  <a:lnTo>
                    <a:pt x="6579" y="28279"/>
                  </a:lnTo>
                  <a:lnTo>
                    <a:pt x="7584" y="27639"/>
                  </a:lnTo>
                  <a:lnTo>
                    <a:pt x="8612" y="26931"/>
                  </a:lnTo>
                  <a:lnTo>
                    <a:pt x="9663" y="26200"/>
                  </a:lnTo>
                  <a:lnTo>
                    <a:pt x="10759" y="25401"/>
                  </a:lnTo>
                  <a:lnTo>
                    <a:pt x="13043" y="23779"/>
                  </a:lnTo>
                  <a:lnTo>
                    <a:pt x="14299" y="22934"/>
                  </a:lnTo>
                  <a:lnTo>
                    <a:pt x="15624" y="22043"/>
                  </a:lnTo>
                  <a:lnTo>
                    <a:pt x="14848" y="21426"/>
                  </a:lnTo>
                  <a:lnTo>
                    <a:pt x="14071" y="20787"/>
                  </a:lnTo>
                  <a:lnTo>
                    <a:pt x="13317" y="20079"/>
                  </a:lnTo>
                  <a:lnTo>
                    <a:pt x="12541" y="19348"/>
                  </a:lnTo>
                  <a:lnTo>
                    <a:pt x="11810" y="18594"/>
                  </a:lnTo>
                  <a:lnTo>
                    <a:pt x="11056" y="17772"/>
                  </a:lnTo>
                  <a:lnTo>
                    <a:pt x="10325" y="16926"/>
                  </a:lnTo>
                  <a:lnTo>
                    <a:pt x="9594" y="16036"/>
                  </a:lnTo>
                  <a:lnTo>
                    <a:pt x="8886" y="15122"/>
                  </a:lnTo>
                  <a:lnTo>
                    <a:pt x="8178" y="14163"/>
                  </a:lnTo>
                  <a:lnTo>
                    <a:pt x="7470" y="13157"/>
                  </a:lnTo>
                  <a:lnTo>
                    <a:pt x="6762" y="12107"/>
                  </a:lnTo>
                  <a:lnTo>
                    <a:pt x="6076" y="11033"/>
                  </a:lnTo>
                  <a:lnTo>
                    <a:pt x="5414" y="9914"/>
                  </a:lnTo>
                  <a:lnTo>
                    <a:pt x="4752" y="8749"/>
                  </a:lnTo>
                  <a:lnTo>
                    <a:pt x="4089" y="7538"/>
                  </a:lnTo>
                  <a:lnTo>
                    <a:pt x="3518" y="6488"/>
                  </a:lnTo>
                  <a:lnTo>
                    <a:pt x="2993" y="5460"/>
                  </a:lnTo>
                  <a:lnTo>
                    <a:pt x="2513" y="4455"/>
                  </a:lnTo>
                  <a:lnTo>
                    <a:pt x="2056" y="3473"/>
                  </a:lnTo>
                  <a:lnTo>
                    <a:pt x="1234" y="1645"/>
                  </a:lnTo>
                  <a:lnTo>
                    <a:pt x="5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67"/>
            <p:cNvSpPr/>
            <p:nvPr/>
          </p:nvSpPr>
          <p:spPr>
            <a:xfrm>
              <a:off x="4155398" y="2620570"/>
              <a:ext cx="334196" cy="337598"/>
            </a:xfrm>
            <a:custGeom>
              <a:avLst/>
              <a:gdLst/>
              <a:ahLst/>
              <a:cxnLst/>
              <a:rect l="l" t="t" r="r" b="b"/>
              <a:pathLst>
                <a:path w="20239" h="20445" extrusionOk="0">
                  <a:moveTo>
                    <a:pt x="1" y="1"/>
                  </a:moveTo>
                  <a:lnTo>
                    <a:pt x="503" y="1143"/>
                  </a:lnTo>
                  <a:lnTo>
                    <a:pt x="1052" y="2353"/>
                  </a:lnTo>
                  <a:lnTo>
                    <a:pt x="1668" y="3633"/>
                  </a:lnTo>
                  <a:lnTo>
                    <a:pt x="2331" y="4957"/>
                  </a:lnTo>
                  <a:lnTo>
                    <a:pt x="3039" y="6305"/>
                  </a:lnTo>
                  <a:lnTo>
                    <a:pt x="3815" y="7698"/>
                  </a:lnTo>
                  <a:lnTo>
                    <a:pt x="4638" y="9115"/>
                  </a:lnTo>
                  <a:lnTo>
                    <a:pt x="5529" y="10508"/>
                  </a:lnTo>
                  <a:lnTo>
                    <a:pt x="6465" y="11901"/>
                  </a:lnTo>
                  <a:lnTo>
                    <a:pt x="6945" y="12609"/>
                  </a:lnTo>
                  <a:lnTo>
                    <a:pt x="7447" y="13295"/>
                  </a:lnTo>
                  <a:lnTo>
                    <a:pt x="7973" y="13957"/>
                  </a:lnTo>
                  <a:lnTo>
                    <a:pt x="8498" y="14642"/>
                  </a:lnTo>
                  <a:lnTo>
                    <a:pt x="9046" y="15282"/>
                  </a:lnTo>
                  <a:lnTo>
                    <a:pt x="9594" y="15921"/>
                  </a:lnTo>
                  <a:lnTo>
                    <a:pt x="10165" y="16561"/>
                  </a:lnTo>
                  <a:lnTo>
                    <a:pt x="10759" y="17178"/>
                  </a:lnTo>
                  <a:lnTo>
                    <a:pt x="11353" y="17772"/>
                  </a:lnTo>
                  <a:lnTo>
                    <a:pt x="11970" y="18343"/>
                  </a:lnTo>
                  <a:lnTo>
                    <a:pt x="12587" y="18914"/>
                  </a:lnTo>
                  <a:lnTo>
                    <a:pt x="13226" y="19439"/>
                  </a:lnTo>
                  <a:lnTo>
                    <a:pt x="13866" y="19964"/>
                  </a:lnTo>
                  <a:lnTo>
                    <a:pt x="14528" y="20444"/>
                  </a:lnTo>
                  <a:lnTo>
                    <a:pt x="15305" y="19964"/>
                  </a:lnTo>
                  <a:lnTo>
                    <a:pt x="16127" y="19485"/>
                  </a:lnTo>
                  <a:lnTo>
                    <a:pt x="16470" y="19279"/>
                  </a:lnTo>
                  <a:lnTo>
                    <a:pt x="16767" y="19074"/>
                  </a:lnTo>
                  <a:lnTo>
                    <a:pt x="17064" y="18822"/>
                  </a:lnTo>
                  <a:lnTo>
                    <a:pt x="17338" y="18594"/>
                  </a:lnTo>
                  <a:lnTo>
                    <a:pt x="17612" y="18320"/>
                  </a:lnTo>
                  <a:lnTo>
                    <a:pt x="17840" y="18046"/>
                  </a:lnTo>
                  <a:lnTo>
                    <a:pt x="18092" y="17772"/>
                  </a:lnTo>
                  <a:lnTo>
                    <a:pt x="18297" y="17475"/>
                  </a:lnTo>
                  <a:lnTo>
                    <a:pt x="18503" y="17155"/>
                  </a:lnTo>
                  <a:lnTo>
                    <a:pt x="18708" y="16835"/>
                  </a:lnTo>
                  <a:lnTo>
                    <a:pt x="18868" y="16515"/>
                  </a:lnTo>
                  <a:lnTo>
                    <a:pt x="19051" y="16150"/>
                  </a:lnTo>
                  <a:lnTo>
                    <a:pt x="19188" y="15807"/>
                  </a:lnTo>
                  <a:lnTo>
                    <a:pt x="19325" y="15442"/>
                  </a:lnTo>
                  <a:lnTo>
                    <a:pt x="19462" y="15053"/>
                  </a:lnTo>
                  <a:lnTo>
                    <a:pt x="19576" y="14665"/>
                  </a:lnTo>
                  <a:lnTo>
                    <a:pt x="19782" y="13866"/>
                  </a:lnTo>
                  <a:lnTo>
                    <a:pt x="19942" y="13020"/>
                  </a:lnTo>
                  <a:lnTo>
                    <a:pt x="20079" y="12152"/>
                  </a:lnTo>
                  <a:lnTo>
                    <a:pt x="20147" y="11262"/>
                  </a:lnTo>
                  <a:lnTo>
                    <a:pt x="20216" y="10325"/>
                  </a:lnTo>
                  <a:lnTo>
                    <a:pt x="20239" y="9366"/>
                  </a:lnTo>
                  <a:lnTo>
                    <a:pt x="20239" y="8361"/>
                  </a:lnTo>
                  <a:lnTo>
                    <a:pt x="20216" y="7356"/>
                  </a:lnTo>
                  <a:lnTo>
                    <a:pt x="19393" y="7333"/>
                  </a:lnTo>
                  <a:lnTo>
                    <a:pt x="18571" y="7310"/>
                  </a:lnTo>
                  <a:lnTo>
                    <a:pt x="17795" y="7264"/>
                  </a:lnTo>
                  <a:lnTo>
                    <a:pt x="16995" y="7196"/>
                  </a:lnTo>
                  <a:lnTo>
                    <a:pt x="16241" y="7104"/>
                  </a:lnTo>
                  <a:lnTo>
                    <a:pt x="15510" y="7013"/>
                  </a:lnTo>
                  <a:lnTo>
                    <a:pt x="14779" y="6899"/>
                  </a:lnTo>
                  <a:lnTo>
                    <a:pt x="14049" y="6762"/>
                  </a:lnTo>
                  <a:lnTo>
                    <a:pt x="13363" y="6625"/>
                  </a:lnTo>
                  <a:lnTo>
                    <a:pt x="12678" y="6488"/>
                  </a:lnTo>
                  <a:lnTo>
                    <a:pt x="12016" y="6328"/>
                  </a:lnTo>
                  <a:lnTo>
                    <a:pt x="11376" y="6145"/>
                  </a:lnTo>
                  <a:lnTo>
                    <a:pt x="10737" y="5962"/>
                  </a:lnTo>
                  <a:lnTo>
                    <a:pt x="10120" y="5780"/>
                  </a:lnTo>
                  <a:lnTo>
                    <a:pt x="8932" y="5369"/>
                  </a:lnTo>
                  <a:lnTo>
                    <a:pt x="7813" y="4935"/>
                  </a:lnTo>
                  <a:lnTo>
                    <a:pt x="6739" y="4455"/>
                  </a:lnTo>
                  <a:lnTo>
                    <a:pt x="5734" y="3975"/>
                  </a:lnTo>
                  <a:lnTo>
                    <a:pt x="4798" y="3450"/>
                  </a:lnTo>
                  <a:lnTo>
                    <a:pt x="3907" y="2924"/>
                  </a:lnTo>
                  <a:lnTo>
                    <a:pt x="3085" y="2399"/>
                  </a:lnTo>
                  <a:lnTo>
                    <a:pt x="2308" y="1874"/>
                  </a:lnTo>
                  <a:lnTo>
                    <a:pt x="1577" y="1326"/>
                  </a:lnTo>
                  <a:lnTo>
                    <a:pt x="755" y="663"/>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67"/>
            <p:cNvSpPr/>
            <p:nvPr/>
          </p:nvSpPr>
          <p:spPr>
            <a:xfrm>
              <a:off x="4155398" y="2620570"/>
              <a:ext cx="334196" cy="337598"/>
            </a:xfrm>
            <a:custGeom>
              <a:avLst/>
              <a:gdLst/>
              <a:ahLst/>
              <a:cxnLst/>
              <a:rect l="l" t="t" r="r" b="b"/>
              <a:pathLst>
                <a:path w="20239" h="20445" fill="none" extrusionOk="0">
                  <a:moveTo>
                    <a:pt x="1577" y="1326"/>
                  </a:moveTo>
                  <a:lnTo>
                    <a:pt x="1577" y="1326"/>
                  </a:lnTo>
                  <a:lnTo>
                    <a:pt x="755" y="663"/>
                  </a:lnTo>
                  <a:lnTo>
                    <a:pt x="1" y="1"/>
                  </a:lnTo>
                  <a:lnTo>
                    <a:pt x="1" y="1"/>
                  </a:lnTo>
                  <a:lnTo>
                    <a:pt x="503" y="1143"/>
                  </a:lnTo>
                  <a:lnTo>
                    <a:pt x="1052" y="2353"/>
                  </a:lnTo>
                  <a:lnTo>
                    <a:pt x="1668" y="3633"/>
                  </a:lnTo>
                  <a:lnTo>
                    <a:pt x="2331" y="4957"/>
                  </a:lnTo>
                  <a:lnTo>
                    <a:pt x="3039" y="6305"/>
                  </a:lnTo>
                  <a:lnTo>
                    <a:pt x="3815" y="7698"/>
                  </a:lnTo>
                  <a:lnTo>
                    <a:pt x="4638" y="9115"/>
                  </a:lnTo>
                  <a:lnTo>
                    <a:pt x="5529" y="10508"/>
                  </a:lnTo>
                  <a:lnTo>
                    <a:pt x="6465" y="11901"/>
                  </a:lnTo>
                  <a:lnTo>
                    <a:pt x="6945" y="12609"/>
                  </a:lnTo>
                  <a:lnTo>
                    <a:pt x="7447" y="13295"/>
                  </a:lnTo>
                  <a:lnTo>
                    <a:pt x="7973" y="13957"/>
                  </a:lnTo>
                  <a:lnTo>
                    <a:pt x="8498" y="14642"/>
                  </a:lnTo>
                  <a:lnTo>
                    <a:pt x="9046" y="15282"/>
                  </a:lnTo>
                  <a:lnTo>
                    <a:pt x="9594" y="15921"/>
                  </a:lnTo>
                  <a:lnTo>
                    <a:pt x="10165" y="16561"/>
                  </a:lnTo>
                  <a:lnTo>
                    <a:pt x="10759" y="17178"/>
                  </a:lnTo>
                  <a:lnTo>
                    <a:pt x="11353" y="17772"/>
                  </a:lnTo>
                  <a:lnTo>
                    <a:pt x="11970" y="18343"/>
                  </a:lnTo>
                  <a:lnTo>
                    <a:pt x="12587" y="18914"/>
                  </a:lnTo>
                  <a:lnTo>
                    <a:pt x="13226" y="19439"/>
                  </a:lnTo>
                  <a:lnTo>
                    <a:pt x="13866" y="19964"/>
                  </a:lnTo>
                  <a:lnTo>
                    <a:pt x="14528" y="20444"/>
                  </a:lnTo>
                  <a:lnTo>
                    <a:pt x="14528" y="20444"/>
                  </a:lnTo>
                  <a:lnTo>
                    <a:pt x="15305" y="19964"/>
                  </a:lnTo>
                  <a:lnTo>
                    <a:pt x="16127" y="19485"/>
                  </a:lnTo>
                  <a:lnTo>
                    <a:pt x="16127" y="19485"/>
                  </a:lnTo>
                  <a:lnTo>
                    <a:pt x="16470" y="19279"/>
                  </a:lnTo>
                  <a:lnTo>
                    <a:pt x="16767" y="19074"/>
                  </a:lnTo>
                  <a:lnTo>
                    <a:pt x="17064" y="18822"/>
                  </a:lnTo>
                  <a:lnTo>
                    <a:pt x="17338" y="18594"/>
                  </a:lnTo>
                  <a:lnTo>
                    <a:pt x="17612" y="18320"/>
                  </a:lnTo>
                  <a:lnTo>
                    <a:pt x="17840" y="18046"/>
                  </a:lnTo>
                  <a:lnTo>
                    <a:pt x="18092" y="17772"/>
                  </a:lnTo>
                  <a:lnTo>
                    <a:pt x="18297" y="17475"/>
                  </a:lnTo>
                  <a:lnTo>
                    <a:pt x="18503" y="17155"/>
                  </a:lnTo>
                  <a:lnTo>
                    <a:pt x="18708" y="16835"/>
                  </a:lnTo>
                  <a:lnTo>
                    <a:pt x="18868" y="16515"/>
                  </a:lnTo>
                  <a:lnTo>
                    <a:pt x="19051" y="16150"/>
                  </a:lnTo>
                  <a:lnTo>
                    <a:pt x="19188" y="15807"/>
                  </a:lnTo>
                  <a:lnTo>
                    <a:pt x="19325" y="15442"/>
                  </a:lnTo>
                  <a:lnTo>
                    <a:pt x="19462" y="15053"/>
                  </a:lnTo>
                  <a:lnTo>
                    <a:pt x="19576" y="14665"/>
                  </a:lnTo>
                  <a:lnTo>
                    <a:pt x="19782" y="13866"/>
                  </a:lnTo>
                  <a:lnTo>
                    <a:pt x="19942" y="13020"/>
                  </a:lnTo>
                  <a:lnTo>
                    <a:pt x="20079" y="12152"/>
                  </a:lnTo>
                  <a:lnTo>
                    <a:pt x="20147" y="11262"/>
                  </a:lnTo>
                  <a:lnTo>
                    <a:pt x="20216" y="10325"/>
                  </a:lnTo>
                  <a:lnTo>
                    <a:pt x="20239" y="9366"/>
                  </a:lnTo>
                  <a:lnTo>
                    <a:pt x="20239" y="8361"/>
                  </a:lnTo>
                  <a:lnTo>
                    <a:pt x="20216" y="7356"/>
                  </a:lnTo>
                  <a:lnTo>
                    <a:pt x="20216" y="7356"/>
                  </a:lnTo>
                  <a:lnTo>
                    <a:pt x="19393" y="7333"/>
                  </a:lnTo>
                  <a:lnTo>
                    <a:pt x="18571" y="7310"/>
                  </a:lnTo>
                  <a:lnTo>
                    <a:pt x="17795" y="7264"/>
                  </a:lnTo>
                  <a:lnTo>
                    <a:pt x="16995" y="7196"/>
                  </a:lnTo>
                  <a:lnTo>
                    <a:pt x="16241" y="7104"/>
                  </a:lnTo>
                  <a:lnTo>
                    <a:pt x="15510" y="7013"/>
                  </a:lnTo>
                  <a:lnTo>
                    <a:pt x="14779" y="6899"/>
                  </a:lnTo>
                  <a:lnTo>
                    <a:pt x="14049" y="6762"/>
                  </a:lnTo>
                  <a:lnTo>
                    <a:pt x="13363" y="6625"/>
                  </a:lnTo>
                  <a:lnTo>
                    <a:pt x="12678" y="6488"/>
                  </a:lnTo>
                  <a:lnTo>
                    <a:pt x="12016" y="6328"/>
                  </a:lnTo>
                  <a:lnTo>
                    <a:pt x="11376" y="6145"/>
                  </a:lnTo>
                  <a:lnTo>
                    <a:pt x="10737" y="5962"/>
                  </a:lnTo>
                  <a:lnTo>
                    <a:pt x="10120" y="5780"/>
                  </a:lnTo>
                  <a:lnTo>
                    <a:pt x="8932" y="5369"/>
                  </a:lnTo>
                  <a:lnTo>
                    <a:pt x="7813" y="4935"/>
                  </a:lnTo>
                  <a:lnTo>
                    <a:pt x="6739" y="4455"/>
                  </a:lnTo>
                  <a:lnTo>
                    <a:pt x="5734" y="3975"/>
                  </a:lnTo>
                  <a:lnTo>
                    <a:pt x="4798" y="3450"/>
                  </a:lnTo>
                  <a:lnTo>
                    <a:pt x="3907" y="2924"/>
                  </a:lnTo>
                  <a:lnTo>
                    <a:pt x="3085" y="2399"/>
                  </a:lnTo>
                  <a:lnTo>
                    <a:pt x="2308" y="1874"/>
                  </a:lnTo>
                  <a:lnTo>
                    <a:pt x="1577" y="132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67"/>
            <p:cNvSpPr/>
            <p:nvPr/>
          </p:nvSpPr>
          <p:spPr>
            <a:xfrm>
              <a:off x="4132016" y="2158154"/>
              <a:ext cx="356076" cy="554837"/>
            </a:xfrm>
            <a:custGeom>
              <a:avLst/>
              <a:gdLst/>
              <a:ahLst/>
              <a:cxnLst/>
              <a:rect l="l" t="t" r="r" b="b"/>
              <a:pathLst>
                <a:path w="21564" h="33601" extrusionOk="0">
                  <a:moveTo>
                    <a:pt x="16150" y="1"/>
                  </a:moveTo>
                  <a:lnTo>
                    <a:pt x="15830" y="24"/>
                  </a:lnTo>
                  <a:lnTo>
                    <a:pt x="15510" y="46"/>
                  </a:lnTo>
                  <a:lnTo>
                    <a:pt x="15190" y="115"/>
                  </a:lnTo>
                  <a:lnTo>
                    <a:pt x="14871" y="206"/>
                  </a:lnTo>
                  <a:lnTo>
                    <a:pt x="14551" y="298"/>
                  </a:lnTo>
                  <a:lnTo>
                    <a:pt x="14254" y="435"/>
                  </a:lnTo>
                  <a:lnTo>
                    <a:pt x="13957" y="572"/>
                  </a:lnTo>
                  <a:lnTo>
                    <a:pt x="13660" y="732"/>
                  </a:lnTo>
                  <a:lnTo>
                    <a:pt x="13363" y="914"/>
                  </a:lnTo>
                  <a:lnTo>
                    <a:pt x="13066" y="1120"/>
                  </a:lnTo>
                  <a:lnTo>
                    <a:pt x="12792" y="1326"/>
                  </a:lnTo>
                  <a:lnTo>
                    <a:pt x="12518" y="1577"/>
                  </a:lnTo>
                  <a:lnTo>
                    <a:pt x="11947" y="2079"/>
                  </a:lnTo>
                  <a:lnTo>
                    <a:pt x="11422" y="2628"/>
                  </a:lnTo>
                  <a:lnTo>
                    <a:pt x="10896" y="3221"/>
                  </a:lnTo>
                  <a:lnTo>
                    <a:pt x="10371" y="3861"/>
                  </a:lnTo>
                  <a:lnTo>
                    <a:pt x="9891" y="4546"/>
                  </a:lnTo>
                  <a:lnTo>
                    <a:pt x="9389" y="5231"/>
                  </a:lnTo>
                  <a:lnTo>
                    <a:pt x="8909" y="5940"/>
                  </a:lnTo>
                  <a:lnTo>
                    <a:pt x="8452" y="6671"/>
                  </a:lnTo>
                  <a:lnTo>
                    <a:pt x="7538" y="8110"/>
                  </a:lnTo>
                  <a:lnTo>
                    <a:pt x="6716" y="9389"/>
                  </a:lnTo>
                  <a:lnTo>
                    <a:pt x="5734" y="10965"/>
                  </a:lnTo>
                  <a:lnTo>
                    <a:pt x="4752" y="12587"/>
                  </a:lnTo>
                  <a:lnTo>
                    <a:pt x="4295" y="13432"/>
                  </a:lnTo>
                  <a:lnTo>
                    <a:pt x="3815" y="14277"/>
                  </a:lnTo>
                  <a:lnTo>
                    <a:pt x="3358" y="15168"/>
                  </a:lnTo>
                  <a:lnTo>
                    <a:pt x="2924" y="16058"/>
                  </a:lnTo>
                  <a:lnTo>
                    <a:pt x="2490" y="16972"/>
                  </a:lnTo>
                  <a:lnTo>
                    <a:pt x="2079" y="17909"/>
                  </a:lnTo>
                  <a:lnTo>
                    <a:pt x="1668" y="18845"/>
                  </a:lnTo>
                  <a:lnTo>
                    <a:pt x="1280" y="19827"/>
                  </a:lnTo>
                  <a:lnTo>
                    <a:pt x="937" y="20832"/>
                  </a:lnTo>
                  <a:lnTo>
                    <a:pt x="595" y="21837"/>
                  </a:lnTo>
                  <a:lnTo>
                    <a:pt x="275" y="22888"/>
                  </a:lnTo>
                  <a:lnTo>
                    <a:pt x="1" y="23939"/>
                  </a:lnTo>
                  <a:lnTo>
                    <a:pt x="389" y="24419"/>
                  </a:lnTo>
                  <a:lnTo>
                    <a:pt x="823" y="24898"/>
                  </a:lnTo>
                  <a:lnTo>
                    <a:pt x="1280" y="25401"/>
                  </a:lnTo>
                  <a:lnTo>
                    <a:pt x="1782" y="25926"/>
                  </a:lnTo>
                  <a:lnTo>
                    <a:pt x="2308" y="26451"/>
                  </a:lnTo>
                  <a:lnTo>
                    <a:pt x="2879" y="26954"/>
                  </a:lnTo>
                  <a:lnTo>
                    <a:pt x="3496" y="27479"/>
                  </a:lnTo>
                  <a:lnTo>
                    <a:pt x="4135" y="28005"/>
                  </a:lnTo>
                  <a:lnTo>
                    <a:pt x="5049" y="28667"/>
                  </a:lnTo>
                  <a:lnTo>
                    <a:pt x="5962" y="29261"/>
                  </a:lnTo>
                  <a:lnTo>
                    <a:pt x="6899" y="29855"/>
                  </a:lnTo>
                  <a:lnTo>
                    <a:pt x="7881" y="30380"/>
                  </a:lnTo>
                  <a:lnTo>
                    <a:pt x="8886" y="30883"/>
                  </a:lnTo>
                  <a:lnTo>
                    <a:pt x="9914" y="31317"/>
                  </a:lnTo>
                  <a:lnTo>
                    <a:pt x="10988" y="31751"/>
                  </a:lnTo>
                  <a:lnTo>
                    <a:pt x="12061" y="32116"/>
                  </a:lnTo>
                  <a:lnTo>
                    <a:pt x="13158" y="32436"/>
                  </a:lnTo>
                  <a:lnTo>
                    <a:pt x="14300" y="32733"/>
                  </a:lnTo>
                  <a:lnTo>
                    <a:pt x="15442" y="32984"/>
                  </a:lnTo>
                  <a:lnTo>
                    <a:pt x="16629" y="33190"/>
                  </a:lnTo>
                  <a:lnTo>
                    <a:pt x="17817" y="33350"/>
                  </a:lnTo>
                  <a:lnTo>
                    <a:pt x="19051" y="33487"/>
                  </a:lnTo>
                  <a:lnTo>
                    <a:pt x="20284" y="33578"/>
                  </a:lnTo>
                  <a:lnTo>
                    <a:pt x="21563" y="33601"/>
                  </a:lnTo>
                  <a:lnTo>
                    <a:pt x="21449" y="31979"/>
                  </a:lnTo>
                  <a:lnTo>
                    <a:pt x="21289" y="30312"/>
                  </a:lnTo>
                  <a:lnTo>
                    <a:pt x="21266" y="29581"/>
                  </a:lnTo>
                  <a:lnTo>
                    <a:pt x="21266" y="28553"/>
                  </a:lnTo>
                  <a:lnTo>
                    <a:pt x="21335" y="25652"/>
                  </a:lnTo>
                  <a:lnTo>
                    <a:pt x="21403" y="22591"/>
                  </a:lnTo>
                  <a:lnTo>
                    <a:pt x="21426" y="20832"/>
                  </a:lnTo>
                  <a:lnTo>
                    <a:pt x="21426" y="18937"/>
                  </a:lnTo>
                  <a:lnTo>
                    <a:pt x="21426" y="16995"/>
                  </a:lnTo>
                  <a:lnTo>
                    <a:pt x="21381" y="14985"/>
                  </a:lnTo>
                  <a:lnTo>
                    <a:pt x="21312" y="12952"/>
                  </a:lnTo>
                  <a:lnTo>
                    <a:pt x="21221" y="10988"/>
                  </a:lnTo>
                  <a:lnTo>
                    <a:pt x="21152" y="10005"/>
                  </a:lnTo>
                  <a:lnTo>
                    <a:pt x="21061" y="9069"/>
                  </a:lnTo>
                  <a:lnTo>
                    <a:pt x="20969" y="8132"/>
                  </a:lnTo>
                  <a:lnTo>
                    <a:pt x="20855" y="7242"/>
                  </a:lnTo>
                  <a:lnTo>
                    <a:pt x="20741" y="6374"/>
                  </a:lnTo>
                  <a:lnTo>
                    <a:pt x="20581" y="5551"/>
                  </a:lnTo>
                  <a:lnTo>
                    <a:pt x="20444" y="4775"/>
                  </a:lnTo>
                  <a:lnTo>
                    <a:pt x="20261" y="4044"/>
                  </a:lnTo>
                  <a:lnTo>
                    <a:pt x="20079" y="3358"/>
                  </a:lnTo>
                  <a:lnTo>
                    <a:pt x="19873" y="2742"/>
                  </a:lnTo>
                  <a:lnTo>
                    <a:pt x="19645" y="2171"/>
                  </a:lnTo>
                  <a:lnTo>
                    <a:pt x="19393" y="1691"/>
                  </a:lnTo>
                  <a:lnTo>
                    <a:pt x="19256" y="1463"/>
                  </a:lnTo>
                  <a:lnTo>
                    <a:pt x="19119" y="1257"/>
                  </a:lnTo>
                  <a:lnTo>
                    <a:pt x="18982" y="1074"/>
                  </a:lnTo>
                  <a:lnTo>
                    <a:pt x="18822" y="914"/>
                  </a:lnTo>
                  <a:lnTo>
                    <a:pt x="18662" y="755"/>
                  </a:lnTo>
                  <a:lnTo>
                    <a:pt x="18502" y="640"/>
                  </a:lnTo>
                  <a:lnTo>
                    <a:pt x="18343" y="526"/>
                  </a:lnTo>
                  <a:lnTo>
                    <a:pt x="18183" y="435"/>
                  </a:lnTo>
                  <a:lnTo>
                    <a:pt x="17657" y="252"/>
                  </a:lnTo>
                  <a:lnTo>
                    <a:pt x="17155" y="115"/>
                  </a:lnTo>
                  <a:lnTo>
                    <a:pt x="16652" y="24"/>
                  </a:lnTo>
                  <a:lnTo>
                    <a:pt x="161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67"/>
            <p:cNvSpPr/>
            <p:nvPr/>
          </p:nvSpPr>
          <p:spPr>
            <a:xfrm>
              <a:off x="4132016" y="2158154"/>
              <a:ext cx="356076" cy="554837"/>
            </a:xfrm>
            <a:custGeom>
              <a:avLst/>
              <a:gdLst/>
              <a:ahLst/>
              <a:cxnLst/>
              <a:rect l="l" t="t" r="r" b="b"/>
              <a:pathLst>
                <a:path w="21564" h="33601" fill="none" extrusionOk="0">
                  <a:moveTo>
                    <a:pt x="4135" y="28005"/>
                  </a:moveTo>
                  <a:lnTo>
                    <a:pt x="4135" y="28005"/>
                  </a:lnTo>
                  <a:lnTo>
                    <a:pt x="5049" y="28667"/>
                  </a:lnTo>
                  <a:lnTo>
                    <a:pt x="5962" y="29261"/>
                  </a:lnTo>
                  <a:lnTo>
                    <a:pt x="6899" y="29855"/>
                  </a:lnTo>
                  <a:lnTo>
                    <a:pt x="7881" y="30380"/>
                  </a:lnTo>
                  <a:lnTo>
                    <a:pt x="8886" y="30883"/>
                  </a:lnTo>
                  <a:lnTo>
                    <a:pt x="9914" y="31317"/>
                  </a:lnTo>
                  <a:lnTo>
                    <a:pt x="10988" y="31751"/>
                  </a:lnTo>
                  <a:lnTo>
                    <a:pt x="12061" y="32116"/>
                  </a:lnTo>
                  <a:lnTo>
                    <a:pt x="13158" y="32436"/>
                  </a:lnTo>
                  <a:lnTo>
                    <a:pt x="14300" y="32733"/>
                  </a:lnTo>
                  <a:lnTo>
                    <a:pt x="15442" y="32984"/>
                  </a:lnTo>
                  <a:lnTo>
                    <a:pt x="16629" y="33190"/>
                  </a:lnTo>
                  <a:lnTo>
                    <a:pt x="17817" y="33350"/>
                  </a:lnTo>
                  <a:lnTo>
                    <a:pt x="19051" y="33487"/>
                  </a:lnTo>
                  <a:lnTo>
                    <a:pt x="20284" y="33578"/>
                  </a:lnTo>
                  <a:lnTo>
                    <a:pt x="21563" y="33601"/>
                  </a:lnTo>
                  <a:lnTo>
                    <a:pt x="21563" y="33601"/>
                  </a:lnTo>
                  <a:lnTo>
                    <a:pt x="21449" y="31979"/>
                  </a:lnTo>
                  <a:lnTo>
                    <a:pt x="21289" y="30312"/>
                  </a:lnTo>
                  <a:lnTo>
                    <a:pt x="21289" y="30312"/>
                  </a:lnTo>
                  <a:lnTo>
                    <a:pt x="21266" y="29581"/>
                  </a:lnTo>
                  <a:lnTo>
                    <a:pt x="21266" y="28553"/>
                  </a:lnTo>
                  <a:lnTo>
                    <a:pt x="21335" y="25652"/>
                  </a:lnTo>
                  <a:lnTo>
                    <a:pt x="21335" y="25652"/>
                  </a:lnTo>
                  <a:lnTo>
                    <a:pt x="21403" y="22591"/>
                  </a:lnTo>
                  <a:lnTo>
                    <a:pt x="21426" y="20832"/>
                  </a:lnTo>
                  <a:lnTo>
                    <a:pt x="21426" y="18937"/>
                  </a:lnTo>
                  <a:lnTo>
                    <a:pt x="21426" y="16995"/>
                  </a:lnTo>
                  <a:lnTo>
                    <a:pt x="21381" y="14985"/>
                  </a:lnTo>
                  <a:lnTo>
                    <a:pt x="21312" y="12952"/>
                  </a:lnTo>
                  <a:lnTo>
                    <a:pt x="21221" y="10988"/>
                  </a:lnTo>
                  <a:lnTo>
                    <a:pt x="21152" y="10005"/>
                  </a:lnTo>
                  <a:lnTo>
                    <a:pt x="21061" y="9069"/>
                  </a:lnTo>
                  <a:lnTo>
                    <a:pt x="20969" y="8132"/>
                  </a:lnTo>
                  <a:lnTo>
                    <a:pt x="20855" y="7242"/>
                  </a:lnTo>
                  <a:lnTo>
                    <a:pt x="20741" y="6374"/>
                  </a:lnTo>
                  <a:lnTo>
                    <a:pt x="20581" y="5551"/>
                  </a:lnTo>
                  <a:lnTo>
                    <a:pt x="20444" y="4775"/>
                  </a:lnTo>
                  <a:lnTo>
                    <a:pt x="20261" y="4044"/>
                  </a:lnTo>
                  <a:lnTo>
                    <a:pt x="20079" y="3358"/>
                  </a:lnTo>
                  <a:lnTo>
                    <a:pt x="19873" y="2742"/>
                  </a:lnTo>
                  <a:lnTo>
                    <a:pt x="19645" y="2171"/>
                  </a:lnTo>
                  <a:lnTo>
                    <a:pt x="19393" y="1691"/>
                  </a:lnTo>
                  <a:lnTo>
                    <a:pt x="19256" y="1463"/>
                  </a:lnTo>
                  <a:lnTo>
                    <a:pt x="19119" y="1257"/>
                  </a:lnTo>
                  <a:lnTo>
                    <a:pt x="18982" y="1074"/>
                  </a:lnTo>
                  <a:lnTo>
                    <a:pt x="18822" y="914"/>
                  </a:lnTo>
                  <a:lnTo>
                    <a:pt x="18662" y="755"/>
                  </a:lnTo>
                  <a:lnTo>
                    <a:pt x="18502" y="640"/>
                  </a:lnTo>
                  <a:lnTo>
                    <a:pt x="18343" y="526"/>
                  </a:lnTo>
                  <a:lnTo>
                    <a:pt x="18183" y="435"/>
                  </a:lnTo>
                  <a:lnTo>
                    <a:pt x="18183" y="435"/>
                  </a:lnTo>
                  <a:lnTo>
                    <a:pt x="17657" y="252"/>
                  </a:lnTo>
                  <a:lnTo>
                    <a:pt x="17155" y="115"/>
                  </a:lnTo>
                  <a:lnTo>
                    <a:pt x="16652" y="24"/>
                  </a:lnTo>
                  <a:lnTo>
                    <a:pt x="16150" y="1"/>
                  </a:lnTo>
                  <a:lnTo>
                    <a:pt x="16150" y="1"/>
                  </a:lnTo>
                  <a:lnTo>
                    <a:pt x="15830" y="24"/>
                  </a:lnTo>
                  <a:lnTo>
                    <a:pt x="15510" y="46"/>
                  </a:lnTo>
                  <a:lnTo>
                    <a:pt x="15190" y="115"/>
                  </a:lnTo>
                  <a:lnTo>
                    <a:pt x="14871" y="206"/>
                  </a:lnTo>
                  <a:lnTo>
                    <a:pt x="14551" y="298"/>
                  </a:lnTo>
                  <a:lnTo>
                    <a:pt x="14254" y="435"/>
                  </a:lnTo>
                  <a:lnTo>
                    <a:pt x="13957" y="572"/>
                  </a:lnTo>
                  <a:lnTo>
                    <a:pt x="13660" y="732"/>
                  </a:lnTo>
                  <a:lnTo>
                    <a:pt x="13363" y="914"/>
                  </a:lnTo>
                  <a:lnTo>
                    <a:pt x="13066" y="1120"/>
                  </a:lnTo>
                  <a:lnTo>
                    <a:pt x="12792" y="1326"/>
                  </a:lnTo>
                  <a:lnTo>
                    <a:pt x="12518" y="1577"/>
                  </a:lnTo>
                  <a:lnTo>
                    <a:pt x="11947" y="2079"/>
                  </a:lnTo>
                  <a:lnTo>
                    <a:pt x="11422" y="2628"/>
                  </a:lnTo>
                  <a:lnTo>
                    <a:pt x="10896" y="3221"/>
                  </a:lnTo>
                  <a:lnTo>
                    <a:pt x="10371" y="3861"/>
                  </a:lnTo>
                  <a:lnTo>
                    <a:pt x="9891" y="4546"/>
                  </a:lnTo>
                  <a:lnTo>
                    <a:pt x="9389" y="5231"/>
                  </a:lnTo>
                  <a:lnTo>
                    <a:pt x="8909" y="5940"/>
                  </a:lnTo>
                  <a:lnTo>
                    <a:pt x="8452" y="6671"/>
                  </a:lnTo>
                  <a:lnTo>
                    <a:pt x="7538" y="8110"/>
                  </a:lnTo>
                  <a:lnTo>
                    <a:pt x="7538" y="8110"/>
                  </a:lnTo>
                  <a:lnTo>
                    <a:pt x="6716" y="9389"/>
                  </a:lnTo>
                  <a:lnTo>
                    <a:pt x="6716" y="9389"/>
                  </a:lnTo>
                  <a:lnTo>
                    <a:pt x="5734" y="10965"/>
                  </a:lnTo>
                  <a:lnTo>
                    <a:pt x="4752" y="12587"/>
                  </a:lnTo>
                  <a:lnTo>
                    <a:pt x="4295" y="13432"/>
                  </a:lnTo>
                  <a:lnTo>
                    <a:pt x="3815" y="14277"/>
                  </a:lnTo>
                  <a:lnTo>
                    <a:pt x="3358" y="15168"/>
                  </a:lnTo>
                  <a:lnTo>
                    <a:pt x="2924" y="16058"/>
                  </a:lnTo>
                  <a:lnTo>
                    <a:pt x="2490" y="16972"/>
                  </a:lnTo>
                  <a:lnTo>
                    <a:pt x="2079" y="17909"/>
                  </a:lnTo>
                  <a:lnTo>
                    <a:pt x="1668" y="18845"/>
                  </a:lnTo>
                  <a:lnTo>
                    <a:pt x="1280" y="19827"/>
                  </a:lnTo>
                  <a:lnTo>
                    <a:pt x="937" y="20832"/>
                  </a:lnTo>
                  <a:lnTo>
                    <a:pt x="595" y="21837"/>
                  </a:lnTo>
                  <a:lnTo>
                    <a:pt x="275" y="22888"/>
                  </a:lnTo>
                  <a:lnTo>
                    <a:pt x="1" y="23939"/>
                  </a:lnTo>
                  <a:lnTo>
                    <a:pt x="1" y="23939"/>
                  </a:lnTo>
                  <a:lnTo>
                    <a:pt x="389" y="24419"/>
                  </a:lnTo>
                  <a:lnTo>
                    <a:pt x="823" y="24898"/>
                  </a:lnTo>
                  <a:lnTo>
                    <a:pt x="1280" y="25401"/>
                  </a:lnTo>
                  <a:lnTo>
                    <a:pt x="1782" y="25926"/>
                  </a:lnTo>
                  <a:lnTo>
                    <a:pt x="2308" y="26451"/>
                  </a:lnTo>
                  <a:lnTo>
                    <a:pt x="2879" y="26954"/>
                  </a:lnTo>
                  <a:lnTo>
                    <a:pt x="3496" y="27479"/>
                  </a:lnTo>
                  <a:lnTo>
                    <a:pt x="4135" y="2800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67"/>
            <p:cNvSpPr/>
            <p:nvPr/>
          </p:nvSpPr>
          <p:spPr>
            <a:xfrm>
              <a:off x="4728325" y="2618700"/>
              <a:ext cx="258025" cy="261510"/>
            </a:xfrm>
            <a:custGeom>
              <a:avLst/>
              <a:gdLst/>
              <a:ahLst/>
              <a:cxnLst/>
              <a:rect l="l" t="t" r="r" b="b"/>
              <a:pathLst>
                <a:path w="20285" h="20559" extrusionOk="0">
                  <a:moveTo>
                    <a:pt x="20284" y="0"/>
                  </a:moveTo>
                  <a:lnTo>
                    <a:pt x="19507" y="686"/>
                  </a:lnTo>
                  <a:lnTo>
                    <a:pt x="18685" y="1348"/>
                  </a:lnTo>
                  <a:lnTo>
                    <a:pt x="17794" y="2011"/>
                  </a:lnTo>
                  <a:lnTo>
                    <a:pt x="16835" y="2673"/>
                  </a:lnTo>
                  <a:lnTo>
                    <a:pt x="15807" y="3313"/>
                  </a:lnTo>
                  <a:lnTo>
                    <a:pt x="15282" y="3609"/>
                  </a:lnTo>
                  <a:lnTo>
                    <a:pt x="14734" y="3929"/>
                  </a:lnTo>
                  <a:lnTo>
                    <a:pt x="14162" y="4203"/>
                  </a:lnTo>
                  <a:lnTo>
                    <a:pt x="13569" y="4500"/>
                  </a:lnTo>
                  <a:lnTo>
                    <a:pt x="12975" y="4774"/>
                  </a:lnTo>
                  <a:lnTo>
                    <a:pt x="12358" y="5049"/>
                  </a:lnTo>
                  <a:lnTo>
                    <a:pt x="11718" y="5300"/>
                  </a:lnTo>
                  <a:lnTo>
                    <a:pt x="11079" y="5551"/>
                  </a:lnTo>
                  <a:lnTo>
                    <a:pt x="10394" y="5779"/>
                  </a:lnTo>
                  <a:lnTo>
                    <a:pt x="9708" y="6008"/>
                  </a:lnTo>
                  <a:lnTo>
                    <a:pt x="9000" y="6213"/>
                  </a:lnTo>
                  <a:lnTo>
                    <a:pt x="8292" y="6419"/>
                  </a:lnTo>
                  <a:lnTo>
                    <a:pt x="7538" y="6602"/>
                  </a:lnTo>
                  <a:lnTo>
                    <a:pt x="6785" y="6762"/>
                  </a:lnTo>
                  <a:lnTo>
                    <a:pt x="6008" y="6922"/>
                  </a:lnTo>
                  <a:lnTo>
                    <a:pt x="5209" y="7036"/>
                  </a:lnTo>
                  <a:lnTo>
                    <a:pt x="4386" y="7173"/>
                  </a:lnTo>
                  <a:lnTo>
                    <a:pt x="3564" y="7264"/>
                  </a:lnTo>
                  <a:lnTo>
                    <a:pt x="2696" y="7356"/>
                  </a:lnTo>
                  <a:lnTo>
                    <a:pt x="1828" y="7401"/>
                  </a:lnTo>
                  <a:lnTo>
                    <a:pt x="937" y="7447"/>
                  </a:lnTo>
                  <a:lnTo>
                    <a:pt x="24" y="7470"/>
                  </a:lnTo>
                  <a:lnTo>
                    <a:pt x="1" y="8475"/>
                  </a:lnTo>
                  <a:lnTo>
                    <a:pt x="1" y="9480"/>
                  </a:lnTo>
                  <a:lnTo>
                    <a:pt x="24" y="10439"/>
                  </a:lnTo>
                  <a:lnTo>
                    <a:pt x="92" y="11376"/>
                  </a:lnTo>
                  <a:lnTo>
                    <a:pt x="183" y="12266"/>
                  </a:lnTo>
                  <a:lnTo>
                    <a:pt x="298" y="13134"/>
                  </a:lnTo>
                  <a:lnTo>
                    <a:pt x="458" y="13980"/>
                  </a:lnTo>
                  <a:lnTo>
                    <a:pt x="663" y="14779"/>
                  </a:lnTo>
                  <a:lnTo>
                    <a:pt x="777" y="15167"/>
                  </a:lnTo>
                  <a:lnTo>
                    <a:pt x="914" y="15556"/>
                  </a:lnTo>
                  <a:lnTo>
                    <a:pt x="1051" y="15921"/>
                  </a:lnTo>
                  <a:lnTo>
                    <a:pt x="1211" y="16264"/>
                  </a:lnTo>
                  <a:lnTo>
                    <a:pt x="1371" y="16629"/>
                  </a:lnTo>
                  <a:lnTo>
                    <a:pt x="1554" y="16949"/>
                  </a:lnTo>
                  <a:lnTo>
                    <a:pt x="1737" y="17269"/>
                  </a:lnTo>
                  <a:lnTo>
                    <a:pt x="1942" y="17589"/>
                  </a:lnTo>
                  <a:lnTo>
                    <a:pt x="2148" y="17886"/>
                  </a:lnTo>
                  <a:lnTo>
                    <a:pt x="2399" y="18160"/>
                  </a:lnTo>
                  <a:lnTo>
                    <a:pt x="2627" y="18434"/>
                  </a:lnTo>
                  <a:lnTo>
                    <a:pt x="2902" y="18708"/>
                  </a:lnTo>
                  <a:lnTo>
                    <a:pt x="3176" y="18936"/>
                  </a:lnTo>
                  <a:lnTo>
                    <a:pt x="3473" y="19188"/>
                  </a:lnTo>
                  <a:lnTo>
                    <a:pt x="3792" y="19393"/>
                  </a:lnTo>
                  <a:lnTo>
                    <a:pt x="4112" y="19599"/>
                  </a:lnTo>
                  <a:lnTo>
                    <a:pt x="5711" y="20558"/>
                  </a:lnTo>
                  <a:lnTo>
                    <a:pt x="6373" y="20078"/>
                  </a:lnTo>
                  <a:lnTo>
                    <a:pt x="7036" y="19553"/>
                  </a:lnTo>
                  <a:lnTo>
                    <a:pt x="7675" y="19005"/>
                  </a:lnTo>
                  <a:lnTo>
                    <a:pt x="8292" y="18457"/>
                  </a:lnTo>
                  <a:lnTo>
                    <a:pt x="8909" y="17863"/>
                  </a:lnTo>
                  <a:lnTo>
                    <a:pt x="9503" y="17269"/>
                  </a:lnTo>
                  <a:lnTo>
                    <a:pt x="10097" y="16652"/>
                  </a:lnTo>
                  <a:lnTo>
                    <a:pt x="10668" y="16013"/>
                  </a:lnTo>
                  <a:lnTo>
                    <a:pt x="11239" y="15373"/>
                  </a:lnTo>
                  <a:lnTo>
                    <a:pt x="11764" y="14711"/>
                  </a:lnTo>
                  <a:lnTo>
                    <a:pt x="12312" y="14025"/>
                  </a:lnTo>
                  <a:lnTo>
                    <a:pt x="12815" y="13340"/>
                  </a:lnTo>
                  <a:lnTo>
                    <a:pt x="13340" y="12655"/>
                  </a:lnTo>
                  <a:lnTo>
                    <a:pt x="13820" y="11970"/>
                  </a:lnTo>
                  <a:lnTo>
                    <a:pt x="14756" y="10553"/>
                  </a:lnTo>
                  <a:lnTo>
                    <a:pt x="15647" y="9137"/>
                  </a:lnTo>
                  <a:lnTo>
                    <a:pt x="16469" y="7721"/>
                  </a:lnTo>
                  <a:lnTo>
                    <a:pt x="17246" y="6328"/>
                  </a:lnTo>
                  <a:lnTo>
                    <a:pt x="17977" y="4957"/>
                  </a:lnTo>
                  <a:lnTo>
                    <a:pt x="18639" y="3632"/>
                  </a:lnTo>
                  <a:lnTo>
                    <a:pt x="19233" y="2353"/>
                  </a:lnTo>
                  <a:lnTo>
                    <a:pt x="19782" y="1143"/>
                  </a:lnTo>
                  <a:lnTo>
                    <a:pt x="2028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67"/>
            <p:cNvSpPr/>
            <p:nvPr/>
          </p:nvSpPr>
          <p:spPr>
            <a:xfrm>
              <a:off x="4651384" y="2618688"/>
              <a:ext cx="334956" cy="339480"/>
            </a:xfrm>
            <a:custGeom>
              <a:avLst/>
              <a:gdLst/>
              <a:ahLst/>
              <a:cxnLst/>
              <a:rect l="l" t="t" r="r" b="b"/>
              <a:pathLst>
                <a:path w="20285" h="20559" fill="none" extrusionOk="0">
                  <a:moveTo>
                    <a:pt x="20284" y="0"/>
                  </a:moveTo>
                  <a:lnTo>
                    <a:pt x="20284" y="0"/>
                  </a:lnTo>
                  <a:lnTo>
                    <a:pt x="19507" y="686"/>
                  </a:lnTo>
                  <a:lnTo>
                    <a:pt x="18685" y="1348"/>
                  </a:lnTo>
                  <a:lnTo>
                    <a:pt x="17794" y="2011"/>
                  </a:lnTo>
                  <a:lnTo>
                    <a:pt x="16835" y="2673"/>
                  </a:lnTo>
                  <a:lnTo>
                    <a:pt x="15807" y="3313"/>
                  </a:lnTo>
                  <a:lnTo>
                    <a:pt x="15282" y="3609"/>
                  </a:lnTo>
                  <a:lnTo>
                    <a:pt x="14734" y="3929"/>
                  </a:lnTo>
                  <a:lnTo>
                    <a:pt x="14162" y="4203"/>
                  </a:lnTo>
                  <a:lnTo>
                    <a:pt x="13569" y="4500"/>
                  </a:lnTo>
                  <a:lnTo>
                    <a:pt x="12975" y="4774"/>
                  </a:lnTo>
                  <a:lnTo>
                    <a:pt x="12358" y="5049"/>
                  </a:lnTo>
                  <a:lnTo>
                    <a:pt x="11718" y="5300"/>
                  </a:lnTo>
                  <a:lnTo>
                    <a:pt x="11079" y="5551"/>
                  </a:lnTo>
                  <a:lnTo>
                    <a:pt x="10394" y="5779"/>
                  </a:lnTo>
                  <a:lnTo>
                    <a:pt x="9708" y="6008"/>
                  </a:lnTo>
                  <a:lnTo>
                    <a:pt x="9000" y="6213"/>
                  </a:lnTo>
                  <a:lnTo>
                    <a:pt x="8292" y="6419"/>
                  </a:lnTo>
                  <a:lnTo>
                    <a:pt x="7538" y="6602"/>
                  </a:lnTo>
                  <a:lnTo>
                    <a:pt x="6785" y="6762"/>
                  </a:lnTo>
                  <a:lnTo>
                    <a:pt x="6008" y="6922"/>
                  </a:lnTo>
                  <a:lnTo>
                    <a:pt x="5209" y="7036"/>
                  </a:lnTo>
                  <a:lnTo>
                    <a:pt x="4386" y="7173"/>
                  </a:lnTo>
                  <a:lnTo>
                    <a:pt x="3564" y="7264"/>
                  </a:lnTo>
                  <a:lnTo>
                    <a:pt x="2696" y="7356"/>
                  </a:lnTo>
                  <a:lnTo>
                    <a:pt x="1828" y="7401"/>
                  </a:lnTo>
                  <a:lnTo>
                    <a:pt x="937" y="7447"/>
                  </a:lnTo>
                  <a:lnTo>
                    <a:pt x="24" y="7470"/>
                  </a:lnTo>
                  <a:lnTo>
                    <a:pt x="24" y="7470"/>
                  </a:lnTo>
                  <a:lnTo>
                    <a:pt x="1" y="8475"/>
                  </a:lnTo>
                  <a:lnTo>
                    <a:pt x="1" y="9480"/>
                  </a:lnTo>
                  <a:lnTo>
                    <a:pt x="24" y="10439"/>
                  </a:lnTo>
                  <a:lnTo>
                    <a:pt x="92" y="11376"/>
                  </a:lnTo>
                  <a:lnTo>
                    <a:pt x="183" y="12266"/>
                  </a:lnTo>
                  <a:lnTo>
                    <a:pt x="298" y="13134"/>
                  </a:lnTo>
                  <a:lnTo>
                    <a:pt x="458" y="13980"/>
                  </a:lnTo>
                  <a:lnTo>
                    <a:pt x="663" y="14779"/>
                  </a:lnTo>
                  <a:lnTo>
                    <a:pt x="777" y="15167"/>
                  </a:lnTo>
                  <a:lnTo>
                    <a:pt x="914" y="15556"/>
                  </a:lnTo>
                  <a:lnTo>
                    <a:pt x="1051" y="15921"/>
                  </a:lnTo>
                  <a:lnTo>
                    <a:pt x="1211" y="16264"/>
                  </a:lnTo>
                  <a:lnTo>
                    <a:pt x="1371" y="16629"/>
                  </a:lnTo>
                  <a:lnTo>
                    <a:pt x="1554" y="16949"/>
                  </a:lnTo>
                  <a:lnTo>
                    <a:pt x="1737" y="17269"/>
                  </a:lnTo>
                  <a:lnTo>
                    <a:pt x="1942" y="17589"/>
                  </a:lnTo>
                  <a:lnTo>
                    <a:pt x="2148" y="17886"/>
                  </a:lnTo>
                  <a:lnTo>
                    <a:pt x="2399" y="18160"/>
                  </a:lnTo>
                  <a:lnTo>
                    <a:pt x="2627" y="18434"/>
                  </a:lnTo>
                  <a:lnTo>
                    <a:pt x="2902" y="18708"/>
                  </a:lnTo>
                  <a:lnTo>
                    <a:pt x="3176" y="18936"/>
                  </a:lnTo>
                  <a:lnTo>
                    <a:pt x="3473" y="19188"/>
                  </a:lnTo>
                  <a:lnTo>
                    <a:pt x="3792" y="19393"/>
                  </a:lnTo>
                  <a:lnTo>
                    <a:pt x="4112" y="19599"/>
                  </a:lnTo>
                  <a:lnTo>
                    <a:pt x="4112" y="19599"/>
                  </a:lnTo>
                  <a:lnTo>
                    <a:pt x="5711" y="20558"/>
                  </a:lnTo>
                  <a:lnTo>
                    <a:pt x="5711" y="20558"/>
                  </a:lnTo>
                  <a:lnTo>
                    <a:pt x="6373" y="20078"/>
                  </a:lnTo>
                  <a:lnTo>
                    <a:pt x="7036" y="19553"/>
                  </a:lnTo>
                  <a:lnTo>
                    <a:pt x="7675" y="19005"/>
                  </a:lnTo>
                  <a:lnTo>
                    <a:pt x="8292" y="18457"/>
                  </a:lnTo>
                  <a:lnTo>
                    <a:pt x="8909" y="17863"/>
                  </a:lnTo>
                  <a:lnTo>
                    <a:pt x="9503" y="17269"/>
                  </a:lnTo>
                  <a:lnTo>
                    <a:pt x="10097" y="16652"/>
                  </a:lnTo>
                  <a:lnTo>
                    <a:pt x="10668" y="16013"/>
                  </a:lnTo>
                  <a:lnTo>
                    <a:pt x="11239" y="15373"/>
                  </a:lnTo>
                  <a:lnTo>
                    <a:pt x="11764" y="14711"/>
                  </a:lnTo>
                  <a:lnTo>
                    <a:pt x="12312" y="14025"/>
                  </a:lnTo>
                  <a:lnTo>
                    <a:pt x="12815" y="13340"/>
                  </a:lnTo>
                  <a:lnTo>
                    <a:pt x="13340" y="12655"/>
                  </a:lnTo>
                  <a:lnTo>
                    <a:pt x="13820" y="11970"/>
                  </a:lnTo>
                  <a:lnTo>
                    <a:pt x="14756" y="10553"/>
                  </a:lnTo>
                  <a:lnTo>
                    <a:pt x="15647" y="9137"/>
                  </a:lnTo>
                  <a:lnTo>
                    <a:pt x="16469" y="7721"/>
                  </a:lnTo>
                  <a:lnTo>
                    <a:pt x="17246" y="6328"/>
                  </a:lnTo>
                  <a:lnTo>
                    <a:pt x="17977" y="4957"/>
                  </a:lnTo>
                  <a:lnTo>
                    <a:pt x="18639" y="3632"/>
                  </a:lnTo>
                  <a:lnTo>
                    <a:pt x="19233" y="2353"/>
                  </a:lnTo>
                  <a:lnTo>
                    <a:pt x="19782" y="1143"/>
                  </a:lnTo>
                  <a:lnTo>
                    <a:pt x="2028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67"/>
            <p:cNvSpPr/>
            <p:nvPr/>
          </p:nvSpPr>
          <p:spPr>
            <a:xfrm>
              <a:off x="4772074" y="2611142"/>
              <a:ext cx="258008" cy="500907"/>
            </a:xfrm>
            <a:custGeom>
              <a:avLst/>
              <a:gdLst/>
              <a:ahLst/>
              <a:cxnLst/>
              <a:rect l="l" t="t" r="r" b="b"/>
              <a:pathLst>
                <a:path w="15625" h="30335" extrusionOk="0">
                  <a:moveTo>
                    <a:pt x="15076" y="1"/>
                  </a:moveTo>
                  <a:lnTo>
                    <a:pt x="14391" y="1645"/>
                  </a:lnTo>
                  <a:lnTo>
                    <a:pt x="13569" y="3473"/>
                  </a:lnTo>
                  <a:lnTo>
                    <a:pt x="13112" y="4455"/>
                  </a:lnTo>
                  <a:lnTo>
                    <a:pt x="12632" y="5460"/>
                  </a:lnTo>
                  <a:lnTo>
                    <a:pt x="12107" y="6488"/>
                  </a:lnTo>
                  <a:lnTo>
                    <a:pt x="11536" y="7538"/>
                  </a:lnTo>
                  <a:lnTo>
                    <a:pt x="10874" y="8749"/>
                  </a:lnTo>
                  <a:lnTo>
                    <a:pt x="10211" y="9914"/>
                  </a:lnTo>
                  <a:lnTo>
                    <a:pt x="9549" y="11033"/>
                  </a:lnTo>
                  <a:lnTo>
                    <a:pt x="8864" y="12107"/>
                  </a:lnTo>
                  <a:lnTo>
                    <a:pt x="8155" y="13157"/>
                  </a:lnTo>
                  <a:lnTo>
                    <a:pt x="7470" y="14163"/>
                  </a:lnTo>
                  <a:lnTo>
                    <a:pt x="6762" y="15122"/>
                  </a:lnTo>
                  <a:lnTo>
                    <a:pt x="6031" y="16036"/>
                  </a:lnTo>
                  <a:lnTo>
                    <a:pt x="5300" y="16926"/>
                  </a:lnTo>
                  <a:lnTo>
                    <a:pt x="4569" y="17772"/>
                  </a:lnTo>
                  <a:lnTo>
                    <a:pt x="3838" y="18594"/>
                  </a:lnTo>
                  <a:lnTo>
                    <a:pt x="3085" y="19348"/>
                  </a:lnTo>
                  <a:lnTo>
                    <a:pt x="2331" y="20079"/>
                  </a:lnTo>
                  <a:lnTo>
                    <a:pt x="1554" y="20787"/>
                  </a:lnTo>
                  <a:lnTo>
                    <a:pt x="778" y="21426"/>
                  </a:lnTo>
                  <a:lnTo>
                    <a:pt x="1" y="22043"/>
                  </a:lnTo>
                  <a:lnTo>
                    <a:pt x="1326" y="22934"/>
                  </a:lnTo>
                  <a:lnTo>
                    <a:pt x="2582" y="23779"/>
                  </a:lnTo>
                  <a:lnTo>
                    <a:pt x="4866" y="25401"/>
                  </a:lnTo>
                  <a:lnTo>
                    <a:pt x="5963" y="26200"/>
                  </a:lnTo>
                  <a:lnTo>
                    <a:pt x="7036" y="26931"/>
                  </a:lnTo>
                  <a:lnTo>
                    <a:pt x="8041" y="27639"/>
                  </a:lnTo>
                  <a:lnTo>
                    <a:pt x="9046" y="28279"/>
                  </a:lnTo>
                  <a:lnTo>
                    <a:pt x="10051" y="28850"/>
                  </a:lnTo>
                  <a:lnTo>
                    <a:pt x="10554" y="29124"/>
                  </a:lnTo>
                  <a:lnTo>
                    <a:pt x="11079" y="29375"/>
                  </a:lnTo>
                  <a:lnTo>
                    <a:pt x="11582" y="29604"/>
                  </a:lnTo>
                  <a:lnTo>
                    <a:pt x="12107" y="29832"/>
                  </a:lnTo>
                  <a:lnTo>
                    <a:pt x="12632" y="30038"/>
                  </a:lnTo>
                  <a:lnTo>
                    <a:pt x="13181" y="30243"/>
                  </a:lnTo>
                  <a:lnTo>
                    <a:pt x="13478" y="30312"/>
                  </a:lnTo>
                  <a:lnTo>
                    <a:pt x="13729" y="30334"/>
                  </a:lnTo>
                  <a:lnTo>
                    <a:pt x="13912" y="30312"/>
                  </a:lnTo>
                  <a:lnTo>
                    <a:pt x="14071" y="30266"/>
                  </a:lnTo>
                  <a:lnTo>
                    <a:pt x="14208" y="30175"/>
                  </a:lnTo>
                  <a:lnTo>
                    <a:pt x="14368" y="30060"/>
                  </a:lnTo>
                  <a:lnTo>
                    <a:pt x="14483" y="29900"/>
                  </a:lnTo>
                  <a:lnTo>
                    <a:pt x="14620" y="29718"/>
                  </a:lnTo>
                  <a:lnTo>
                    <a:pt x="14734" y="29512"/>
                  </a:lnTo>
                  <a:lnTo>
                    <a:pt x="14848" y="29284"/>
                  </a:lnTo>
                  <a:lnTo>
                    <a:pt x="14939" y="29032"/>
                  </a:lnTo>
                  <a:lnTo>
                    <a:pt x="15031" y="28736"/>
                  </a:lnTo>
                  <a:lnTo>
                    <a:pt x="15191" y="28119"/>
                  </a:lnTo>
                  <a:lnTo>
                    <a:pt x="15328" y="27411"/>
                  </a:lnTo>
                  <a:lnTo>
                    <a:pt x="15419" y="26611"/>
                  </a:lnTo>
                  <a:lnTo>
                    <a:pt x="15510" y="25766"/>
                  </a:lnTo>
                  <a:lnTo>
                    <a:pt x="15556" y="24852"/>
                  </a:lnTo>
                  <a:lnTo>
                    <a:pt x="15602" y="23893"/>
                  </a:lnTo>
                  <a:lnTo>
                    <a:pt x="15625" y="22865"/>
                  </a:lnTo>
                  <a:lnTo>
                    <a:pt x="15625" y="20741"/>
                  </a:lnTo>
                  <a:lnTo>
                    <a:pt x="15602" y="18502"/>
                  </a:lnTo>
                  <a:lnTo>
                    <a:pt x="15556" y="16218"/>
                  </a:lnTo>
                  <a:lnTo>
                    <a:pt x="15510" y="13911"/>
                  </a:lnTo>
                  <a:lnTo>
                    <a:pt x="15488" y="11581"/>
                  </a:lnTo>
                  <a:lnTo>
                    <a:pt x="15465" y="9252"/>
                  </a:lnTo>
                  <a:lnTo>
                    <a:pt x="15488" y="8087"/>
                  </a:lnTo>
                  <a:lnTo>
                    <a:pt x="15510" y="6945"/>
                  </a:lnTo>
                  <a:lnTo>
                    <a:pt x="15533" y="6031"/>
                  </a:lnTo>
                  <a:lnTo>
                    <a:pt x="15510" y="5117"/>
                  </a:lnTo>
                  <a:lnTo>
                    <a:pt x="15488" y="4249"/>
                  </a:lnTo>
                  <a:lnTo>
                    <a:pt x="15442" y="3358"/>
                  </a:lnTo>
                  <a:lnTo>
                    <a:pt x="15373" y="2513"/>
                  </a:lnTo>
                  <a:lnTo>
                    <a:pt x="15305" y="1668"/>
                  </a:lnTo>
                  <a:lnTo>
                    <a:pt x="15191" y="823"/>
                  </a:lnTo>
                  <a:lnTo>
                    <a:pt x="150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67"/>
            <p:cNvSpPr/>
            <p:nvPr/>
          </p:nvSpPr>
          <p:spPr>
            <a:xfrm>
              <a:off x="4653266" y="2158154"/>
              <a:ext cx="355696" cy="555216"/>
            </a:xfrm>
            <a:custGeom>
              <a:avLst/>
              <a:gdLst/>
              <a:ahLst/>
              <a:cxnLst/>
              <a:rect l="l" t="t" r="r" b="b"/>
              <a:pathLst>
                <a:path w="21541" h="33624" extrusionOk="0">
                  <a:moveTo>
                    <a:pt x="5391" y="1"/>
                  </a:moveTo>
                  <a:lnTo>
                    <a:pt x="4889" y="24"/>
                  </a:lnTo>
                  <a:lnTo>
                    <a:pt x="4386" y="115"/>
                  </a:lnTo>
                  <a:lnTo>
                    <a:pt x="3884" y="252"/>
                  </a:lnTo>
                  <a:lnTo>
                    <a:pt x="3359" y="435"/>
                  </a:lnTo>
                  <a:lnTo>
                    <a:pt x="3199" y="526"/>
                  </a:lnTo>
                  <a:lnTo>
                    <a:pt x="3039" y="640"/>
                  </a:lnTo>
                  <a:lnTo>
                    <a:pt x="2879" y="755"/>
                  </a:lnTo>
                  <a:lnTo>
                    <a:pt x="2719" y="914"/>
                  </a:lnTo>
                  <a:lnTo>
                    <a:pt x="2559" y="1074"/>
                  </a:lnTo>
                  <a:lnTo>
                    <a:pt x="2422" y="1257"/>
                  </a:lnTo>
                  <a:lnTo>
                    <a:pt x="2285" y="1463"/>
                  </a:lnTo>
                  <a:lnTo>
                    <a:pt x="2148" y="1691"/>
                  </a:lnTo>
                  <a:lnTo>
                    <a:pt x="1897" y="2171"/>
                  </a:lnTo>
                  <a:lnTo>
                    <a:pt x="1668" y="2742"/>
                  </a:lnTo>
                  <a:lnTo>
                    <a:pt x="1463" y="3358"/>
                  </a:lnTo>
                  <a:lnTo>
                    <a:pt x="1280" y="4044"/>
                  </a:lnTo>
                  <a:lnTo>
                    <a:pt x="1097" y="4775"/>
                  </a:lnTo>
                  <a:lnTo>
                    <a:pt x="960" y="5551"/>
                  </a:lnTo>
                  <a:lnTo>
                    <a:pt x="823" y="6374"/>
                  </a:lnTo>
                  <a:lnTo>
                    <a:pt x="686" y="7242"/>
                  </a:lnTo>
                  <a:lnTo>
                    <a:pt x="572" y="8132"/>
                  </a:lnTo>
                  <a:lnTo>
                    <a:pt x="481" y="9046"/>
                  </a:lnTo>
                  <a:lnTo>
                    <a:pt x="412" y="10005"/>
                  </a:lnTo>
                  <a:lnTo>
                    <a:pt x="321" y="10988"/>
                  </a:lnTo>
                  <a:lnTo>
                    <a:pt x="229" y="12952"/>
                  </a:lnTo>
                  <a:lnTo>
                    <a:pt x="161" y="14985"/>
                  </a:lnTo>
                  <a:lnTo>
                    <a:pt x="115" y="16972"/>
                  </a:lnTo>
                  <a:lnTo>
                    <a:pt x="115" y="18937"/>
                  </a:lnTo>
                  <a:lnTo>
                    <a:pt x="115" y="20832"/>
                  </a:lnTo>
                  <a:lnTo>
                    <a:pt x="161" y="22591"/>
                  </a:lnTo>
                  <a:lnTo>
                    <a:pt x="206" y="25652"/>
                  </a:lnTo>
                  <a:lnTo>
                    <a:pt x="275" y="28553"/>
                  </a:lnTo>
                  <a:lnTo>
                    <a:pt x="275" y="29581"/>
                  </a:lnTo>
                  <a:lnTo>
                    <a:pt x="252" y="30312"/>
                  </a:lnTo>
                  <a:lnTo>
                    <a:pt x="115" y="31979"/>
                  </a:lnTo>
                  <a:lnTo>
                    <a:pt x="1" y="33624"/>
                  </a:lnTo>
                  <a:lnTo>
                    <a:pt x="1097" y="33578"/>
                  </a:lnTo>
                  <a:lnTo>
                    <a:pt x="2148" y="33510"/>
                  </a:lnTo>
                  <a:lnTo>
                    <a:pt x="3199" y="33418"/>
                  </a:lnTo>
                  <a:lnTo>
                    <a:pt x="4204" y="33304"/>
                  </a:lnTo>
                  <a:lnTo>
                    <a:pt x="5186" y="33144"/>
                  </a:lnTo>
                  <a:lnTo>
                    <a:pt x="6122" y="32984"/>
                  </a:lnTo>
                  <a:lnTo>
                    <a:pt x="7036" y="32779"/>
                  </a:lnTo>
                  <a:lnTo>
                    <a:pt x="7927" y="32550"/>
                  </a:lnTo>
                  <a:lnTo>
                    <a:pt x="8795" y="32322"/>
                  </a:lnTo>
                  <a:lnTo>
                    <a:pt x="9617" y="32048"/>
                  </a:lnTo>
                  <a:lnTo>
                    <a:pt x="10439" y="31774"/>
                  </a:lnTo>
                  <a:lnTo>
                    <a:pt x="11216" y="31477"/>
                  </a:lnTo>
                  <a:lnTo>
                    <a:pt x="11970" y="31157"/>
                  </a:lnTo>
                  <a:lnTo>
                    <a:pt x="12678" y="30837"/>
                  </a:lnTo>
                  <a:lnTo>
                    <a:pt x="13386" y="30494"/>
                  </a:lnTo>
                  <a:lnTo>
                    <a:pt x="14048" y="30129"/>
                  </a:lnTo>
                  <a:lnTo>
                    <a:pt x="14711" y="29764"/>
                  </a:lnTo>
                  <a:lnTo>
                    <a:pt x="15328" y="29398"/>
                  </a:lnTo>
                  <a:lnTo>
                    <a:pt x="15921" y="29010"/>
                  </a:lnTo>
                  <a:lnTo>
                    <a:pt x="16493" y="28621"/>
                  </a:lnTo>
                  <a:lnTo>
                    <a:pt x="17041" y="28233"/>
                  </a:lnTo>
                  <a:lnTo>
                    <a:pt x="17566" y="27822"/>
                  </a:lnTo>
                  <a:lnTo>
                    <a:pt x="18069" y="27434"/>
                  </a:lnTo>
                  <a:lnTo>
                    <a:pt x="18548" y="27023"/>
                  </a:lnTo>
                  <a:lnTo>
                    <a:pt x="19005" y="26634"/>
                  </a:lnTo>
                  <a:lnTo>
                    <a:pt x="19416" y="26223"/>
                  </a:lnTo>
                  <a:lnTo>
                    <a:pt x="20216" y="25424"/>
                  </a:lnTo>
                  <a:lnTo>
                    <a:pt x="20924" y="24670"/>
                  </a:lnTo>
                  <a:lnTo>
                    <a:pt x="21541" y="23916"/>
                  </a:lnTo>
                  <a:lnTo>
                    <a:pt x="21266" y="22865"/>
                  </a:lnTo>
                  <a:lnTo>
                    <a:pt x="20947" y="21837"/>
                  </a:lnTo>
                  <a:lnTo>
                    <a:pt x="20604" y="20810"/>
                  </a:lnTo>
                  <a:lnTo>
                    <a:pt x="20261" y="19827"/>
                  </a:lnTo>
                  <a:lnTo>
                    <a:pt x="19873" y="18845"/>
                  </a:lnTo>
                  <a:lnTo>
                    <a:pt x="19462" y="17886"/>
                  </a:lnTo>
                  <a:lnTo>
                    <a:pt x="19051" y="16949"/>
                  </a:lnTo>
                  <a:lnTo>
                    <a:pt x="18617" y="16036"/>
                  </a:lnTo>
                  <a:lnTo>
                    <a:pt x="18183" y="15145"/>
                  </a:lnTo>
                  <a:lnTo>
                    <a:pt x="17726" y="14277"/>
                  </a:lnTo>
                  <a:lnTo>
                    <a:pt x="17246" y="13409"/>
                  </a:lnTo>
                  <a:lnTo>
                    <a:pt x="16789" y="12587"/>
                  </a:lnTo>
                  <a:lnTo>
                    <a:pt x="15807" y="10965"/>
                  </a:lnTo>
                  <a:lnTo>
                    <a:pt x="14825" y="9389"/>
                  </a:lnTo>
                  <a:lnTo>
                    <a:pt x="14003" y="8110"/>
                  </a:lnTo>
                  <a:lnTo>
                    <a:pt x="13089" y="6671"/>
                  </a:lnTo>
                  <a:lnTo>
                    <a:pt x="12632" y="5940"/>
                  </a:lnTo>
                  <a:lnTo>
                    <a:pt x="12153" y="5231"/>
                  </a:lnTo>
                  <a:lnTo>
                    <a:pt x="11673" y="4546"/>
                  </a:lnTo>
                  <a:lnTo>
                    <a:pt x="11170" y="3861"/>
                  </a:lnTo>
                  <a:lnTo>
                    <a:pt x="10645" y="3221"/>
                  </a:lnTo>
                  <a:lnTo>
                    <a:pt x="10120" y="2628"/>
                  </a:lnTo>
                  <a:lnTo>
                    <a:pt x="9594" y="2079"/>
                  </a:lnTo>
                  <a:lnTo>
                    <a:pt x="9046" y="1577"/>
                  </a:lnTo>
                  <a:lnTo>
                    <a:pt x="8749" y="1326"/>
                  </a:lnTo>
                  <a:lnTo>
                    <a:pt x="8475" y="1120"/>
                  </a:lnTo>
                  <a:lnTo>
                    <a:pt x="8178" y="914"/>
                  </a:lnTo>
                  <a:lnTo>
                    <a:pt x="7881" y="732"/>
                  </a:lnTo>
                  <a:lnTo>
                    <a:pt x="7584" y="572"/>
                  </a:lnTo>
                  <a:lnTo>
                    <a:pt x="7287" y="435"/>
                  </a:lnTo>
                  <a:lnTo>
                    <a:pt x="6990" y="298"/>
                  </a:lnTo>
                  <a:lnTo>
                    <a:pt x="6671" y="206"/>
                  </a:lnTo>
                  <a:lnTo>
                    <a:pt x="6351" y="115"/>
                  </a:lnTo>
                  <a:lnTo>
                    <a:pt x="6031" y="46"/>
                  </a:lnTo>
                  <a:lnTo>
                    <a:pt x="5711" y="24"/>
                  </a:lnTo>
                  <a:lnTo>
                    <a:pt x="53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67"/>
            <p:cNvSpPr/>
            <p:nvPr/>
          </p:nvSpPr>
          <p:spPr>
            <a:xfrm>
              <a:off x="4653266" y="2158154"/>
              <a:ext cx="355696" cy="555216"/>
            </a:xfrm>
            <a:custGeom>
              <a:avLst/>
              <a:gdLst/>
              <a:ahLst/>
              <a:cxnLst/>
              <a:rect l="l" t="t" r="r" b="b"/>
              <a:pathLst>
                <a:path w="21541" h="33624" fill="none" extrusionOk="0">
                  <a:moveTo>
                    <a:pt x="1" y="33624"/>
                  </a:moveTo>
                  <a:lnTo>
                    <a:pt x="1" y="33624"/>
                  </a:lnTo>
                  <a:lnTo>
                    <a:pt x="1097" y="33578"/>
                  </a:lnTo>
                  <a:lnTo>
                    <a:pt x="2148" y="33510"/>
                  </a:lnTo>
                  <a:lnTo>
                    <a:pt x="3199" y="33418"/>
                  </a:lnTo>
                  <a:lnTo>
                    <a:pt x="4204" y="33304"/>
                  </a:lnTo>
                  <a:lnTo>
                    <a:pt x="5186" y="33144"/>
                  </a:lnTo>
                  <a:lnTo>
                    <a:pt x="6122" y="32984"/>
                  </a:lnTo>
                  <a:lnTo>
                    <a:pt x="7036" y="32779"/>
                  </a:lnTo>
                  <a:lnTo>
                    <a:pt x="7927" y="32550"/>
                  </a:lnTo>
                  <a:lnTo>
                    <a:pt x="8795" y="32322"/>
                  </a:lnTo>
                  <a:lnTo>
                    <a:pt x="9617" y="32048"/>
                  </a:lnTo>
                  <a:lnTo>
                    <a:pt x="10439" y="31774"/>
                  </a:lnTo>
                  <a:lnTo>
                    <a:pt x="11216" y="31477"/>
                  </a:lnTo>
                  <a:lnTo>
                    <a:pt x="11970" y="31157"/>
                  </a:lnTo>
                  <a:lnTo>
                    <a:pt x="12678" y="30837"/>
                  </a:lnTo>
                  <a:lnTo>
                    <a:pt x="13386" y="30494"/>
                  </a:lnTo>
                  <a:lnTo>
                    <a:pt x="14048" y="30129"/>
                  </a:lnTo>
                  <a:lnTo>
                    <a:pt x="14711" y="29764"/>
                  </a:lnTo>
                  <a:lnTo>
                    <a:pt x="15328" y="29398"/>
                  </a:lnTo>
                  <a:lnTo>
                    <a:pt x="15921" y="29010"/>
                  </a:lnTo>
                  <a:lnTo>
                    <a:pt x="16493" y="28621"/>
                  </a:lnTo>
                  <a:lnTo>
                    <a:pt x="17041" y="28233"/>
                  </a:lnTo>
                  <a:lnTo>
                    <a:pt x="17566" y="27822"/>
                  </a:lnTo>
                  <a:lnTo>
                    <a:pt x="18069" y="27434"/>
                  </a:lnTo>
                  <a:lnTo>
                    <a:pt x="18548" y="27023"/>
                  </a:lnTo>
                  <a:lnTo>
                    <a:pt x="19005" y="26634"/>
                  </a:lnTo>
                  <a:lnTo>
                    <a:pt x="19416" y="26223"/>
                  </a:lnTo>
                  <a:lnTo>
                    <a:pt x="20216" y="25424"/>
                  </a:lnTo>
                  <a:lnTo>
                    <a:pt x="20924" y="24670"/>
                  </a:lnTo>
                  <a:lnTo>
                    <a:pt x="21541" y="23916"/>
                  </a:lnTo>
                  <a:lnTo>
                    <a:pt x="21541" y="23916"/>
                  </a:lnTo>
                  <a:lnTo>
                    <a:pt x="21266" y="22865"/>
                  </a:lnTo>
                  <a:lnTo>
                    <a:pt x="20947" y="21837"/>
                  </a:lnTo>
                  <a:lnTo>
                    <a:pt x="20604" y="20810"/>
                  </a:lnTo>
                  <a:lnTo>
                    <a:pt x="20261" y="19827"/>
                  </a:lnTo>
                  <a:lnTo>
                    <a:pt x="19873" y="18845"/>
                  </a:lnTo>
                  <a:lnTo>
                    <a:pt x="19462" y="17886"/>
                  </a:lnTo>
                  <a:lnTo>
                    <a:pt x="19051" y="16949"/>
                  </a:lnTo>
                  <a:lnTo>
                    <a:pt x="18617" y="16036"/>
                  </a:lnTo>
                  <a:lnTo>
                    <a:pt x="18183" y="15145"/>
                  </a:lnTo>
                  <a:lnTo>
                    <a:pt x="17726" y="14277"/>
                  </a:lnTo>
                  <a:lnTo>
                    <a:pt x="17246" y="13409"/>
                  </a:lnTo>
                  <a:lnTo>
                    <a:pt x="16789" y="12587"/>
                  </a:lnTo>
                  <a:lnTo>
                    <a:pt x="15807" y="10965"/>
                  </a:lnTo>
                  <a:lnTo>
                    <a:pt x="14825" y="9389"/>
                  </a:lnTo>
                  <a:lnTo>
                    <a:pt x="14825" y="9389"/>
                  </a:lnTo>
                  <a:lnTo>
                    <a:pt x="14003" y="8110"/>
                  </a:lnTo>
                  <a:lnTo>
                    <a:pt x="14003" y="8110"/>
                  </a:lnTo>
                  <a:lnTo>
                    <a:pt x="13089" y="6671"/>
                  </a:lnTo>
                  <a:lnTo>
                    <a:pt x="12632" y="5940"/>
                  </a:lnTo>
                  <a:lnTo>
                    <a:pt x="12153" y="5231"/>
                  </a:lnTo>
                  <a:lnTo>
                    <a:pt x="11673" y="4546"/>
                  </a:lnTo>
                  <a:lnTo>
                    <a:pt x="11170" y="3861"/>
                  </a:lnTo>
                  <a:lnTo>
                    <a:pt x="10645" y="3221"/>
                  </a:lnTo>
                  <a:lnTo>
                    <a:pt x="10120" y="2628"/>
                  </a:lnTo>
                  <a:lnTo>
                    <a:pt x="9594" y="2079"/>
                  </a:lnTo>
                  <a:lnTo>
                    <a:pt x="9046" y="1577"/>
                  </a:lnTo>
                  <a:lnTo>
                    <a:pt x="8749" y="1326"/>
                  </a:lnTo>
                  <a:lnTo>
                    <a:pt x="8475" y="1120"/>
                  </a:lnTo>
                  <a:lnTo>
                    <a:pt x="8178" y="914"/>
                  </a:lnTo>
                  <a:lnTo>
                    <a:pt x="7881" y="732"/>
                  </a:lnTo>
                  <a:lnTo>
                    <a:pt x="7584" y="572"/>
                  </a:lnTo>
                  <a:lnTo>
                    <a:pt x="7287" y="435"/>
                  </a:lnTo>
                  <a:lnTo>
                    <a:pt x="6990" y="298"/>
                  </a:lnTo>
                  <a:lnTo>
                    <a:pt x="6671" y="206"/>
                  </a:lnTo>
                  <a:lnTo>
                    <a:pt x="6351" y="115"/>
                  </a:lnTo>
                  <a:lnTo>
                    <a:pt x="6031" y="46"/>
                  </a:lnTo>
                  <a:lnTo>
                    <a:pt x="5711" y="24"/>
                  </a:lnTo>
                  <a:lnTo>
                    <a:pt x="5391" y="1"/>
                  </a:lnTo>
                  <a:lnTo>
                    <a:pt x="5391" y="1"/>
                  </a:lnTo>
                  <a:lnTo>
                    <a:pt x="4889" y="24"/>
                  </a:lnTo>
                  <a:lnTo>
                    <a:pt x="4386" y="115"/>
                  </a:lnTo>
                  <a:lnTo>
                    <a:pt x="3884" y="252"/>
                  </a:lnTo>
                  <a:lnTo>
                    <a:pt x="3359" y="435"/>
                  </a:lnTo>
                  <a:lnTo>
                    <a:pt x="3359" y="435"/>
                  </a:lnTo>
                  <a:lnTo>
                    <a:pt x="3199" y="526"/>
                  </a:lnTo>
                  <a:lnTo>
                    <a:pt x="3039" y="640"/>
                  </a:lnTo>
                  <a:lnTo>
                    <a:pt x="2879" y="755"/>
                  </a:lnTo>
                  <a:lnTo>
                    <a:pt x="2719" y="914"/>
                  </a:lnTo>
                  <a:lnTo>
                    <a:pt x="2559" y="1074"/>
                  </a:lnTo>
                  <a:lnTo>
                    <a:pt x="2422" y="1257"/>
                  </a:lnTo>
                  <a:lnTo>
                    <a:pt x="2285" y="1463"/>
                  </a:lnTo>
                  <a:lnTo>
                    <a:pt x="2148" y="1691"/>
                  </a:lnTo>
                  <a:lnTo>
                    <a:pt x="1897" y="2171"/>
                  </a:lnTo>
                  <a:lnTo>
                    <a:pt x="1668" y="2742"/>
                  </a:lnTo>
                  <a:lnTo>
                    <a:pt x="1463" y="3358"/>
                  </a:lnTo>
                  <a:lnTo>
                    <a:pt x="1280" y="4044"/>
                  </a:lnTo>
                  <a:lnTo>
                    <a:pt x="1097" y="4775"/>
                  </a:lnTo>
                  <a:lnTo>
                    <a:pt x="960" y="5551"/>
                  </a:lnTo>
                  <a:lnTo>
                    <a:pt x="823" y="6374"/>
                  </a:lnTo>
                  <a:lnTo>
                    <a:pt x="686" y="7242"/>
                  </a:lnTo>
                  <a:lnTo>
                    <a:pt x="572" y="8132"/>
                  </a:lnTo>
                  <a:lnTo>
                    <a:pt x="481" y="9046"/>
                  </a:lnTo>
                  <a:lnTo>
                    <a:pt x="412" y="10005"/>
                  </a:lnTo>
                  <a:lnTo>
                    <a:pt x="321" y="10988"/>
                  </a:lnTo>
                  <a:lnTo>
                    <a:pt x="229" y="12952"/>
                  </a:lnTo>
                  <a:lnTo>
                    <a:pt x="161" y="14985"/>
                  </a:lnTo>
                  <a:lnTo>
                    <a:pt x="115" y="16972"/>
                  </a:lnTo>
                  <a:lnTo>
                    <a:pt x="115" y="18937"/>
                  </a:lnTo>
                  <a:lnTo>
                    <a:pt x="115" y="20832"/>
                  </a:lnTo>
                  <a:lnTo>
                    <a:pt x="161" y="22591"/>
                  </a:lnTo>
                  <a:lnTo>
                    <a:pt x="206" y="25652"/>
                  </a:lnTo>
                  <a:lnTo>
                    <a:pt x="206" y="25652"/>
                  </a:lnTo>
                  <a:lnTo>
                    <a:pt x="275" y="28553"/>
                  </a:lnTo>
                  <a:lnTo>
                    <a:pt x="275" y="29581"/>
                  </a:lnTo>
                  <a:lnTo>
                    <a:pt x="252" y="30312"/>
                  </a:lnTo>
                  <a:lnTo>
                    <a:pt x="252" y="30312"/>
                  </a:lnTo>
                  <a:lnTo>
                    <a:pt x="115" y="31979"/>
                  </a:lnTo>
                  <a:lnTo>
                    <a:pt x="1" y="3362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67"/>
            <p:cNvSpPr/>
            <p:nvPr/>
          </p:nvSpPr>
          <p:spPr>
            <a:xfrm>
              <a:off x="4469598" y="2621330"/>
              <a:ext cx="78467" cy="100726"/>
            </a:xfrm>
            <a:custGeom>
              <a:avLst/>
              <a:gdLst/>
              <a:ahLst/>
              <a:cxnLst/>
              <a:rect l="l" t="t" r="r" b="b"/>
              <a:pathLst>
                <a:path w="4752" h="6100" extrusionOk="0">
                  <a:moveTo>
                    <a:pt x="3563" y="0"/>
                  </a:moveTo>
                  <a:lnTo>
                    <a:pt x="3358" y="23"/>
                  </a:lnTo>
                  <a:lnTo>
                    <a:pt x="3198" y="46"/>
                  </a:lnTo>
                  <a:lnTo>
                    <a:pt x="3061" y="69"/>
                  </a:lnTo>
                  <a:lnTo>
                    <a:pt x="2969" y="115"/>
                  </a:lnTo>
                  <a:lnTo>
                    <a:pt x="2764" y="115"/>
                  </a:lnTo>
                  <a:lnTo>
                    <a:pt x="2695" y="92"/>
                  </a:lnTo>
                  <a:lnTo>
                    <a:pt x="2604" y="115"/>
                  </a:lnTo>
                  <a:lnTo>
                    <a:pt x="2444" y="206"/>
                  </a:lnTo>
                  <a:lnTo>
                    <a:pt x="1964" y="503"/>
                  </a:lnTo>
                  <a:lnTo>
                    <a:pt x="822" y="1280"/>
                  </a:lnTo>
                  <a:lnTo>
                    <a:pt x="822" y="1828"/>
                  </a:lnTo>
                  <a:lnTo>
                    <a:pt x="845" y="2262"/>
                  </a:lnTo>
                  <a:lnTo>
                    <a:pt x="1005" y="4089"/>
                  </a:lnTo>
                  <a:lnTo>
                    <a:pt x="1233" y="3564"/>
                  </a:lnTo>
                  <a:lnTo>
                    <a:pt x="1371" y="3312"/>
                  </a:lnTo>
                  <a:lnTo>
                    <a:pt x="1508" y="3061"/>
                  </a:lnTo>
                  <a:lnTo>
                    <a:pt x="1667" y="2810"/>
                  </a:lnTo>
                  <a:lnTo>
                    <a:pt x="1850" y="2559"/>
                  </a:lnTo>
                  <a:lnTo>
                    <a:pt x="2056" y="2307"/>
                  </a:lnTo>
                  <a:lnTo>
                    <a:pt x="2261" y="2056"/>
                  </a:lnTo>
                  <a:lnTo>
                    <a:pt x="2513" y="1828"/>
                  </a:lnTo>
                  <a:lnTo>
                    <a:pt x="2764" y="1576"/>
                  </a:lnTo>
                  <a:lnTo>
                    <a:pt x="3038" y="1348"/>
                  </a:lnTo>
                  <a:lnTo>
                    <a:pt x="3335" y="1120"/>
                  </a:lnTo>
                  <a:lnTo>
                    <a:pt x="3655" y="914"/>
                  </a:lnTo>
                  <a:lnTo>
                    <a:pt x="3997" y="708"/>
                  </a:lnTo>
                  <a:lnTo>
                    <a:pt x="4363" y="503"/>
                  </a:lnTo>
                  <a:lnTo>
                    <a:pt x="4751" y="297"/>
                  </a:lnTo>
                  <a:lnTo>
                    <a:pt x="4408" y="160"/>
                  </a:lnTo>
                  <a:lnTo>
                    <a:pt x="4089" y="69"/>
                  </a:lnTo>
                  <a:lnTo>
                    <a:pt x="3815" y="23"/>
                  </a:lnTo>
                  <a:lnTo>
                    <a:pt x="3563" y="0"/>
                  </a:lnTo>
                  <a:close/>
                  <a:moveTo>
                    <a:pt x="0" y="5528"/>
                  </a:moveTo>
                  <a:lnTo>
                    <a:pt x="160" y="6031"/>
                  </a:lnTo>
                  <a:lnTo>
                    <a:pt x="548" y="6099"/>
                  </a:lnTo>
                  <a:lnTo>
                    <a:pt x="617" y="6053"/>
                  </a:lnTo>
                  <a:lnTo>
                    <a:pt x="662" y="5551"/>
                  </a:lnTo>
                  <a:lnTo>
                    <a:pt x="0" y="552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67"/>
            <p:cNvSpPr/>
            <p:nvPr/>
          </p:nvSpPr>
          <p:spPr>
            <a:xfrm>
              <a:off x="4459789" y="2642449"/>
              <a:ext cx="26420" cy="70541"/>
            </a:xfrm>
            <a:custGeom>
              <a:avLst/>
              <a:gdLst/>
              <a:ahLst/>
              <a:cxnLst/>
              <a:rect l="l" t="t" r="r" b="b"/>
              <a:pathLst>
                <a:path w="1600" h="4272" extrusionOk="0">
                  <a:moveTo>
                    <a:pt x="1416" y="1"/>
                  </a:moveTo>
                  <a:lnTo>
                    <a:pt x="959" y="343"/>
                  </a:lnTo>
                  <a:lnTo>
                    <a:pt x="640" y="709"/>
                  </a:lnTo>
                  <a:lnTo>
                    <a:pt x="388" y="1120"/>
                  </a:lnTo>
                  <a:lnTo>
                    <a:pt x="160" y="1531"/>
                  </a:lnTo>
                  <a:lnTo>
                    <a:pt x="0" y="1942"/>
                  </a:lnTo>
                  <a:lnTo>
                    <a:pt x="251" y="3038"/>
                  </a:lnTo>
                  <a:lnTo>
                    <a:pt x="411" y="3632"/>
                  </a:lnTo>
                  <a:lnTo>
                    <a:pt x="594" y="4249"/>
                  </a:lnTo>
                  <a:lnTo>
                    <a:pt x="1256" y="4272"/>
                  </a:lnTo>
                  <a:lnTo>
                    <a:pt x="1302" y="3906"/>
                  </a:lnTo>
                  <a:lnTo>
                    <a:pt x="1371" y="3541"/>
                  </a:lnTo>
                  <a:lnTo>
                    <a:pt x="1485" y="3176"/>
                  </a:lnTo>
                  <a:lnTo>
                    <a:pt x="1599" y="2810"/>
                  </a:lnTo>
                  <a:lnTo>
                    <a:pt x="1439" y="983"/>
                  </a:lnTo>
                  <a:lnTo>
                    <a:pt x="1416" y="549"/>
                  </a:lnTo>
                  <a:lnTo>
                    <a:pt x="141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67"/>
            <p:cNvSpPr/>
            <p:nvPr/>
          </p:nvSpPr>
          <p:spPr>
            <a:xfrm>
              <a:off x="4580859" y="2636042"/>
              <a:ext cx="90158" cy="99967"/>
            </a:xfrm>
            <a:custGeom>
              <a:avLst/>
              <a:gdLst/>
              <a:ahLst/>
              <a:cxnLst/>
              <a:rect l="l" t="t" r="r" b="b"/>
              <a:pathLst>
                <a:path w="5460" h="6054" extrusionOk="0">
                  <a:moveTo>
                    <a:pt x="3723" y="0"/>
                  </a:moveTo>
                  <a:lnTo>
                    <a:pt x="2901" y="503"/>
                  </a:lnTo>
                  <a:lnTo>
                    <a:pt x="3107" y="800"/>
                  </a:lnTo>
                  <a:lnTo>
                    <a:pt x="3152" y="891"/>
                  </a:lnTo>
                  <a:lnTo>
                    <a:pt x="3175" y="982"/>
                  </a:lnTo>
                  <a:lnTo>
                    <a:pt x="3198" y="1074"/>
                  </a:lnTo>
                  <a:lnTo>
                    <a:pt x="3175" y="1165"/>
                  </a:lnTo>
                  <a:lnTo>
                    <a:pt x="3130" y="1257"/>
                  </a:lnTo>
                  <a:lnTo>
                    <a:pt x="3084" y="1325"/>
                  </a:lnTo>
                  <a:lnTo>
                    <a:pt x="3015" y="1371"/>
                  </a:lnTo>
                  <a:lnTo>
                    <a:pt x="2924" y="1416"/>
                  </a:lnTo>
                  <a:lnTo>
                    <a:pt x="2581" y="1553"/>
                  </a:lnTo>
                  <a:lnTo>
                    <a:pt x="2147" y="1759"/>
                  </a:lnTo>
                  <a:lnTo>
                    <a:pt x="1691" y="2010"/>
                  </a:lnTo>
                  <a:lnTo>
                    <a:pt x="1211" y="2307"/>
                  </a:lnTo>
                  <a:lnTo>
                    <a:pt x="982" y="2490"/>
                  </a:lnTo>
                  <a:lnTo>
                    <a:pt x="754" y="2673"/>
                  </a:lnTo>
                  <a:lnTo>
                    <a:pt x="571" y="2855"/>
                  </a:lnTo>
                  <a:lnTo>
                    <a:pt x="389" y="3061"/>
                  </a:lnTo>
                  <a:lnTo>
                    <a:pt x="229" y="3267"/>
                  </a:lnTo>
                  <a:lnTo>
                    <a:pt x="114" y="3472"/>
                  </a:lnTo>
                  <a:lnTo>
                    <a:pt x="23" y="3701"/>
                  </a:lnTo>
                  <a:lnTo>
                    <a:pt x="0" y="3929"/>
                  </a:lnTo>
                  <a:lnTo>
                    <a:pt x="0" y="4203"/>
                  </a:lnTo>
                  <a:lnTo>
                    <a:pt x="23" y="4432"/>
                  </a:lnTo>
                  <a:lnTo>
                    <a:pt x="114" y="4660"/>
                  </a:lnTo>
                  <a:lnTo>
                    <a:pt x="206" y="4843"/>
                  </a:lnTo>
                  <a:lnTo>
                    <a:pt x="343" y="5025"/>
                  </a:lnTo>
                  <a:lnTo>
                    <a:pt x="503" y="5185"/>
                  </a:lnTo>
                  <a:lnTo>
                    <a:pt x="663" y="5322"/>
                  </a:lnTo>
                  <a:lnTo>
                    <a:pt x="845" y="5437"/>
                  </a:lnTo>
                  <a:lnTo>
                    <a:pt x="1051" y="5528"/>
                  </a:lnTo>
                  <a:lnTo>
                    <a:pt x="1234" y="5619"/>
                  </a:lnTo>
                  <a:lnTo>
                    <a:pt x="1576" y="5733"/>
                  </a:lnTo>
                  <a:lnTo>
                    <a:pt x="1873" y="5825"/>
                  </a:lnTo>
                  <a:lnTo>
                    <a:pt x="2056" y="5848"/>
                  </a:lnTo>
                  <a:lnTo>
                    <a:pt x="2604" y="5825"/>
                  </a:lnTo>
                  <a:lnTo>
                    <a:pt x="3746" y="5825"/>
                  </a:lnTo>
                  <a:lnTo>
                    <a:pt x="4340" y="5871"/>
                  </a:lnTo>
                  <a:lnTo>
                    <a:pt x="4888" y="5962"/>
                  </a:lnTo>
                  <a:lnTo>
                    <a:pt x="5437" y="6053"/>
                  </a:lnTo>
                  <a:lnTo>
                    <a:pt x="5437" y="5368"/>
                  </a:lnTo>
                  <a:lnTo>
                    <a:pt x="5437" y="5003"/>
                  </a:lnTo>
                  <a:lnTo>
                    <a:pt x="5459" y="4637"/>
                  </a:lnTo>
                  <a:lnTo>
                    <a:pt x="4386" y="4683"/>
                  </a:lnTo>
                  <a:lnTo>
                    <a:pt x="4500" y="2878"/>
                  </a:lnTo>
                  <a:lnTo>
                    <a:pt x="4477" y="2878"/>
                  </a:lnTo>
                  <a:lnTo>
                    <a:pt x="4432" y="2970"/>
                  </a:lnTo>
                  <a:lnTo>
                    <a:pt x="4340" y="3015"/>
                  </a:lnTo>
                  <a:lnTo>
                    <a:pt x="4249" y="3061"/>
                  </a:lnTo>
                  <a:lnTo>
                    <a:pt x="4043" y="3061"/>
                  </a:lnTo>
                  <a:lnTo>
                    <a:pt x="3929" y="2992"/>
                  </a:lnTo>
                  <a:lnTo>
                    <a:pt x="3838" y="2924"/>
                  </a:lnTo>
                  <a:lnTo>
                    <a:pt x="3769" y="2810"/>
                  </a:lnTo>
                  <a:lnTo>
                    <a:pt x="3746" y="2673"/>
                  </a:lnTo>
                  <a:lnTo>
                    <a:pt x="3746" y="2399"/>
                  </a:lnTo>
                  <a:lnTo>
                    <a:pt x="3746" y="2147"/>
                  </a:lnTo>
                  <a:lnTo>
                    <a:pt x="3792" y="1850"/>
                  </a:lnTo>
                  <a:lnTo>
                    <a:pt x="3838" y="1531"/>
                  </a:lnTo>
                  <a:lnTo>
                    <a:pt x="3929" y="1188"/>
                  </a:lnTo>
                  <a:lnTo>
                    <a:pt x="4043" y="845"/>
                  </a:lnTo>
                  <a:lnTo>
                    <a:pt x="4135" y="685"/>
                  </a:lnTo>
                  <a:lnTo>
                    <a:pt x="4226" y="548"/>
                  </a:lnTo>
                  <a:lnTo>
                    <a:pt x="372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67"/>
            <p:cNvSpPr/>
            <p:nvPr/>
          </p:nvSpPr>
          <p:spPr>
            <a:xfrm>
              <a:off x="4580859" y="2636042"/>
              <a:ext cx="90158" cy="99967"/>
            </a:xfrm>
            <a:custGeom>
              <a:avLst/>
              <a:gdLst/>
              <a:ahLst/>
              <a:cxnLst/>
              <a:rect l="l" t="t" r="r" b="b"/>
              <a:pathLst>
                <a:path w="5460" h="6054" fill="none" extrusionOk="0">
                  <a:moveTo>
                    <a:pt x="3723" y="0"/>
                  </a:moveTo>
                  <a:lnTo>
                    <a:pt x="2901" y="503"/>
                  </a:lnTo>
                  <a:lnTo>
                    <a:pt x="3107" y="800"/>
                  </a:lnTo>
                  <a:lnTo>
                    <a:pt x="3107" y="800"/>
                  </a:lnTo>
                  <a:lnTo>
                    <a:pt x="3152" y="891"/>
                  </a:lnTo>
                  <a:lnTo>
                    <a:pt x="3175" y="982"/>
                  </a:lnTo>
                  <a:lnTo>
                    <a:pt x="3198" y="1074"/>
                  </a:lnTo>
                  <a:lnTo>
                    <a:pt x="3175" y="1165"/>
                  </a:lnTo>
                  <a:lnTo>
                    <a:pt x="3175" y="1165"/>
                  </a:lnTo>
                  <a:lnTo>
                    <a:pt x="3130" y="1257"/>
                  </a:lnTo>
                  <a:lnTo>
                    <a:pt x="3084" y="1325"/>
                  </a:lnTo>
                  <a:lnTo>
                    <a:pt x="3015" y="1371"/>
                  </a:lnTo>
                  <a:lnTo>
                    <a:pt x="2924" y="1416"/>
                  </a:lnTo>
                  <a:lnTo>
                    <a:pt x="2924" y="1416"/>
                  </a:lnTo>
                  <a:lnTo>
                    <a:pt x="2581" y="1553"/>
                  </a:lnTo>
                  <a:lnTo>
                    <a:pt x="2147" y="1759"/>
                  </a:lnTo>
                  <a:lnTo>
                    <a:pt x="1691" y="2010"/>
                  </a:lnTo>
                  <a:lnTo>
                    <a:pt x="1211" y="2307"/>
                  </a:lnTo>
                  <a:lnTo>
                    <a:pt x="982" y="2490"/>
                  </a:lnTo>
                  <a:lnTo>
                    <a:pt x="754" y="2673"/>
                  </a:lnTo>
                  <a:lnTo>
                    <a:pt x="571" y="2855"/>
                  </a:lnTo>
                  <a:lnTo>
                    <a:pt x="389" y="3061"/>
                  </a:lnTo>
                  <a:lnTo>
                    <a:pt x="229" y="3267"/>
                  </a:lnTo>
                  <a:lnTo>
                    <a:pt x="114" y="3472"/>
                  </a:lnTo>
                  <a:lnTo>
                    <a:pt x="23" y="3701"/>
                  </a:lnTo>
                  <a:lnTo>
                    <a:pt x="0" y="3929"/>
                  </a:lnTo>
                  <a:lnTo>
                    <a:pt x="0" y="3929"/>
                  </a:lnTo>
                  <a:lnTo>
                    <a:pt x="0" y="4203"/>
                  </a:lnTo>
                  <a:lnTo>
                    <a:pt x="23" y="4432"/>
                  </a:lnTo>
                  <a:lnTo>
                    <a:pt x="114" y="4660"/>
                  </a:lnTo>
                  <a:lnTo>
                    <a:pt x="206" y="4843"/>
                  </a:lnTo>
                  <a:lnTo>
                    <a:pt x="343" y="5025"/>
                  </a:lnTo>
                  <a:lnTo>
                    <a:pt x="503" y="5185"/>
                  </a:lnTo>
                  <a:lnTo>
                    <a:pt x="663" y="5322"/>
                  </a:lnTo>
                  <a:lnTo>
                    <a:pt x="845" y="5437"/>
                  </a:lnTo>
                  <a:lnTo>
                    <a:pt x="1051" y="5528"/>
                  </a:lnTo>
                  <a:lnTo>
                    <a:pt x="1234" y="5619"/>
                  </a:lnTo>
                  <a:lnTo>
                    <a:pt x="1576" y="5733"/>
                  </a:lnTo>
                  <a:lnTo>
                    <a:pt x="1873" y="5825"/>
                  </a:lnTo>
                  <a:lnTo>
                    <a:pt x="2056" y="5848"/>
                  </a:lnTo>
                  <a:lnTo>
                    <a:pt x="2056" y="5848"/>
                  </a:lnTo>
                  <a:lnTo>
                    <a:pt x="2604" y="5825"/>
                  </a:lnTo>
                  <a:lnTo>
                    <a:pt x="3130" y="5825"/>
                  </a:lnTo>
                  <a:lnTo>
                    <a:pt x="3130" y="5825"/>
                  </a:lnTo>
                  <a:lnTo>
                    <a:pt x="3746" y="5825"/>
                  </a:lnTo>
                  <a:lnTo>
                    <a:pt x="4340" y="5871"/>
                  </a:lnTo>
                  <a:lnTo>
                    <a:pt x="4888" y="5962"/>
                  </a:lnTo>
                  <a:lnTo>
                    <a:pt x="5437" y="6053"/>
                  </a:lnTo>
                  <a:lnTo>
                    <a:pt x="5437" y="6053"/>
                  </a:lnTo>
                  <a:lnTo>
                    <a:pt x="5437" y="5368"/>
                  </a:lnTo>
                  <a:lnTo>
                    <a:pt x="5437" y="5003"/>
                  </a:lnTo>
                  <a:lnTo>
                    <a:pt x="5459" y="4637"/>
                  </a:lnTo>
                  <a:lnTo>
                    <a:pt x="5459" y="4637"/>
                  </a:lnTo>
                  <a:lnTo>
                    <a:pt x="4386" y="4683"/>
                  </a:lnTo>
                  <a:lnTo>
                    <a:pt x="4386" y="4683"/>
                  </a:lnTo>
                  <a:lnTo>
                    <a:pt x="4500" y="2878"/>
                  </a:lnTo>
                  <a:lnTo>
                    <a:pt x="4500" y="2878"/>
                  </a:lnTo>
                  <a:lnTo>
                    <a:pt x="4477" y="2878"/>
                  </a:lnTo>
                  <a:lnTo>
                    <a:pt x="4477" y="2878"/>
                  </a:lnTo>
                  <a:lnTo>
                    <a:pt x="4432" y="2970"/>
                  </a:lnTo>
                  <a:lnTo>
                    <a:pt x="4340" y="3015"/>
                  </a:lnTo>
                  <a:lnTo>
                    <a:pt x="4249" y="3061"/>
                  </a:lnTo>
                  <a:lnTo>
                    <a:pt x="4157" y="3061"/>
                  </a:lnTo>
                  <a:lnTo>
                    <a:pt x="4157" y="3061"/>
                  </a:lnTo>
                  <a:lnTo>
                    <a:pt x="4043" y="3061"/>
                  </a:lnTo>
                  <a:lnTo>
                    <a:pt x="4043" y="3061"/>
                  </a:lnTo>
                  <a:lnTo>
                    <a:pt x="3929" y="2992"/>
                  </a:lnTo>
                  <a:lnTo>
                    <a:pt x="3838" y="2924"/>
                  </a:lnTo>
                  <a:lnTo>
                    <a:pt x="3769" y="2810"/>
                  </a:lnTo>
                  <a:lnTo>
                    <a:pt x="3746" y="2673"/>
                  </a:lnTo>
                  <a:lnTo>
                    <a:pt x="3746" y="2673"/>
                  </a:lnTo>
                  <a:lnTo>
                    <a:pt x="3746" y="2399"/>
                  </a:lnTo>
                  <a:lnTo>
                    <a:pt x="3746" y="2147"/>
                  </a:lnTo>
                  <a:lnTo>
                    <a:pt x="3792" y="1850"/>
                  </a:lnTo>
                  <a:lnTo>
                    <a:pt x="3838" y="1531"/>
                  </a:lnTo>
                  <a:lnTo>
                    <a:pt x="3929" y="1188"/>
                  </a:lnTo>
                  <a:lnTo>
                    <a:pt x="4043" y="845"/>
                  </a:lnTo>
                  <a:lnTo>
                    <a:pt x="4135" y="685"/>
                  </a:lnTo>
                  <a:lnTo>
                    <a:pt x="4226" y="548"/>
                  </a:lnTo>
                  <a:lnTo>
                    <a:pt x="372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67"/>
            <p:cNvSpPr/>
            <p:nvPr/>
          </p:nvSpPr>
          <p:spPr>
            <a:xfrm>
              <a:off x="4653266" y="2666591"/>
              <a:ext cx="33586" cy="46780"/>
            </a:xfrm>
            <a:custGeom>
              <a:avLst/>
              <a:gdLst/>
              <a:ahLst/>
              <a:cxnLst/>
              <a:rect l="l" t="t" r="r" b="b"/>
              <a:pathLst>
                <a:path w="2034" h="2833" extrusionOk="0">
                  <a:moveTo>
                    <a:pt x="1554" y="0"/>
                  </a:moveTo>
                  <a:lnTo>
                    <a:pt x="1143" y="229"/>
                  </a:lnTo>
                  <a:lnTo>
                    <a:pt x="732" y="480"/>
                  </a:lnTo>
                  <a:lnTo>
                    <a:pt x="366" y="754"/>
                  </a:lnTo>
                  <a:lnTo>
                    <a:pt x="229" y="891"/>
                  </a:lnTo>
                  <a:lnTo>
                    <a:pt x="115" y="1028"/>
                  </a:lnTo>
                  <a:lnTo>
                    <a:pt x="1" y="2833"/>
                  </a:lnTo>
                  <a:lnTo>
                    <a:pt x="1074" y="2787"/>
                  </a:lnTo>
                  <a:lnTo>
                    <a:pt x="1120" y="2467"/>
                  </a:lnTo>
                  <a:lnTo>
                    <a:pt x="1189" y="2170"/>
                  </a:lnTo>
                  <a:lnTo>
                    <a:pt x="1257" y="1851"/>
                  </a:lnTo>
                  <a:lnTo>
                    <a:pt x="1371" y="1554"/>
                  </a:lnTo>
                  <a:lnTo>
                    <a:pt x="1486" y="1280"/>
                  </a:lnTo>
                  <a:lnTo>
                    <a:pt x="1645" y="1028"/>
                  </a:lnTo>
                  <a:lnTo>
                    <a:pt x="1828" y="800"/>
                  </a:lnTo>
                  <a:lnTo>
                    <a:pt x="2034" y="594"/>
                  </a:lnTo>
                  <a:lnTo>
                    <a:pt x="155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67"/>
            <p:cNvSpPr/>
            <p:nvPr/>
          </p:nvSpPr>
          <p:spPr>
            <a:xfrm>
              <a:off x="4653266" y="2666591"/>
              <a:ext cx="33586" cy="46780"/>
            </a:xfrm>
            <a:custGeom>
              <a:avLst/>
              <a:gdLst/>
              <a:ahLst/>
              <a:cxnLst/>
              <a:rect l="l" t="t" r="r" b="b"/>
              <a:pathLst>
                <a:path w="2034" h="2833" fill="none" extrusionOk="0">
                  <a:moveTo>
                    <a:pt x="1554" y="0"/>
                  </a:moveTo>
                  <a:lnTo>
                    <a:pt x="1554" y="0"/>
                  </a:lnTo>
                  <a:lnTo>
                    <a:pt x="1143" y="229"/>
                  </a:lnTo>
                  <a:lnTo>
                    <a:pt x="732" y="480"/>
                  </a:lnTo>
                  <a:lnTo>
                    <a:pt x="366" y="754"/>
                  </a:lnTo>
                  <a:lnTo>
                    <a:pt x="229" y="891"/>
                  </a:lnTo>
                  <a:lnTo>
                    <a:pt x="115" y="1028"/>
                  </a:lnTo>
                  <a:lnTo>
                    <a:pt x="115" y="1028"/>
                  </a:lnTo>
                  <a:lnTo>
                    <a:pt x="1" y="2833"/>
                  </a:lnTo>
                  <a:lnTo>
                    <a:pt x="1" y="2833"/>
                  </a:lnTo>
                  <a:lnTo>
                    <a:pt x="1074" y="2787"/>
                  </a:lnTo>
                  <a:lnTo>
                    <a:pt x="1074" y="2787"/>
                  </a:lnTo>
                  <a:lnTo>
                    <a:pt x="1120" y="2467"/>
                  </a:lnTo>
                  <a:lnTo>
                    <a:pt x="1189" y="2170"/>
                  </a:lnTo>
                  <a:lnTo>
                    <a:pt x="1257" y="1851"/>
                  </a:lnTo>
                  <a:lnTo>
                    <a:pt x="1371" y="1554"/>
                  </a:lnTo>
                  <a:lnTo>
                    <a:pt x="1486" y="1280"/>
                  </a:lnTo>
                  <a:lnTo>
                    <a:pt x="1645" y="1028"/>
                  </a:lnTo>
                  <a:lnTo>
                    <a:pt x="1828" y="800"/>
                  </a:lnTo>
                  <a:lnTo>
                    <a:pt x="2034" y="594"/>
                  </a:lnTo>
                  <a:lnTo>
                    <a:pt x="1554" y="0"/>
                  </a:lnTo>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67"/>
            <p:cNvSpPr/>
            <p:nvPr/>
          </p:nvSpPr>
          <p:spPr>
            <a:xfrm>
              <a:off x="4429984" y="2733351"/>
              <a:ext cx="35089" cy="7563"/>
            </a:xfrm>
            <a:custGeom>
              <a:avLst/>
              <a:gdLst/>
              <a:ahLst/>
              <a:cxnLst/>
              <a:rect l="l" t="t" r="r" b="b"/>
              <a:pathLst>
                <a:path w="2125" h="458" extrusionOk="0">
                  <a:moveTo>
                    <a:pt x="1714" y="0"/>
                  </a:moveTo>
                  <a:lnTo>
                    <a:pt x="1325" y="23"/>
                  </a:lnTo>
                  <a:lnTo>
                    <a:pt x="960" y="46"/>
                  </a:lnTo>
                  <a:lnTo>
                    <a:pt x="617" y="115"/>
                  </a:lnTo>
                  <a:lnTo>
                    <a:pt x="275" y="229"/>
                  </a:lnTo>
                  <a:lnTo>
                    <a:pt x="1" y="320"/>
                  </a:lnTo>
                  <a:lnTo>
                    <a:pt x="846" y="389"/>
                  </a:lnTo>
                  <a:lnTo>
                    <a:pt x="1714" y="457"/>
                  </a:lnTo>
                  <a:lnTo>
                    <a:pt x="2125" y="23"/>
                  </a:lnTo>
                  <a:lnTo>
                    <a:pt x="171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67"/>
            <p:cNvSpPr/>
            <p:nvPr/>
          </p:nvSpPr>
          <p:spPr>
            <a:xfrm>
              <a:off x="4394532" y="2738635"/>
              <a:ext cx="63755" cy="135419"/>
            </a:xfrm>
            <a:custGeom>
              <a:avLst/>
              <a:gdLst/>
              <a:ahLst/>
              <a:cxnLst/>
              <a:rect l="l" t="t" r="r" b="b"/>
              <a:pathLst>
                <a:path w="3861" h="8201" extrusionOk="0">
                  <a:moveTo>
                    <a:pt x="2148" y="0"/>
                  </a:moveTo>
                  <a:lnTo>
                    <a:pt x="1851" y="137"/>
                  </a:lnTo>
                  <a:lnTo>
                    <a:pt x="1554" y="297"/>
                  </a:lnTo>
                  <a:lnTo>
                    <a:pt x="1280" y="503"/>
                  </a:lnTo>
                  <a:lnTo>
                    <a:pt x="1028" y="708"/>
                  </a:lnTo>
                  <a:lnTo>
                    <a:pt x="800" y="960"/>
                  </a:lnTo>
                  <a:lnTo>
                    <a:pt x="594" y="1211"/>
                  </a:lnTo>
                  <a:lnTo>
                    <a:pt x="412" y="1485"/>
                  </a:lnTo>
                  <a:lnTo>
                    <a:pt x="229" y="1805"/>
                  </a:lnTo>
                  <a:lnTo>
                    <a:pt x="160" y="1942"/>
                  </a:lnTo>
                  <a:lnTo>
                    <a:pt x="115" y="2102"/>
                  </a:lnTo>
                  <a:lnTo>
                    <a:pt x="46" y="2444"/>
                  </a:lnTo>
                  <a:lnTo>
                    <a:pt x="1" y="2810"/>
                  </a:lnTo>
                  <a:lnTo>
                    <a:pt x="1" y="3198"/>
                  </a:lnTo>
                  <a:lnTo>
                    <a:pt x="46" y="3609"/>
                  </a:lnTo>
                  <a:lnTo>
                    <a:pt x="92" y="4020"/>
                  </a:lnTo>
                  <a:lnTo>
                    <a:pt x="206" y="4454"/>
                  </a:lnTo>
                  <a:lnTo>
                    <a:pt x="320" y="4911"/>
                  </a:lnTo>
                  <a:lnTo>
                    <a:pt x="457" y="5345"/>
                  </a:lnTo>
                  <a:lnTo>
                    <a:pt x="617" y="5802"/>
                  </a:lnTo>
                  <a:lnTo>
                    <a:pt x="960" y="6670"/>
                  </a:lnTo>
                  <a:lnTo>
                    <a:pt x="1325" y="7469"/>
                  </a:lnTo>
                  <a:lnTo>
                    <a:pt x="1691" y="8200"/>
                  </a:lnTo>
                  <a:lnTo>
                    <a:pt x="1668" y="7355"/>
                  </a:lnTo>
                  <a:lnTo>
                    <a:pt x="1645" y="6510"/>
                  </a:lnTo>
                  <a:lnTo>
                    <a:pt x="1668" y="5939"/>
                  </a:lnTo>
                  <a:lnTo>
                    <a:pt x="1714" y="5391"/>
                  </a:lnTo>
                  <a:lnTo>
                    <a:pt x="1782" y="4865"/>
                  </a:lnTo>
                  <a:lnTo>
                    <a:pt x="1874" y="4363"/>
                  </a:lnTo>
                  <a:lnTo>
                    <a:pt x="1965" y="3883"/>
                  </a:lnTo>
                  <a:lnTo>
                    <a:pt x="2102" y="3449"/>
                  </a:lnTo>
                  <a:lnTo>
                    <a:pt x="2239" y="3015"/>
                  </a:lnTo>
                  <a:lnTo>
                    <a:pt x="2399" y="2604"/>
                  </a:lnTo>
                  <a:lnTo>
                    <a:pt x="2559" y="2216"/>
                  </a:lnTo>
                  <a:lnTo>
                    <a:pt x="2719" y="1850"/>
                  </a:lnTo>
                  <a:lnTo>
                    <a:pt x="2901" y="1531"/>
                  </a:lnTo>
                  <a:lnTo>
                    <a:pt x="3107" y="1211"/>
                  </a:lnTo>
                  <a:lnTo>
                    <a:pt x="3290" y="914"/>
                  </a:lnTo>
                  <a:lnTo>
                    <a:pt x="3495" y="640"/>
                  </a:lnTo>
                  <a:lnTo>
                    <a:pt x="3861" y="137"/>
                  </a:lnTo>
                  <a:lnTo>
                    <a:pt x="2993" y="69"/>
                  </a:lnTo>
                  <a:lnTo>
                    <a:pt x="21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67"/>
            <p:cNvSpPr/>
            <p:nvPr/>
          </p:nvSpPr>
          <p:spPr>
            <a:xfrm>
              <a:off x="4628382" y="2745041"/>
              <a:ext cx="125231" cy="296102"/>
            </a:xfrm>
            <a:custGeom>
              <a:avLst/>
              <a:gdLst/>
              <a:ahLst/>
              <a:cxnLst/>
              <a:rect l="l" t="t" r="r" b="b"/>
              <a:pathLst>
                <a:path w="7584" h="17932" extrusionOk="0">
                  <a:moveTo>
                    <a:pt x="297" y="0"/>
                  </a:moveTo>
                  <a:lnTo>
                    <a:pt x="0" y="23"/>
                  </a:lnTo>
                  <a:lnTo>
                    <a:pt x="366" y="503"/>
                  </a:lnTo>
                  <a:lnTo>
                    <a:pt x="571" y="823"/>
                  </a:lnTo>
                  <a:lnTo>
                    <a:pt x="754" y="1143"/>
                  </a:lnTo>
                  <a:lnTo>
                    <a:pt x="937" y="1508"/>
                  </a:lnTo>
                  <a:lnTo>
                    <a:pt x="1120" y="1896"/>
                  </a:lnTo>
                  <a:lnTo>
                    <a:pt x="1279" y="2307"/>
                  </a:lnTo>
                  <a:lnTo>
                    <a:pt x="1417" y="2741"/>
                  </a:lnTo>
                  <a:lnTo>
                    <a:pt x="1394" y="1417"/>
                  </a:lnTo>
                  <a:lnTo>
                    <a:pt x="1417" y="69"/>
                  </a:lnTo>
                  <a:lnTo>
                    <a:pt x="868" y="23"/>
                  </a:lnTo>
                  <a:lnTo>
                    <a:pt x="297" y="0"/>
                  </a:lnTo>
                  <a:close/>
                  <a:moveTo>
                    <a:pt x="1576" y="5505"/>
                  </a:moveTo>
                  <a:lnTo>
                    <a:pt x="1439" y="6328"/>
                  </a:lnTo>
                  <a:lnTo>
                    <a:pt x="1439" y="6350"/>
                  </a:lnTo>
                  <a:lnTo>
                    <a:pt x="1257" y="7470"/>
                  </a:lnTo>
                  <a:lnTo>
                    <a:pt x="983" y="9091"/>
                  </a:lnTo>
                  <a:lnTo>
                    <a:pt x="845" y="9959"/>
                  </a:lnTo>
                  <a:lnTo>
                    <a:pt x="731" y="10850"/>
                  </a:lnTo>
                  <a:lnTo>
                    <a:pt x="617" y="11741"/>
                  </a:lnTo>
                  <a:lnTo>
                    <a:pt x="549" y="12655"/>
                  </a:lnTo>
                  <a:lnTo>
                    <a:pt x="526" y="13568"/>
                  </a:lnTo>
                  <a:lnTo>
                    <a:pt x="549" y="14459"/>
                  </a:lnTo>
                  <a:lnTo>
                    <a:pt x="1485" y="14436"/>
                  </a:lnTo>
                  <a:lnTo>
                    <a:pt x="1074" y="15190"/>
                  </a:lnTo>
                  <a:lnTo>
                    <a:pt x="708" y="15967"/>
                  </a:lnTo>
                  <a:lnTo>
                    <a:pt x="823" y="16492"/>
                  </a:lnTo>
                  <a:lnTo>
                    <a:pt x="960" y="16995"/>
                  </a:lnTo>
                  <a:lnTo>
                    <a:pt x="1142" y="17474"/>
                  </a:lnTo>
                  <a:lnTo>
                    <a:pt x="1371" y="17931"/>
                  </a:lnTo>
                  <a:lnTo>
                    <a:pt x="1508" y="17497"/>
                  </a:lnTo>
                  <a:lnTo>
                    <a:pt x="1691" y="17040"/>
                  </a:lnTo>
                  <a:lnTo>
                    <a:pt x="1873" y="16584"/>
                  </a:lnTo>
                  <a:lnTo>
                    <a:pt x="2079" y="16150"/>
                  </a:lnTo>
                  <a:lnTo>
                    <a:pt x="2284" y="15716"/>
                  </a:lnTo>
                  <a:lnTo>
                    <a:pt x="2536" y="15259"/>
                  </a:lnTo>
                  <a:lnTo>
                    <a:pt x="2787" y="14848"/>
                  </a:lnTo>
                  <a:lnTo>
                    <a:pt x="3061" y="14414"/>
                  </a:lnTo>
                  <a:lnTo>
                    <a:pt x="4409" y="14414"/>
                  </a:lnTo>
                  <a:lnTo>
                    <a:pt x="5482" y="14436"/>
                  </a:lnTo>
                  <a:lnTo>
                    <a:pt x="6487" y="14482"/>
                  </a:lnTo>
                  <a:lnTo>
                    <a:pt x="7447" y="14528"/>
                  </a:lnTo>
                  <a:lnTo>
                    <a:pt x="7538" y="13934"/>
                  </a:lnTo>
                  <a:lnTo>
                    <a:pt x="7561" y="13272"/>
                  </a:lnTo>
                  <a:lnTo>
                    <a:pt x="7584" y="12563"/>
                  </a:lnTo>
                  <a:lnTo>
                    <a:pt x="7104" y="12906"/>
                  </a:lnTo>
                  <a:lnTo>
                    <a:pt x="5505" y="11947"/>
                  </a:lnTo>
                  <a:lnTo>
                    <a:pt x="5117" y="11695"/>
                  </a:lnTo>
                  <a:lnTo>
                    <a:pt x="4751" y="11421"/>
                  </a:lnTo>
                  <a:lnTo>
                    <a:pt x="4386" y="11147"/>
                  </a:lnTo>
                  <a:lnTo>
                    <a:pt x="4066" y="10827"/>
                  </a:lnTo>
                  <a:lnTo>
                    <a:pt x="3769" y="10508"/>
                  </a:lnTo>
                  <a:lnTo>
                    <a:pt x="3495" y="10142"/>
                  </a:lnTo>
                  <a:lnTo>
                    <a:pt x="3244" y="9777"/>
                  </a:lnTo>
                  <a:lnTo>
                    <a:pt x="2993" y="9411"/>
                  </a:lnTo>
                  <a:lnTo>
                    <a:pt x="2787" y="9000"/>
                  </a:lnTo>
                  <a:lnTo>
                    <a:pt x="2581" y="8589"/>
                  </a:lnTo>
                  <a:lnTo>
                    <a:pt x="2399" y="8155"/>
                  </a:lnTo>
                  <a:lnTo>
                    <a:pt x="2239" y="7698"/>
                  </a:lnTo>
                  <a:lnTo>
                    <a:pt x="2079" y="7241"/>
                  </a:lnTo>
                  <a:lnTo>
                    <a:pt x="1942" y="6762"/>
                  </a:lnTo>
                  <a:lnTo>
                    <a:pt x="1828" y="6259"/>
                  </a:lnTo>
                  <a:lnTo>
                    <a:pt x="1736" y="5757"/>
                  </a:lnTo>
                  <a:lnTo>
                    <a:pt x="1576" y="5505"/>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67"/>
            <p:cNvSpPr/>
            <p:nvPr/>
          </p:nvSpPr>
          <p:spPr>
            <a:xfrm>
              <a:off x="4637051" y="2835943"/>
              <a:ext cx="116562" cy="205201"/>
            </a:xfrm>
            <a:custGeom>
              <a:avLst/>
              <a:gdLst/>
              <a:ahLst/>
              <a:cxnLst/>
              <a:rect l="l" t="t" r="r" b="b"/>
              <a:pathLst>
                <a:path w="7059" h="12427" fill="none" extrusionOk="0">
                  <a:moveTo>
                    <a:pt x="1051" y="0"/>
                  </a:moveTo>
                  <a:lnTo>
                    <a:pt x="1051" y="0"/>
                  </a:lnTo>
                  <a:lnTo>
                    <a:pt x="914" y="823"/>
                  </a:lnTo>
                  <a:lnTo>
                    <a:pt x="914" y="845"/>
                  </a:lnTo>
                  <a:lnTo>
                    <a:pt x="914" y="845"/>
                  </a:lnTo>
                  <a:lnTo>
                    <a:pt x="732" y="1965"/>
                  </a:lnTo>
                  <a:lnTo>
                    <a:pt x="732" y="1965"/>
                  </a:lnTo>
                  <a:lnTo>
                    <a:pt x="458" y="3586"/>
                  </a:lnTo>
                  <a:lnTo>
                    <a:pt x="320" y="4454"/>
                  </a:lnTo>
                  <a:lnTo>
                    <a:pt x="206" y="5345"/>
                  </a:lnTo>
                  <a:lnTo>
                    <a:pt x="92" y="6236"/>
                  </a:lnTo>
                  <a:lnTo>
                    <a:pt x="24" y="7150"/>
                  </a:lnTo>
                  <a:lnTo>
                    <a:pt x="1" y="8063"/>
                  </a:lnTo>
                  <a:lnTo>
                    <a:pt x="24" y="8954"/>
                  </a:lnTo>
                  <a:lnTo>
                    <a:pt x="24" y="8954"/>
                  </a:lnTo>
                  <a:lnTo>
                    <a:pt x="960" y="8931"/>
                  </a:lnTo>
                  <a:lnTo>
                    <a:pt x="960" y="8931"/>
                  </a:lnTo>
                  <a:lnTo>
                    <a:pt x="960" y="8931"/>
                  </a:lnTo>
                  <a:lnTo>
                    <a:pt x="960" y="8931"/>
                  </a:lnTo>
                  <a:lnTo>
                    <a:pt x="549" y="9685"/>
                  </a:lnTo>
                  <a:lnTo>
                    <a:pt x="183" y="10462"/>
                  </a:lnTo>
                  <a:lnTo>
                    <a:pt x="183" y="10462"/>
                  </a:lnTo>
                  <a:lnTo>
                    <a:pt x="298" y="10987"/>
                  </a:lnTo>
                  <a:lnTo>
                    <a:pt x="435" y="11490"/>
                  </a:lnTo>
                  <a:lnTo>
                    <a:pt x="617" y="11969"/>
                  </a:lnTo>
                  <a:lnTo>
                    <a:pt x="846" y="12426"/>
                  </a:lnTo>
                  <a:lnTo>
                    <a:pt x="846" y="12426"/>
                  </a:lnTo>
                  <a:lnTo>
                    <a:pt x="983" y="11992"/>
                  </a:lnTo>
                  <a:lnTo>
                    <a:pt x="1166" y="11535"/>
                  </a:lnTo>
                  <a:lnTo>
                    <a:pt x="1348" y="11079"/>
                  </a:lnTo>
                  <a:lnTo>
                    <a:pt x="1554" y="10645"/>
                  </a:lnTo>
                  <a:lnTo>
                    <a:pt x="1759" y="10211"/>
                  </a:lnTo>
                  <a:lnTo>
                    <a:pt x="2011" y="9754"/>
                  </a:lnTo>
                  <a:lnTo>
                    <a:pt x="2262" y="9343"/>
                  </a:lnTo>
                  <a:lnTo>
                    <a:pt x="2536" y="8909"/>
                  </a:lnTo>
                  <a:lnTo>
                    <a:pt x="2536" y="8909"/>
                  </a:lnTo>
                  <a:lnTo>
                    <a:pt x="2765" y="8909"/>
                  </a:lnTo>
                  <a:lnTo>
                    <a:pt x="2765" y="8909"/>
                  </a:lnTo>
                  <a:lnTo>
                    <a:pt x="3884" y="8909"/>
                  </a:lnTo>
                  <a:lnTo>
                    <a:pt x="4957" y="8931"/>
                  </a:lnTo>
                  <a:lnTo>
                    <a:pt x="5962" y="8977"/>
                  </a:lnTo>
                  <a:lnTo>
                    <a:pt x="6922" y="9023"/>
                  </a:lnTo>
                  <a:lnTo>
                    <a:pt x="6922" y="9023"/>
                  </a:lnTo>
                  <a:lnTo>
                    <a:pt x="7013" y="8429"/>
                  </a:lnTo>
                  <a:lnTo>
                    <a:pt x="7036" y="7767"/>
                  </a:lnTo>
                  <a:lnTo>
                    <a:pt x="7036" y="7767"/>
                  </a:lnTo>
                  <a:lnTo>
                    <a:pt x="7059" y="7058"/>
                  </a:lnTo>
                  <a:lnTo>
                    <a:pt x="7059" y="7058"/>
                  </a:lnTo>
                  <a:lnTo>
                    <a:pt x="6579" y="7401"/>
                  </a:lnTo>
                  <a:lnTo>
                    <a:pt x="6579" y="7401"/>
                  </a:lnTo>
                  <a:lnTo>
                    <a:pt x="4980" y="6442"/>
                  </a:lnTo>
                  <a:lnTo>
                    <a:pt x="4980" y="6442"/>
                  </a:lnTo>
                  <a:lnTo>
                    <a:pt x="4592" y="6190"/>
                  </a:lnTo>
                  <a:lnTo>
                    <a:pt x="4226" y="5916"/>
                  </a:lnTo>
                  <a:lnTo>
                    <a:pt x="3861" y="5642"/>
                  </a:lnTo>
                  <a:lnTo>
                    <a:pt x="3541" y="5322"/>
                  </a:lnTo>
                  <a:lnTo>
                    <a:pt x="3244" y="5003"/>
                  </a:lnTo>
                  <a:lnTo>
                    <a:pt x="2970" y="4637"/>
                  </a:lnTo>
                  <a:lnTo>
                    <a:pt x="2719" y="4272"/>
                  </a:lnTo>
                  <a:lnTo>
                    <a:pt x="2468" y="3906"/>
                  </a:lnTo>
                  <a:lnTo>
                    <a:pt x="2262" y="3495"/>
                  </a:lnTo>
                  <a:lnTo>
                    <a:pt x="2056" y="3084"/>
                  </a:lnTo>
                  <a:lnTo>
                    <a:pt x="1874" y="2650"/>
                  </a:lnTo>
                  <a:lnTo>
                    <a:pt x="1714" y="2193"/>
                  </a:lnTo>
                  <a:lnTo>
                    <a:pt x="1554" y="1736"/>
                  </a:lnTo>
                  <a:lnTo>
                    <a:pt x="1417" y="1257"/>
                  </a:lnTo>
                  <a:lnTo>
                    <a:pt x="1303" y="754"/>
                  </a:lnTo>
                  <a:lnTo>
                    <a:pt x="1211" y="252"/>
                  </a:lnTo>
                  <a:lnTo>
                    <a:pt x="1211" y="252"/>
                  </a:lnTo>
                  <a:lnTo>
                    <a:pt x="105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67"/>
            <p:cNvSpPr/>
            <p:nvPr/>
          </p:nvSpPr>
          <p:spPr>
            <a:xfrm>
              <a:off x="4628382" y="2745041"/>
              <a:ext cx="23398" cy="45277"/>
            </a:xfrm>
            <a:custGeom>
              <a:avLst/>
              <a:gdLst/>
              <a:ahLst/>
              <a:cxnLst/>
              <a:rect l="l" t="t" r="r" b="b"/>
              <a:pathLst>
                <a:path w="1417" h="2742" fill="none" extrusionOk="0">
                  <a:moveTo>
                    <a:pt x="297" y="0"/>
                  </a:moveTo>
                  <a:lnTo>
                    <a:pt x="297" y="0"/>
                  </a:lnTo>
                  <a:lnTo>
                    <a:pt x="0" y="23"/>
                  </a:lnTo>
                  <a:lnTo>
                    <a:pt x="0" y="23"/>
                  </a:lnTo>
                  <a:lnTo>
                    <a:pt x="366" y="503"/>
                  </a:lnTo>
                  <a:lnTo>
                    <a:pt x="571" y="823"/>
                  </a:lnTo>
                  <a:lnTo>
                    <a:pt x="754" y="1143"/>
                  </a:lnTo>
                  <a:lnTo>
                    <a:pt x="937" y="1508"/>
                  </a:lnTo>
                  <a:lnTo>
                    <a:pt x="1120" y="1896"/>
                  </a:lnTo>
                  <a:lnTo>
                    <a:pt x="1279" y="2307"/>
                  </a:lnTo>
                  <a:lnTo>
                    <a:pt x="1417" y="2741"/>
                  </a:lnTo>
                  <a:lnTo>
                    <a:pt x="1417" y="2741"/>
                  </a:lnTo>
                  <a:lnTo>
                    <a:pt x="1394" y="1417"/>
                  </a:lnTo>
                  <a:lnTo>
                    <a:pt x="1417" y="69"/>
                  </a:lnTo>
                  <a:lnTo>
                    <a:pt x="1417" y="69"/>
                  </a:lnTo>
                  <a:lnTo>
                    <a:pt x="868" y="23"/>
                  </a:lnTo>
                  <a:lnTo>
                    <a:pt x="29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67"/>
            <p:cNvSpPr/>
            <p:nvPr/>
          </p:nvSpPr>
          <p:spPr>
            <a:xfrm>
              <a:off x="4651004" y="2983036"/>
              <a:ext cx="100346" cy="70178"/>
            </a:xfrm>
            <a:custGeom>
              <a:avLst/>
              <a:gdLst/>
              <a:ahLst/>
              <a:cxnLst/>
              <a:rect l="l" t="t" r="r" b="b"/>
              <a:pathLst>
                <a:path w="6077" h="4250" extrusionOk="0">
                  <a:moveTo>
                    <a:pt x="1691" y="1"/>
                  </a:moveTo>
                  <a:lnTo>
                    <a:pt x="1417" y="435"/>
                  </a:lnTo>
                  <a:lnTo>
                    <a:pt x="1166" y="846"/>
                  </a:lnTo>
                  <a:lnTo>
                    <a:pt x="914" y="1303"/>
                  </a:lnTo>
                  <a:lnTo>
                    <a:pt x="709" y="1737"/>
                  </a:lnTo>
                  <a:lnTo>
                    <a:pt x="503" y="2171"/>
                  </a:lnTo>
                  <a:lnTo>
                    <a:pt x="321" y="2627"/>
                  </a:lnTo>
                  <a:lnTo>
                    <a:pt x="138" y="3084"/>
                  </a:lnTo>
                  <a:lnTo>
                    <a:pt x="1" y="3518"/>
                  </a:lnTo>
                  <a:lnTo>
                    <a:pt x="229" y="3884"/>
                  </a:lnTo>
                  <a:lnTo>
                    <a:pt x="481" y="4226"/>
                  </a:lnTo>
                  <a:lnTo>
                    <a:pt x="846" y="4249"/>
                  </a:lnTo>
                  <a:lnTo>
                    <a:pt x="1440" y="4226"/>
                  </a:lnTo>
                  <a:lnTo>
                    <a:pt x="2011" y="4181"/>
                  </a:lnTo>
                  <a:lnTo>
                    <a:pt x="2285" y="4135"/>
                  </a:lnTo>
                  <a:lnTo>
                    <a:pt x="2536" y="4066"/>
                  </a:lnTo>
                  <a:lnTo>
                    <a:pt x="2810" y="3998"/>
                  </a:lnTo>
                  <a:lnTo>
                    <a:pt x="3039" y="3907"/>
                  </a:lnTo>
                  <a:lnTo>
                    <a:pt x="3359" y="3815"/>
                  </a:lnTo>
                  <a:lnTo>
                    <a:pt x="3655" y="3701"/>
                  </a:lnTo>
                  <a:lnTo>
                    <a:pt x="3930" y="3541"/>
                  </a:lnTo>
                  <a:lnTo>
                    <a:pt x="4181" y="3381"/>
                  </a:lnTo>
                  <a:lnTo>
                    <a:pt x="4432" y="3221"/>
                  </a:lnTo>
                  <a:lnTo>
                    <a:pt x="4661" y="3016"/>
                  </a:lnTo>
                  <a:lnTo>
                    <a:pt x="4866" y="2810"/>
                  </a:lnTo>
                  <a:lnTo>
                    <a:pt x="5072" y="2582"/>
                  </a:lnTo>
                  <a:lnTo>
                    <a:pt x="5254" y="2330"/>
                  </a:lnTo>
                  <a:lnTo>
                    <a:pt x="5414" y="2056"/>
                  </a:lnTo>
                  <a:lnTo>
                    <a:pt x="5574" y="1782"/>
                  </a:lnTo>
                  <a:lnTo>
                    <a:pt x="5711" y="1485"/>
                  </a:lnTo>
                  <a:lnTo>
                    <a:pt x="5825" y="1166"/>
                  </a:lnTo>
                  <a:lnTo>
                    <a:pt x="5917" y="823"/>
                  </a:lnTo>
                  <a:lnTo>
                    <a:pt x="6008" y="480"/>
                  </a:lnTo>
                  <a:lnTo>
                    <a:pt x="6077" y="115"/>
                  </a:lnTo>
                  <a:lnTo>
                    <a:pt x="5117" y="69"/>
                  </a:lnTo>
                  <a:lnTo>
                    <a:pt x="4112" y="23"/>
                  </a:lnTo>
                  <a:lnTo>
                    <a:pt x="3039"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67"/>
            <p:cNvSpPr/>
            <p:nvPr/>
          </p:nvSpPr>
          <p:spPr>
            <a:xfrm>
              <a:off x="4651004" y="2983036"/>
              <a:ext cx="100346" cy="70178"/>
            </a:xfrm>
            <a:custGeom>
              <a:avLst/>
              <a:gdLst/>
              <a:ahLst/>
              <a:cxnLst/>
              <a:rect l="l" t="t" r="r" b="b"/>
              <a:pathLst>
                <a:path w="6077" h="4250" fill="none" extrusionOk="0">
                  <a:moveTo>
                    <a:pt x="1920" y="1"/>
                  </a:moveTo>
                  <a:lnTo>
                    <a:pt x="1920" y="1"/>
                  </a:lnTo>
                  <a:lnTo>
                    <a:pt x="1691" y="1"/>
                  </a:lnTo>
                  <a:lnTo>
                    <a:pt x="1691" y="1"/>
                  </a:lnTo>
                  <a:lnTo>
                    <a:pt x="1417" y="435"/>
                  </a:lnTo>
                  <a:lnTo>
                    <a:pt x="1166" y="846"/>
                  </a:lnTo>
                  <a:lnTo>
                    <a:pt x="914" y="1303"/>
                  </a:lnTo>
                  <a:lnTo>
                    <a:pt x="709" y="1737"/>
                  </a:lnTo>
                  <a:lnTo>
                    <a:pt x="503" y="2171"/>
                  </a:lnTo>
                  <a:lnTo>
                    <a:pt x="321" y="2627"/>
                  </a:lnTo>
                  <a:lnTo>
                    <a:pt x="138" y="3084"/>
                  </a:lnTo>
                  <a:lnTo>
                    <a:pt x="1" y="3518"/>
                  </a:lnTo>
                  <a:lnTo>
                    <a:pt x="1" y="3518"/>
                  </a:lnTo>
                  <a:lnTo>
                    <a:pt x="229" y="3884"/>
                  </a:lnTo>
                  <a:lnTo>
                    <a:pt x="481" y="4226"/>
                  </a:lnTo>
                  <a:lnTo>
                    <a:pt x="481" y="4226"/>
                  </a:lnTo>
                  <a:lnTo>
                    <a:pt x="846" y="4249"/>
                  </a:lnTo>
                  <a:lnTo>
                    <a:pt x="846" y="4249"/>
                  </a:lnTo>
                  <a:lnTo>
                    <a:pt x="1440" y="4226"/>
                  </a:lnTo>
                  <a:lnTo>
                    <a:pt x="2011" y="4181"/>
                  </a:lnTo>
                  <a:lnTo>
                    <a:pt x="2285" y="4135"/>
                  </a:lnTo>
                  <a:lnTo>
                    <a:pt x="2536" y="4066"/>
                  </a:lnTo>
                  <a:lnTo>
                    <a:pt x="2810" y="3998"/>
                  </a:lnTo>
                  <a:lnTo>
                    <a:pt x="3039" y="3907"/>
                  </a:lnTo>
                  <a:lnTo>
                    <a:pt x="3039" y="3907"/>
                  </a:lnTo>
                  <a:lnTo>
                    <a:pt x="3039" y="3907"/>
                  </a:lnTo>
                  <a:lnTo>
                    <a:pt x="3359" y="3815"/>
                  </a:lnTo>
                  <a:lnTo>
                    <a:pt x="3655" y="3701"/>
                  </a:lnTo>
                  <a:lnTo>
                    <a:pt x="3930" y="3541"/>
                  </a:lnTo>
                  <a:lnTo>
                    <a:pt x="4181" y="3381"/>
                  </a:lnTo>
                  <a:lnTo>
                    <a:pt x="4432" y="3221"/>
                  </a:lnTo>
                  <a:lnTo>
                    <a:pt x="4661" y="3016"/>
                  </a:lnTo>
                  <a:lnTo>
                    <a:pt x="4866" y="2810"/>
                  </a:lnTo>
                  <a:lnTo>
                    <a:pt x="5072" y="2582"/>
                  </a:lnTo>
                  <a:lnTo>
                    <a:pt x="5254" y="2330"/>
                  </a:lnTo>
                  <a:lnTo>
                    <a:pt x="5414" y="2056"/>
                  </a:lnTo>
                  <a:lnTo>
                    <a:pt x="5574" y="1782"/>
                  </a:lnTo>
                  <a:lnTo>
                    <a:pt x="5711" y="1485"/>
                  </a:lnTo>
                  <a:lnTo>
                    <a:pt x="5825" y="1166"/>
                  </a:lnTo>
                  <a:lnTo>
                    <a:pt x="5917" y="823"/>
                  </a:lnTo>
                  <a:lnTo>
                    <a:pt x="6008" y="480"/>
                  </a:lnTo>
                  <a:lnTo>
                    <a:pt x="6077" y="115"/>
                  </a:lnTo>
                  <a:lnTo>
                    <a:pt x="6077" y="115"/>
                  </a:lnTo>
                  <a:lnTo>
                    <a:pt x="5117" y="69"/>
                  </a:lnTo>
                  <a:lnTo>
                    <a:pt x="4112" y="23"/>
                  </a:lnTo>
                  <a:lnTo>
                    <a:pt x="3039" y="1"/>
                  </a:lnTo>
                  <a:lnTo>
                    <a:pt x="192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67"/>
            <p:cNvSpPr/>
            <p:nvPr/>
          </p:nvSpPr>
          <p:spPr>
            <a:xfrm>
              <a:off x="4637431" y="2983416"/>
              <a:ext cx="15489" cy="25281"/>
            </a:xfrm>
            <a:custGeom>
              <a:avLst/>
              <a:gdLst/>
              <a:ahLst/>
              <a:cxnLst/>
              <a:rect l="l" t="t" r="r" b="b"/>
              <a:pathLst>
                <a:path w="938" h="1531" extrusionOk="0">
                  <a:moveTo>
                    <a:pt x="937" y="0"/>
                  </a:moveTo>
                  <a:lnTo>
                    <a:pt x="1" y="23"/>
                  </a:lnTo>
                  <a:lnTo>
                    <a:pt x="46" y="777"/>
                  </a:lnTo>
                  <a:lnTo>
                    <a:pt x="92" y="1165"/>
                  </a:lnTo>
                  <a:lnTo>
                    <a:pt x="160" y="1531"/>
                  </a:lnTo>
                  <a:lnTo>
                    <a:pt x="526" y="754"/>
                  </a:lnTo>
                  <a:lnTo>
                    <a:pt x="9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67"/>
            <p:cNvSpPr/>
            <p:nvPr/>
          </p:nvSpPr>
          <p:spPr>
            <a:xfrm>
              <a:off x="4651384" y="2746164"/>
              <a:ext cx="102609" cy="212004"/>
            </a:xfrm>
            <a:custGeom>
              <a:avLst/>
              <a:gdLst/>
              <a:ahLst/>
              <a:cxnLst/>
              <a:rect l="l" t="t" r="r" b="b"/>
              <a:pathLst>
                <a:path w="6214" h="12839" extrusionOk="0">
                  <a:moveTo>
                    <a:pt x="24" y="1"/>
                  </a:moveTo>
                  <a:lnTo>
                    <a:pt x="1" y="1349"/>
                  </a:lnTo>
                  <a:lnTo>
                    <a:pt x="24" y="2673"/>
                  </a:lnTo>
                  <a:lnTo>
                    <a:pt x="115" y="3039"/>
                  </a:lnTo>
                  <a:lnTo>
                    <a:pt x="183" y="3427"/>
                  </a:lnTo>
                  <a:lnTo>
                    <a:pt x="229" y="3610"/>
                  </a:lnTo>
                  <a:lnTo>
                    <a:pt x="343" y="3907"/>
                  </a:lnTo>
                  <a:lnTo>
                    <a:pt x="503" y="4318"/>
                  </a:lnTo>
                  <a:lnTo>
                    <a:pt x="709" y="4752"/>
                  </a:lnTo>
                  <a:lnTo>
                    <a:pt x="846" y="4980"/>
                  </a:lnTo>
                  <a:lnTo>
                    <a:pt x="1006" y="5209"/>
                  </a:lnTo>
                  <a:lnTo>
                    <a:pt x="1166" y="5437"/>
                  </a:lnTo>
                  <a:lnTo>
                    <a:pt x="1371" y="5643"/>
                  </a:lnTo>
                  <a:lnTo>
                    <a:pt x="1577" y="5826"/>
                  </a:lnTo>
                  <a:lnTo>
                    <a:pt x="1805" y="6008"/>
                  </a:lnTo>
                  <a:lnTo>
                    <a:pt x="2034" y="6145"/>
                  </a:lnTo>
                  <a:lnTo>
                    <a:pt x="2308" y="6260"/>
                  </a:lnTo>
                  <a:lnTo>
                    <a:pt x="2559" y="6305"/>
                  </a:lnTo>
                  <a:lnTo>
                    <a:pt x="2810" y="6328"/>
                  </a:lnTo>
                  <a:lnTo>
                    <a:pt x="3039" y="6305"/>
                  </a:lnTo>
                  <a:lnTo>
                    <a:pt x="3244" y="6260"/>
                  </a:lnTo>
                  <a:lnTo>
                    <a:pt x="3473" y="6168"/>
                  </a:lnTo>
                  <a:lnTo>
                    <a:pt x="3655" y="6054"/>
                  </a:lnTo>
                  <a:lnTo>
                    <a:pt x="3861" y="5917"/>
                  </a:lnTo>
                  <a:lnTo>
                    <a:pt x="4021" y="5734"/>
                  </a:lnTo>
                  <a:lnTo>
                    <a:pt x="4181" y="5506"/>
                  </a:lnTo>
                  <a:lnTo>
                    <a:pt x="4318" y="5277"/>
                  </a:lnTo>
                  <a:lnTo>
                    <a:pt x="4386" y="5186"/>
                  </a:lnTo>
                  <a:lnTo>
                    <a:pt x="4478" y="5118"/>
                  </a:lnTo>
                  <a:lnTo>
                    <a:pt x="4569" y="5072"/>
                  </a:lnTo>
                  <a:lnTo>
                    <a:pt x="4683" y="5049"/>
                  </a:lnTo>
                  <a:lnTo>
                    <a:pt x="4775" y="5072"/>
                  </a:lnTo>
                  <a:lnTo>
                    <a:pt x="4866" y="5095"/>
                  </a:lnTo>
                  <a:lnTo>
                    <a:pt x="4934" y="5140"/>
                  </a:lnTo>
                  <a:lnTo>
                    <a:pt x="4980" y="5186"/>
                  </a:lnTo>
                  <a:lnTo>
                    <a:pt x="5026" y="5255"/>
                  </a:lnTo>
                  <a:lnTo>
                    <a:pt x="5072" y="5323"/>
                  </a:lnTo>
                  <a:lnTo>
                    <a:pt x="5094" y="5414"/>
                  </a:lnTo>
                  <a:lnTo>
                    <a:pt x="5094" y="5483"/>
                  </a:lnTo>
                  <a:lnTo>
                    <a:pt x="5072" y="5552"/>
                  </a:lnTo>
                  <a:lnTo>
                    <a:pt x="5049" y="5643"/>
                  </a:lnTo>
                  <a:lnTo>
                    <a:pt x="4934" y="5848"/>
                  </a:lnTo>
                  <a:lnTo>
                    <a:pt x="4797" y="6054"/>
                  </a:lnTo>
                  <a:lnTo>
                    <a:pt x="4660" y="6237"/>
                  </a:lnTo>
                  <a:lnTo>
                    <a:pt x="4523" y="6397"/>
                  </a:lnTo>
                  <a:lnTo>
                    <a:pt x="4363" y="6534"/>
                  </a:lnTo>
                  <a:lnTo>
                    <a:pt x="4181" y="6671"/>
                  </a:lnTo>
                  <a:lnTo>
                    <a:pt x="4021" y="6785"/>
                  </a:lnTo>
                  <a:lnTo>
                    <a:pt x="3838" y="6899"/>
                  </a:lnTo>
                  <a:lnTo>
                    <a:pt x="3998" y="7082"/>
                  </a:lnTo>
                  <a:lnTo>
                    <a:pt x="4158" y="7288"/>
                  </a:lnTo>
                  <a:lnTo>
                    <a:pt x="4295" y="7516"/>
                  </a:lnTo>
                  <a:lnTo>
                    <a:pt x="4409" y="7744"/>
                  </a:lnTo>
                  <a:lnTo>
                    <a:pt x="4523" y="7973"/>
                  </a:lnTo>
                  <a:lnTo>
                    <a:pt x="4592" y="8224"/>
                  </a:lnTo>
                  <a:lnTo>
                    <a:pt x="4729" y="8681"/>
                  </a:lnTo>
                  <a:lnTo>
                    <a:pt x="4797" y="9092"/>
                  </a:lnTo>
                  <a:lnTo>
                    <a:pt x="4843" y="9435"/>
                  </a:lnTo>
                  <a:lnTo>
                    <a:pt x="4866" y="9800"/>
                  </a:lnTo>
                  <a:lnTo>
                    <a:pt x="4843" y="9937"/>
                  </a:lnTo>
                  <a:lnTo>
                    <a:pt x="4797" y="10051"/>
                  </a:lnTo>
                  <a:lnTo>
                    <a:pt x="4706" y="10143"/>
                  </a:lnTo>
                  <a:lnTo>
                    <a:pt x="4592" y="10188"/>
                  </a:lnTo>
                  <a:lnTo>
                    <a:pt x="4478" y="10211"/>
                  </a:lnTo>
                  <a:lnTo>
                    <a:pt x="4386" y="10211"/>
                  </a:lnTo>
                  <a:lnTo>
                    <a:pt x="4318" y="10188"/>
                  </a:lnTo>
                  <a:lnTo>
                    <a:pt x="4249" y="10143"/>
                  </a:lnTo>
                  <a:lnTo>
                    <a:pt x="4181" y="10097"/>
                  </a:lnTo>
                  <a:lnTo>
                    <a:pt x="4135" y="10051"/>
                  </a:lnTo>
                  <a:lnTo>
                    <a:pt x="4089" y="9983"/>
                  </a:lnTo>
                  <a:lnTo>
                    <a:pt x="4066" y="9891"/>
                  </a:lnTo>
                  <a:lnTo>
                    <a:pt x="4066" y="9823"/>
                  </a:lnTo>
                  <a:lnTo>
                    <a:pt x="4066" y="9709"/>
                  </a:lnTo>
                  <a:lnTo>
                    <a:pt x="4021" y="9412"/>
                  </a:lnTo>
                  <a:lnTo>
                    <a:pt x="3975" y="9001"/>
                  </a:lnTo>
                  <a:lnTo>
                    <a:pt x="3861" y="8544"/>
                  </a:lnTo>
                  <a:lnTo>
                    <a:pt x="3770" y="8293"/>
                  </a:lnTo>
                  <a:lnTo>
                    <a:pt x="3678" y="8064"/>
                  </a:lnTo>
                  <a:lnTo>
                    <a:pt x="3541" y="7836"/>
                  </a:lnTo>
                  <a:lnTo>
                    <a:pt x="3404" y="7630"/>
                  </a:lnTo>
                  <a:lnTo>
                    <a:pt x="3244" y="7447"/>
                  </a:lnTo>
                  <a:lnTo>
                    <a:pt x="3039" y="7310"/>
                  </a:lnTo>
                  <a:lnTo>
                    <a:pt x="2810" y="7196"/>
                  </a:lnTo>
                  <a:lnTo>
                    <a:pt x="2696" y="7173"/>
                  </a:lnTo>
                  <a:lnTo>
                    <a:pt x="2559" y="7128"/>
                  </a:lnTo>
                  <a:lnTo>
                    <a:pt x="2193" y="7059"/>
                  </a:lnTo>
                  <a:lnTo>
                    <a:pt x="1851" y="6945"/>
                  </a:lnTo>
                  <a:lnTo>
                    <a:pt x="1554" y="6808"/>
                  </a:lnTo>
                  <a:lnTo>
                    <a:pt x="1257" y="6625"/>
                  </a:lnTo>
                  <a:lnTo>
                    <a:pt x="1006" y="6420"/>
                  </a:lnTo>
                  <a:lnTo>
                    <a:pt x="754" y="6191"/>
                  </a:lnTo>
                  <a:lnTo>
                    <a:pt x="549" y="5940"/>
                  </a:lnTo>
                  <a:lnTo>
                    <a:pt x="343" y="5689"/>
                  </a:lnTo>
                  <a:lnTo>
                    <a:pt x="435" y="6191"/>
                  </a:lnTo>
                  <a:lnTo>
                    <a:pt x="549" y="6694"/>
                  </a:lnTo>
                  <a:lnTo>
                    <a:pt x="686" y="7173"/>
                  </a:lnTo>
                  <a:lnTo>
                    <a:pt x="846" y="7630"/>
                  </a:lnTo>
                  <a:lnTo>
                    <a:pt x="1006" y="8087"/>
                  </a:lnTo>
                  <a:lnTo>
                    <a:pt x="1188" y="8521"/>
                  </a:lnTo>
                  <a:lnTo>
                    <a:pt x="1394" y="8932"/>
                  </a:lnTo>
                  <a:lnTo>
                    <a:pt x="1600" y="9343"/>
                  </a:lnTo>
                  <a:lnTo>
                    <a:pt x="1851" y="9709"/>
                  </a:lnTo>
                  <a:lnTo>
                    <a:pt x="2102" y="10074"/>
                  </a:lnTo>
                  <a:lnTo>
                    <a:pt x="2376" y="10440"/>
                  </a:lnTo>
                  <a:lnTo>
                    <a:pt x="2673" y="10759"/>
                  </a:lnTo>
                  <a:lnTo>
                    <a:pt x="2993" y="11079"/>
                  </a:lnTo>
                  <a:lnTo>
                    <a:pt x="3358" y="11353"/>
                  </a:lnTo>
                  <a:lnTo>
                    <a:pt x="3724" y="11627"/>
                  </a:lnTo>
                  <a:lnTo>
                    <a:pt x="4112" y="11879"/>
                  </a:lnTo>
                  <a:lnTo>
                    <a:pt x="5711" y="12838"/>
                  </a:lnTo>
                  <a:lnTo>
                    <a:pt x="6191" y="12495"/>
                  </a:lnTo>
                  <a:lnTo>
                    <a:pt x="6214" y="10828"/>
                  </a:lnTo>
                  <a:lnTo>
                    <a:pt x="6191" y="10006"/>
                  </a:lnTo>
                  <a:lnTo>
                    <a:pt x="6168" y="9206"/>
                  </a:lnTo>
                  <a:lnTo>
                    <a:pt x="6122" y="8407"/>
                  </a:lnTo>
                  <a:lnTo>
                    <a:pt x="6077" y="7653"/>
                  </a:lnTo>
                  <a:lnTo>
                    <a:pt x="5985" y="6899"/>
                  </a:lnTo>
                  <a:lnTo>
                    <a:pt x="5871" y="6191"/>
                  </a:lnTo>
                  <a:lnTo>
                    <a:pt x="5734" y="5483"/>
                  </a:lnTo>
                  <a:lnTo>
                    <a:pt x="5551" y="4821"/>
                  </a:lnTo>
                  <a:lnTo>
                    <a:pt x="5346" y="4181"/>
                  </a:lnTo>
                  <a:lnTo>
                    <a:pt x="5094" y="3587"/>
                  </a:lnTo>
                  <a:lnTo>
                    <a:pt x="4820" y="3016"/>
                  </a:lnTo>
                  <a:lnTo>
                    <a:pt x="4660" y="2742"/>
                  </a:lnTo>
                  <a:lnTo>
                    <a:pt x="4500" y="2491"/>
                  </a:lnTo>
                  <a:lnTo>
                    <a:pt x="4318" y="2239"/>
                  </a:lnTo>
                  <a:lnTo>
                    <a:pt x="4112" y="2011"/>
                  </a:lnTo>
                  <a:lnTo>
                    <a:pt x="3907" y="1783"/>
                  </a:lnTo>
                  <a:lnTo>
                    <a:pt x="3701" y="1554"/>
                  </a:lnTo>
                  <a:lnTo>
                    <a:pt x="3336" y="1257"/>
                  </a:lnTo>
                  <a:lnTo>
                    <a:pt x="2947" y="960"/>
                  </a:lnTo>
                  <a:lnTo>
                    <a:pt x="2513" y="709"/>
                  </a:lnTo>
                  <a:lnTo>
                    <a:pt x="2079" y="504"/>
                  </a:lnTo>
                  <a:lnTo>
                    <a:pt x="1600" y="321"/>
                  </a:lnTo>
                  <a:lnTo>
                    <a:pt x="1097" y="184"/>
                  </a:lnTo>
                  <a:lnTo>
                    <a:pt x="572" y="70"/>
                  </a:lnTo>
                  <a:lnTo>
                    <a:pt x="2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67"/>
            <p:cNvSpPr/>
            <p:nvPr/>
          </p:nvSpPr>
          <p:spPr>
            <a:xfrm>
              <a:off x="4651384" y="2746164"/>
              <a:ext cx="102609" cy="212004"/>
            </a:xfrm>
            <a:custGeom>
              <a:avLst/>
              <a:gdLst/>
              <a:ahLst/>
              <a:cxnLst/>
              <a:rect l="l" t="t" r="r" b="b"/>
              <a:pathLst>
                <a:path w="6214" h="12839" fill="none" extrusionOk="0">
                  <a:moveTo>
                    <a:pt x="24" y="1"/>
                  </a:moveTo>
                  <a:lnTo>
                    <a:pt x="24" y="1"/>
                  </a:lnTo>
                  <a:lnTo>
                    <a:pt x="1" y="1349"/>
                  </a:lnTo>
                  <a:lnTo>
                    <a:pt x="24" y="2673"/>
                  </a:lnTo>
                  <a:lnTo>
                    <a:pt x="24" y="2673"/>
                  </a:lnTo>
                  <a:lnTo>
                    <a:pt x="115" y="3039"/>
                  </a:lnTo>
                  <a:lnTo>
                    <a:pt x="183" y="3427"/>
                  </a:lnTo>
                  <a:lnTo>
                    <a:pt x="183" y="3427"/>
                  </a:lnTo>
                  <a:lnTo>
                    <a:pt x="229" y="3610"/>
                  </a:lnTo>
                  <a:lnTo>
                    <a:pt x="343" y="3907"/>
                  </a:lnTo>
                  <a:lnTo>
                    <a:pt x="503" y="4318"/>
                  </a:lnTo>
                  <a:lnTo>
                    <a:pt x="709" y="4752"/>
                  </a:lnTo>
                  <a:lnTo>
                    <a:pt x="846" y="4980"/>
                  </a:lnTo>
                  <a:lnTo>
                    <a:pt x="1006" y="5209"/>
                  </a:lnTo>
                  <a:lnTo>
                    <a:pt x="1166" y="5437"/>
                  </a:lnTo>
                  <a:lnTo>
                    <a:pt x="1371" y="5643"/>
                  </a:lnTo>
                  <a:lnTo>
                    <a:pt x="1577" y="5826"/>
                  </a:lnTo>
                  <a:lnTo>
                    <a:pt x="1805" y="6008"/>
                  </a:lnTo>
                  <a:lnTo>
                    <a:pt x="2034" y="6145"/>
                  </a:lnTo>
                  <a:lnTo>
                    <a:pt x="2308" y="6260"/>
                  </a:lnTo>
                  <a:lnTo>
                    <a:pt x="2308" y="6260"/>
                  </a:lnTo>
                  <a:lnTo>
                    <a:pt x="2559" y="6305"/>
                  </a:lnTo>
                  <a:lnTo>
                    <a:pt x="2810" y="6328"/>
                  </a:lnTo>
                  <a:lnTo>
                    <a:pt x="2810" y="6328"/>
                  </a:lnTo>
                  <a:lnTo>
                    <a:pt x="3039" y="6305"/>
                  </a:lnTo>
                  <a:lnTo>
                    <a:pt x="3244" y="6260"/>
                  </a:lnTo>
                  <a:lnTo>
                    <a:pt x="3473" y="6168"/>
                  </a:lnTo>
                  <a:lnTo>
                    <a:pt x="3655" y="6054"/>
                  </a:lnTo>
                  <a:lnTo>
                    <a:pt x="3861" y="5917"/>
                  </a:lnTo>
                  <a:lnTo>
                    <a:pt x="4021" y="5734"/>
                  </a:lnTo>
                  <a:lnTo>
                    <a:pt x="4181" y="5506"/>
                  </a:lnTo>
                  <a:lnTo>
                    <a:pt x="4318" y="5277"/>
                  </a:lnTo>
                  <a:lnTo>
                    <a:pt x="4318" y="5277"/>
                  </a:lnTo>
                  <a:lnTo>
                    <a:pt x="4386" y="5186"/>
                  </a:lnTo>
                  <a:lnTo>
                    <a:pt x="4478" y="5118"/>
                  </a:lnTo>
                  <a:lnTo>
                    <a:pt x="4569" y="5072"/>
                  </a:lnTo>
                  <a:lnTo>
                    <a:pt x="4683" y="5049"/>
                  </a:lnTo>
                  <a:lnTo>
                    <a:pt x="4683" y="5049"/>
                  </a:lnTo>
                  <a:lnTo>
                    <a:pt x="4775" y="5072"/>
                  </a:lnTo>
                  <a:lnTo>
                    <a:pt x="4866" y="5095"/>
                  </a:lnTo>
                  <a:lnTo>
                    <a:pt x="4866" y="5095"/>
                  </a:lnTo>
                  <a:lnTo>
                    <a:pt x="4934" y="5140"/>
                  </a:lnTo>
                  <a:lnTo>
                    <a:pt x="4980" y="5186"/>
                  </a:lnTo>
                  <a:lnTo>
                    <a:pt x="5026" y="5255"/>
                  </a:lnTo>
                  <a:lnTo>
                    <a:pt x="5072" y="5323"/>
                  </a:lnTo>
                  <a:lnTo>
                    <a:pt x="5094" y="5414"/>
                  </a:lnTo>
                  <a:lnTo>
                    <a:pt x="5094" y="5483"/>
                  </a:lnTo>
                  <a:lnTo>
                    <a:pt x="5072" y="5552"/>
                  </a:lnTo>
                  <a:lnTo>
                    <a:pt x="5049" y="5643"/>
                  </a:lnTo>
                  <a:lnTo>
                    <a:pt x="5049" y="5643"/>
                  </a:lnTo>
                  <a:lnTo>
                    <a:pt x="4934" y="5848"/>
                  </a:lnTo>
                  <a:lnTo>
                    <a:pt x="4797" y="6054"/>
                  </a:lnTo>
                  <a:lnTo>
                    <a:pt x="4660" y="6237"/>
                  </a:lnTo>
                  <a:lnTo>
                    <a:pt x="4523" y="6397"/>
                  </a:lnTo>
                  <a:lnTo>
                    <a:pt x="4363" y="6534"/>
                  </a:lnTo>
                  <a:lnTo>
                    <a:pt x="4181" y="6671"/>
                  </a:lnTo>
                  <a:lnTo>
                    <a:pt x="4021" y="6785"/>
                  </a:lnTo>
                  <a:lnTo>
                    <a:pt x="3838" y="6899"/>
                  </a:lnTo>
                  <a:lnTo>
                    <a:pt x="3838" y="6899"/>
                  </a:lnTo>
                  <a:lnTo>
                    <a:pt x="3998" y="7082"/>
                  </a:lnTo>
                  <a:lnTo>
                    <a:pt x="4158" y="7288"/>
                  </a:lnTo>
                  <a:lnTo>
                    <a:pt x="4295" y="7516"/>
                  </a:lnTo>
                  <a:lnTo>
                    <a:pt x="4409" y="7744"/>
                  </a:lnTo>
                  <a:lnTo>
                    <a:pt x="4523" y="7973"/>
                  </a:lnTo>
                  <a:lnTo>
                    <a:pt x="4592" y="8224"/>
                  </a:lnTo>
                  <a:lnTo>
                    <a:pt x="4729" y="8681"/>
                  </a:lnTo>
                  <a:lnTo>
                    <a:pt x="4797" y="9092"/>
                  </a:lnTo>
                  <a:lnTo>
                    <a:pt x="4843" y="9435"/>
                  </a:lnTo>
                  <a:lnTo>
                    <a:pt x="4866" y="9800"/>
                  </a:lnTo>
                  <a:lnTo>
                    <a:pt x="4866" y="9800"/>
                  </a:lnTo>
                  <a:lnTo>
                    <a:pt x="4843" y="9937"/>
                  </a:lnTo>
                  <a:lnTo>
                    <a:pt x="4797" y="10051"/>
                  </a:lnTo>
                  <a:lnTo>
                    <a:pt x="4706" y="10143"/>
                  </a:lnTo>
                  <a:lnTo>
                    <a:pt x="4592" y="10188"/>
                  </a:lnTo>
                  <a:lnTo>
                    <a:pt x="4592" y="10188"/>
                  </a:lnTo>
                  <a:lnTo>
                    <a:pt x="4478" y="10211"/>
                  </a:lnTo>
                  <a:lnTo>
                    <a:pt x="4478" y="10211"/>
                  </a:lnTo>
                  <a:lnTo>
                    <a:pt x="4478" y="10211"/>
                  </a:lnTo>
                  <a:lnTo>
                    <a:pt x="4478" y="10211"/>
                  </a:lnTo>
                  <a:lnTo>
                    <a:pt x="4386" y="10211"/>
                  </a:lnTo>
                  <a:lnTo>
                    <a:pt x="4318" y="10188"/>
                  </a:lnTo>
                  <a:lnTo>
                    <a:pt x="4249" y="10143"/>
                  </a:lnTo>
                  <a:lnTo>
                    <a:pt x="4181" y="10097"/>
                  </a:lnTo>
                  <a:lnTo>
                    <a:pt x="4135" y="10051"/>
                  </a:lnTo>
                  <a:lnTo>
                    <a:pt x="4089" y="9983"/>
                  </a:lnTo>
                  <a:lnTo>
                    <a:pt x="4066" y="9891"/>
                  </a:lnTo>
                  <a:lnTo>
                    <a:pt x="4066" y="9823"/>
                  </a:lnTo>
                  <a:lnTo>
                    <a:pt x="4066" y="9823"/>
                  </a:lnTo>
                  <a:lnTo>
                    <a:pt x="4066" y="9709"/>
                  </a:lnTo>
                  <a:lnTo>
                    <a:pt x="4021" y="9412"/>
                  </a:lnTo>
                  <a:lnTo>
                    <a:pt x="3975" y="9001"/>
                  </a:lnTo>
                  <a:lnTo>
                    <a:pt x="3861" y="8544"/>
                  </a:lnTo>
                  <a:lnTo>
                    <a:pt x="3770" y="8293"/>
                  </a:lnTo>
                  <a:lnTo>
                    <a:pt x="3678" y="8064"/>
                  </a:lnTo>
                  <a:lnTo>
                    <a:pt x="3541" y="7836"/>
                  </a:lnTo>
                  <a:lnTo>
                    <a:pt x="3404" y="7630"/>
                  </a:lnTo>
                  <a:lnTo>
                    <a:pt x="3244" y="7447"/>
                  </a:lnTo>
                  <a:lnTo>
                    <a:pt x="3039" y="7310"/>
                  </a:lnTo>
                  <a:lnTo>
                    <a:pt x="2810" y="7196"/>
                  </a:lnTo>
                  <a:lnTo>
                    <a:pt x="2696" y="7173"/>
                  </a:lnTo>
                  <a:lnTo>
                    <a:pt x="2559" y="7128"/>
                  </a:lnTo>
                  <a:lnTo>
                    <a:pt x="2559" y="7128"/>
                  </a:lnTo>
                  <a:lnTo>
                    <a:pt x="2193" y="7059"/>
                  </a:lnTo>
                  <a:lnTo>
                    <a:pt x="1851" y="6945"/>
                  </a:lnTo>
                  <a:lnTo>
                    <a:pt x="1554" y="6808"/>
                  </a:lnTo>
                  <a:lnTo>
                    <a:pt x="1257" y="6625"/>
                  </a:lnTo>
                  <a:lnTo>
                    <a:pt x="1006" y="6420"/>
                  </a:lnTo>
                  <a:lnTo>
                    <a:pt x="754" y="6191"/>
                  </a:lnTo>
                  <a:lnTo>
                    <a:pt x="549" y="5940"/>
                  </a:lnTo>
                  <a:lnTo>
                    <a:pt x="343" y="5689"/>
                  </a:lnTo>
                  <a:lnTo>
                    <a:pt x="343" y="5689"/>
                  </a:lnTo>
                  <a:lnTo>
                    <a:pt x="435" y="6191"/>
                  </a:lnTo>
                  <a:lnTo>
                    <a:pt x="549" y="6694"/>
                  </a:lnTo>
                  <a:lnTo>
                    <a:pt x="686" y="7173"/>
                  </a:lnTo>
                  <a:lnTo>
                    <a:pt x="846" y="7630"/>
                  </a:lnTo>
                  <a:lnTo>
                    <a:pt x="1006" y="8087"/>
                  </a:lnTo>
                  <a:lnTo>
                    <a:pt x="1188" y="8521"/>
                  </a:lnTo>
                  <a:lnTo>
                    <a:pt x="1394" y="8932"/>
                  </a:lnTo>
                  <a:lnTo>
                    <a:pt x="1600" y="9343"/>
                  </a:lnTo>
                  <a:lnTo>
                    <a:pt x="1851" y="9709"/>
                  </a:lnTo>
                  <a:lnTo>
                    <a:pt x="2102" y="10074"/>
                  </a:lnTo>
                  <a:lnTo>
                    <a:pt x="2376" y="10440"/>
                  </a:lnTo>
                  <a:lnTo>
                    <a:pt x="2673" y="10759"/>
                  </a:lnTo>
                  <a:lnTo>
                    <a:pt x="2993" y="11079"/>
                  </a:lnTo>
                  <a:lnTo>
                    <a:pt x="3358" y="11353"/>
                  </a:lnTo>
                  <a:lnTo>
                    <a:pt x="3724" y="11627"/>
                  </a:lnTo>
                  <a:lnTo>
                    <a:pt x="4112" y="11879"/>
                  </a:lnTo>
                  <a:lnTo>
                    <a:pt x="4112" y="11879"/>
                  </a:lnTo>
                  <a:lnTo>
                    <a:pt x="5711" y="12838"/>
                  </a:lnTo>
                  <a:lnTo>
                    <a:pt x="5711" y="12838"/>
                  </a:lnTo>
                  <a:lnTo>
                    <a:pt x="6191" y="12495"/>
                  </a:lnTo>
                  <a:lnTo>
                    <a:pt x="6191" y="12495"/>
                  </a:lnTo>
                  <a:lnTo>
                    <a:pt x="6214" y="10828"/>
                  </a:lnTo>
                  <a:lnTo>
                    <a:pt x="6191" y="10006"/>
                  </a:lnTo>
                  <a:lnTo>
                    <a:pt x="6168" y="9206"/>
                  </a:lnTo>
                  <a:lnTo>
                    <a:pt x="6122" y="8407"/>
                  </a:lnTo>
                  <a:lnTo>
                    <a:pt x="6077" y="7653"/>
                  </a:lnTo>
                  <a:lnTo>
                    <a:pt x="5985" y="6899"/>
                  </a:lnTo>
                  <a:lnTo>
                    <a:pt x="5871" y="6191"/>
                  </a:lnTo>
                  <a:lnTo>
                    <a:pt x="5734" y="5483"/>
                  </a:lnTo>
                  <a:lnTo>
                    <a:pt x="5551" y="4821"/>
                  </a:lnTo>
                  <a:lnTo>
                    <a:pt x="5346" y="4181"/>
                  </a:lnTo>
                  <a:lnTo>
                    <a:pt x="5094" y="3587"/>
                  </a:lnTo>
                  <a:lnTo>
                    <a:pt x="4820" y="3016"/>
                  </a:lnTo>
                  <a:lnTo>
                    <a:pt x="4660" y="2742"/>
                  </a:lnTo>
                  <a:lnTo>
                    <a:pt x="4500" y="2491"/>
                  </a:lnTo>
                  <a:lnTo>
                    <a:pt x="4318" y="2239"/>
                  </a:lnTo>
                  <a:lnTo>
                    <a:pt x="4112" y="2011"/>
                  </a:lnTo>
                  <a:lnTo>
                    <a:pt x="3907" y="1783"/>
                  </a:lnTo>
                  <a:lnTo>
                    <a:pt x="3701" y="1554"/>
                  </a:lnTo>
                  <a:lnTo>
                    <a:pt x="3701" y="1554"/>
                  </a:lnTo>
                  <a:lnTo>
                    <a:pt x="3336" y="1257"/>
                  </a:lnTo>
                  <a:lnTo>
                    <a:pt x="2947" y="960"/>
                  </a:lnTo>
                  <a:lnTo>
                    <a:pt x="2513" y="709"/>
                  </a:lnTo>
                  <a:lnTo>
                    <a:pt x="2079" y="504"/>
                  </a:lnTo>
                  <a:lnTo>
                    <a:pt x="1600" y="321"/>
                  </a:lnTo>
                  <a:lnTo>
                    <a:pt x="1097" y="184"/>
                  </a:lnTo>
                  <a:lnTo>
                    <a:pt x="572" y="70"/>
                  </a:lnTo>
                  <a:lnTo>
                    <a:pt x="2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67"/>
            <p:cNvSpPr/>
            <p:nvPr/>
          </p:nvSpPr>
          <p:spPr>
            <a:xfrm>
              <a:off x="4445456" y="2623592"/>
              <a:ext cx="196895" cy="427723"/>
            </a:xfrm>
            <a:custGeom>
              <a:avLst/>
              <a:gdLst/>
              <a:ahLst/>
              <a:cxnLst/>
              <a:rect l="l" t="t" r="r" b="b"/>
              <a:pathLst>
                <a:path w="11924" h="25903" extrusionOk="0">
                  <a:moveTo>
                    <a:pt x="9228" y="0"/>
                  </a:moveTo>
                  <a:lnTo>
                    <a:pt x="8566" y="160"/>
                  </a:lnTo>
                  <a:lnTo>
                    <a:pt x="7903" y="366"/>
                  </a:lnTo>
                  <a:lnTo>
                    <a:pt x="7469" y="526"/>
                  </a:lnTo>
                  <a:lnTo>
                    <a:pt x="7035" y="686"/>
                  </a:lnTo>
                  <a:lnTo>
                    <a:pt x="6601" y="891"/>
                  </a:lnTo>
                  <a:lnTo>
                    <a:pt x="6167" y="1097"/>
                  </a:lnTo>
                  <a:lnTo>
                    <a:pt x="5756" y="1348"/>
                  </a:lnTo>
                  <a:lnTo>
                    <a:pt x="5345" y="1622"/>
                  </a:lnTo>
                  <a:lnTo>
                    <a:pt x="4934" y="1919"/>
                  </a:lnTo>
                  <a:lnTo>
                    <a:pt x="4568" y="2262"/>
                  </a:lnTo>
                  <a:lnTo>
                    <a:pt x="4226" y="2627"/>
                  </a:lnTo>
                  <a:lnTo>
                    <a:pt x="3906" y="3016"/>
                  </a:lnTo>
                  <a:lnTo>
                    <a:pt x="3609" y="3450"/>
                  </a:lnTo>
                  <a:lnTo>
                    <a:pt x="3381" y="3906"/>
                  </a:lnTo>
                  <a:lnTo>
                    <a:pt x="3266" y="4158"/>
                  </a:lnTo>
                  <a:lnTo>
                    <a:pt x="3175" y="4409"/>
                  </a:lnTo>
                  <a:lnTo>
                    <a:pt x="3084" y="4683"/>
                  </a:lnTo>
                  <a:lnTo>
                    <a:pt x="3015" y="4957"/>
                  </a:lnTo>
                  <a:lnTo>
                    <a:pt x="2970" y="5231"/>
                  </a:lnTo>
                  <a:lnTo>
                    <a:pt x="2924" y="5528"/>
                  </a:lnTo>
                  <a:lnTo>
                    <a:pt x="2901" y="5825"/>
                  </a:lnTo>
                  <a:lnTo>
                    <a:pt x="2878" y="6145"/>
                  </a:lnTo>
                  <a:lnTo>
                    <a:pt x="2855" y="6259"/>
                  </a:lnTo>
                  <a:lnTo>
                    <a:pt x="2833" y="6350"/>
                  </a:lnTo>
                  <a:lnTo>
                    <a:pt x="2764" y="6419"/>
                  </a:lnTo>
                  <a:lnTo>
                    <a:pt x="2695" y="6487"/>
                  </a:lnTo>
                  <a:lnTo>
                    <a:pt x="2421" y="6670"/>
                  </a:lnTo>
                  <a:lnTo>
                    <a:pt x="2170" y="6876"/>
                  </a:lnTo>
                  <a:lnTo>
                    <a:pt x="1873" y="7173"/>
                  </a:lnTo>
                  <a:lnTo>
                    <a:pt x="2650" y="7173"/>
                  </a:lnTo>
                  <a:lnTo>
                    <a:pt x="2673" y="8041"/>
                  </a:lnTo>
                  <a:lnTo>
                    <a:pt x="2673" y="8886"/>
                  </a:lnTo>
                  <a:lnTo>
                    <a:pt x="2673" y="9708"/>
                  </a:lnTo>
                  <a:lnTo>
                    <a:pt x="2627" y="10508"/>
                  </a:lnTo>
                  <a:lnTo>
                    <a:pt x="2581" y="11284"/>
                  </a:lnTo>
                  <a:lnTo>
                    <a:pt x="2490" y="12061"/>
                  </a:lnTo>
                  <a:lnTo>
                    <a:pt x="2399" y="12792"/>
                  </a:lnTo>
                  <a:lnTo>
                    <a:pt x="2261" y="13500"/>
                  </a:lnTo>
                  <a:lnTo>
                    <a:pt x="2102" y="14208"/>
                  </a:lnTo>
                  <a:lnTo>
                    <a:pt x="1896" y="14870"/>
                  </a:lnTo>
                  <a:lnTo>
                    <a:pt x="1668" y="15487"/>
                  </a:lnTo>
                  <a:lnTo>
                    <a:pt x="1416" y="16104"/>
                  </a:lnTo>
                  <a:lnTo>
                    <a:pt x="1119" y="16675"/>
                  </a:lnTo>
                  <a:lnTo>
                    <a:pt x="800" y="17200"/>
                  </a:lnTo>
                  <a:lnTo>
                    <a:pt x="411" y="17703"/>
                  </a:lnTo>
                  <a:lnTo>
                    <a:pt x="229" y="17954"/>
                  </a:lnTo>
                  <a:lnTo>
                    <a:pt x="0" y="18182"/>
                  </a:lnTo>
                  <a:lnTo>
                    <a:pt x="183" y="18639"/>
                  </a:lnTo>
                  <a:lnTo>
                    <a:pt x="388" y="19119"/>
                  </a:lnTo>
                  <a:lnTo>
                    <a:pt x="640" y="19599"/>
                  </a:lnTo>
                  <a:lnTo>
                    <a:pt x="937" y="20078"/>
                  </a:lnTo>
                  <a:lnTo>
                    <a:pt x="1256" y="20558"/>
                  </a:lnTo>
                  <a:lnTo>
                    <a:pt x="1622" y="21015"/>
                  </a:lnTo>
                  <a:lnTo>
                    <a:pt x="2033" y="21472"/>
                  </a:lnTo>
                  <a:lnTo>
                    <a:pt x="2490" y="21928"/>
                  </a:lnTo>
                  <a:lnTo>
                    <a:pt x="3997" y="21974"/>
                  </a:lnTo>
                  <a:lnTo>
                    <a:pt x="5893" y="21974"/>
                  </a:lnTo>
                  <a:lnTo>
                    <a:pt x="6670" y="22774"/>
                  </a:lnTo>
                  <a:lnTo>
                    <a:pt x="7355" y="23573"/>
                  </a:lnTo>
                  <a:lnTo>
                    <a:pt x="7675" y="23984"/>
                  </a:lnTo>
                  <a:lnTo>
                    <a:pt x="7972" y="24395"/>
                  </a:lnTo>
                  <a:lnTo>
                    <a:pt x="8246" y="24784"/>
                  </a:lnTo>
                  <a:lnTo>
                    <a:pt x="8520" y="25195"/>
                  </a:lnTo>
                  <a:lnTo>
                    <a:pt x="9457" y="25469"/>
                  </a:lnTo>
                  <a:lnTo>
                    <a:pt x="10347" y="25675"/>
                  </a:lnTo>
                  <a:lnTo>
                    <a:pt x="10096" y="25195"/>
                  </a:lnTo>
                  <a:lnTo>
                    <a:pt x="9822" y="24738"/>
                  </a:lnTo>
                  <a:lnTo>
                    <a:pt x="9525" y="24258"/>
                  </a:lnTo>
                  <a:lnTo>
                    <a:pt x="9205" y="23802"/>
                  </a:lnTo>
                  <a:lnTo>
                    <a:pt x="8863" y="23345"/>
                  </a:lnTo>
                  <a:lnTo>
                    <a:pt x="8497" y="22865"/>
                  </a:lnTo>
                  <a:lnTo>
                    <a:pt x="8109" y="22408"/>
                  </a:lnTo>
                  <a:lnTo>
                    <a:pt x="7698" y="21951"/>
                  </a:lnTo>
                  <a:lnTo>
                    <a:pt x="8063" y="21928"/>
                  </a:lnTo>
                  <a:lnTo>
                    <a:pt x="10804" y="21837"/>
                  </a:lnTo>
                  <a:lnTo>
                    <a:pt x="10781" y="20946"/>
                  </a:lnTo>
                  <a:lnTo>
                    <a:pt x="10804" y="20078"/>
                  </a:lnTo>
                  <a:lnTo>
                    <a:pt x="10873" y="19187"/>
                  </a:lnTo>
                  <a:lnTo>
                    <a:pt x="10964" y="18297"/>
                  </a:lnTo>
                  <a:lnTo>
                    <a:pt x="11078" y="17429"/>
                  </a:lnTo>
                  <a:lnTo>
                    <a:pt x="11215" y="16561"/>
                  </a:lnTo>
                  <a:lnTo>
                    <a:pt x="11489" y="14962"/>
                  </a:lnTo>
                  <a:lnTo>
                    <a:pt x="11489" y="14962"/>
                  </a:lnTo>
                  <a:lnTo>
                    <a:pt x="11193" y="15190"/>
                  </a:lnTo>
                  <a:lnTo>
                    <a:pt x="10896" y="15396"/>
                  </a:lnTo>
                  <a:lnTo>
                    <a:pt x="10279" y="15807"/>
                  </a:lnTo>
                  <a:lnTo>
                    <a:pt x="9799" y="16127"/>
                  </a:lnTo>
                  <a:lnTo>
                    <a:pt x="8863" y="16858"/>
                  </a:lnTo>
                  <a:lnTo>
                    <a:pt x="8726" y="17018"/>
                  </a:lnTo>
                  <a:lnTo>
                    <a:pt x="8589" y="17177"/>
                  </a:lnTo>
                  <a:lnTo>
                    <a:pt x="8452" y="17383"/>
                  </a:lnTo>
                  <a:lnTo>
                    <a:pt x="8360" y="17589"/>
                  </a:lnTo>
                  <a:lnTo>
                    <a:pt x="8269" y="17794"/>
                  </a:lnTo>
                  <a:lnTo>
                    <a:pt x="8223" y="18023"/>
                  </a:lnTo>
                  <a:lnTo>
                    <a:pt x="8177" y="18228"/>
                  </a:lnTo>
                  <a:lnTo>
                    <a:pt x="8155" y="18434"/>
                  </a:lnTo>
                  <a:lnTo>
                    <a:pt x="8177" y="18799"/>
                  </a:lnTo>
                  <a:lnTo>
                    <a:pt x="8223" y="19142"/>
                  </a:lnTo>
                  <a:lnTo>
                    <a:pt x="8269" y="19393"/>
                  </a:lnTo>
                  <a:lnTo>
                    <a:pt x="8360" y="19644"/>
                  </a:lnTo>
                  <a:lnTo>
                    <a:pt x="8383" y="19713"/>
                  </a:lnTo>
                  <a:lnTo>
                    <a:pt x="8383" y="19804"/>
                  </a:lnTo>
                  <a:lnTo>
                    <a:pt x="8360" y="19873"/>
                  </a:lnTo>
                  <a:lnTo>
                    <a:pt x="8360" y="19941"/>
                  </a:lnTo>
                  <a:lnTo>
                    <a:pt x="8314" y="20010"/>
                  </a:lnTo>
                  <a:lnTo>
                    <a:pt x="8269" y="20078"/>
                  </a:lnTo>
                  <a:lnTo>
                    <a:pt x="8200" y="20124"/>
                  </a:lnTo>
                  <a:lnTo>
                    <a:pt x="8132" y="20170"/>
                  </a:lnTo>
                  <a:lnTo>
                    <a:pt x="8109" y="20170"/>
                  </a:lnTo>
                  <a:lnTo>
                    <a:pt x="7972" y="20193"/>
                  </a:lnTo>
                  <a:lnTo>
                    <a:pt x="7858" y="20193"/>
                  </a:lnTo>
                  <a:lnTo>
                    <a:pt x="7743" y="20124"/>
                  </a:lnTo>
                  <a:lnTo>
                    <a:pt x="7675" y="20055"/>
                  </a:lnTo>
                  <a:lnTo>
                    <a:pt x="7606" y="19941"/>
                  </a:lnTo>
                  <a:lnTo>
                    <a:pt x="7538" y="19759"/>
                  </a:lnTo>
                  <a:lnTo>
                    <a:pt x="7469" y="19576"/>
                  </a:lnTo>
                  <a:lnTo>
                    <a:pt x="7424" y="19325"/>
                  </a:lnTo>
                  <a:lnTo>
                    <a:pt x="7378" y="19028"/>
                  </a:lnTo>
                  <a:lnTo>
                    <a:pt x="7355" y="18708"/>
                  </a:lnTo>
                  <a:lnTo>
                    <a:pt x="7355" y="18342"/>
                  </a:lnTo>
                  <a:lnTo>
                    <a:pt x="7401" y="17954"/>
                  </a:lnTo>
                  <a:lnTo>
                    <a:pt x="7401" y="17954"/>
                  </a:lnTo>
                  <a:lnTo>
                    <a:pt x="6670" y="18434"/>
                  </a:lnTo>
                  <a:lnTo>
                    <a:pt x="5962" y="18868"/>
                  </a:lnTo>
                  <a:lnTo>
                    <a:pt x="5619" y="19050"/>
                  </a:lnTo>
                  <a:lnTo>
                    <a:pt x="5254" y="19210"/>
                  </a:lnTo>
                  <a:lnTo>
                    <a:pt x="4911" y="19347"/>
                  </a:lnTo>
                  <a:lnTo>
                    <a:pt x="4546" y="19484"/>
                  </a:lnTo>
                  <a:lnTo>
                    <a:pt x="4431" y="19507"/>
                  </a:lnTo>
                  <a:lnTo>
                    <a:pt x="4294" y="19484"/>
                  </a:lnTo>
                  <a:lnTo>
                    <a:pt x="4203" y="19439"/>
                  </a:lnTo>
                  <a:lnTo>
                    <a:pt x="4112" y="19347"/>
                  </a:lnTo>
                  <a:lnTo>
                    <a:pt x="4043" y="19233"/>
                  </a:lnTo>
                  <a:lnTo>
                    <a:pt x="4020" y="19142"/>
                  </a:lnTo>
                  <a:lnTo>
                    <a:pt x="4020" y="19073"/>
                  </a:lnTo>
                  <a:lnTo>
                    <a:pt x="4043" y="18982"/>
                  </a:lnTo>
                  <a:lnTo>
                    <a:pt x="4066" y="18913"/>
                  </a:lnTo>
                  <a:lnTo>
                    <a:pt x="4112" y="18845"/>
                  </a:lnTo>
                  <a:lnTo>
                    <a:pt x="4157" y="18799"/>
                  </a:lnTo>
                  <a:lnTo>
                    <a:pt x="4226" y="18753"/>
                  </a:lnTo>
                  <a:lnTo>
                    <a:pt x="4294" y="18708"/>
                  </a:lnTo>
                  <a:lnTo>
                    <a:pt x="4614" y="18616"/>
                  </a:lnTo>
                  <a:lnTo>
                    <a:pt x="4911" y="18479"/>
                  </a:lnTo>
                  <a:lnTo>
                    <a:pt x="5505" y="18182"/>
                  </a:lnTo>
                  <a:lnTo>
                    <a:pt x="6145" y="17817"/>
                  </a:lnTo>
                  <a:lnTo>
                    <a:pt x="6761" y="17406"/>
                  </a:lnTo>
                  <a:lnTo>
                    <a:pt x="6327" y="17520"/>
                  </a:lnTo>
                  <a:lnTo>
                    <a:pt x="5939" y="17611"/>
                  </a:lnTo>
                  <a:lnTo>
                    <a:pt x="5596" y="17657"/>
                  </a:lnTo>
                  <a:lnTo>
                    <a:pt x="5117" y="17657"/>
                  </a:lnTo>
                  <a:lnTo>
                    <a:pt x="4934" y="17634"/>
                  </a:lnTo>
                  <a:lnTo>
                    <a:pt x="4774" y="17611"/>
                  </a:lnTo>
                  <a:lnTo>
                    <a:pt x="4660" y="17566"/>
                  </a:lnTo>
                  <a:lnTo>
                    <a:pt x="4454" y="17474"/>
                  </a:lnTo>
                  <a:lnTo>
                    <a:pt x="4340" y="17383"/>
                  </a:lnTo>
                  <a:lnTo>
                    <a:pt x="4272" y="17314"/>
                  </a:lnTo>
                  <a:lnTo>
                    <a:pt x="4226" y="17269"/>
                  </a:lnTo>
                  <a:lnTo>
                    <a:pt x="4203" y="17200"/>
                  </a:lnTo>
                  <a:lnTo>
                    <a:pt x="4180" y="17109"/>
                  </a:lnTo>
                  <a:lnTo>
                    <a:pt x="4180" y="17040"/>
                  </a:lnTo>
                  <a:lnTo>
                    <a:pt x="4180" y="16949"/>
                  </a:lnTo>
                  <a:lnTo>
                    <a:pt x="4203" y="16880"/>
                  </a:lnTo>
                  <a:lnTo>
                    <a:pt x="4249" y="16812"/>
                  </a:lnTo>
                  <a:lnTo>
                    <a:pt x="4317" y="16743"/>
                  </a:lnTo>
                  <a:lnTo>
                    <a:pt x="4386" y="16698"/>
                  </a:lnTo>
                  <a:lnTo>
                    <a:pt x="4477" y="16652"/>
                  </a:lnTo>
                  <a:lnTo>
                    <a:pt x="4568" y="16652"/>
                  </a:lnTo>
                  <a:lnTo>
                    <a:pt x="4706" y="16675"/>
                  </a:lnTo>
                  <a:lnTo>
                    <a:pt x="4820" y="16721"/>
                  </a:lnTo>
                  <a:lnTo>
                    <a:pt x="4888" y="16766"/>
                  </a:lnTo>
                  <a:lnTo>
                    <a:pt x="5002" y="16812"/>
                  </a:lnTo>
                  <a:lnTo>
                    <a:pt x="5140" y="16835"/>
                  </a:lnTo>
                  <a:lnTo>
                    <a:pt x="5345" y="16858"/>
                  </a:lnTo>
                  <a:lnTo>
                    <a:pt x="5596" y="16835"/>
                  </a:lnTo>
                  <a:lnTo>
                    <a:pt x="5916" y="16789"/>
                  </a:lnTo>
                  <a:lnTo>
                    <a:pt x="6282" y="16698"/>
                  </a:lnTo>
                  <a:lnTo>
                    <a:pt x="6738" y="16584"/>
                  </a:lnTo>
                  <a:lnTo>
                    <a:pt x="7264" y="16401"/>
                  </a:lnTo>
                  <a:lnTo>
                    <a:pt x="7858" y="16150"/>
                  </a:lnTo>
                  <a:lnTo>
                    <a:pt x="8566" y="15830"/>
                  </a:lnTo>
                  <a:lnTo>
                    <a:pt x="9342" y="15441"/>
                  </a:lnTo>
                  <a:lnTo>
                    <a:pt x="9845" y="15122"/>
                  </a:lnTo>
                  <a:lnTo>
                    <a:pt x="10393" y="14756"/>
                  </a:lnTo>
                  <a:lnTo>
                    <a:pt x="10667" y="14573"/>
                  </a:lnTo>
                  <a:lnTo>
                    <a:pt x="10918" y="14391"/>
                  </a:lnTo>
                  <a:lnTo>
                    <a:pt x="11147" y="14185"/>
                  </a:lnTo>
                  <a:lnTo>
                    <a:pt x="11375" y="13957"/>
                  </a:lnTo>
                  <a:lnTo>
                    <a:pt x="11558" y="13728"/>
                  </a:lnTo>
                  <a:lnTo>
                    <a:pt x="11741" y="13477"/>
                  </a:lnTo>
                  <a:lnTo>
                    <a:pt x="11832" y="12906"/>
                  </a:lnTo>
                  <a:lnTo>
                    <a:pt x="11901" y="12381"/>
                  </a:lnTo>
                  <a:lnTo>
                    <a:pt x="11923" y="11901"/>
                  </a:lnTo>
                  <a:lnTo>
                    <a:pt x="11901" y="11421"/>
                  </a:lnTo>
                  <a:lnTo>
                    <a:pt x="11855" y="10987"/>
                  </a:lnTo>
                  <a:lnTo>
                    <a:pt x="11786" y="10553"/>
                  </a:lnTo>
                  <a:lnTo>
                    <a:pt x="11672" y="10142"/>
                  </a:lnTo>
                  <a:lnTo>
                    <a:pt x="11535" y="9754"/>
                  </a:lnTo>
                  <a:lnTo>
                    <a:pt x="11375" y="9388"/>
                  </a:lnTo>
                  <a:lnTo>
                    <a:pt x="11215" y="9046"/>
                  </a:lnTo>
                  <a:lnTo>
                    <a:pt x="11033" y="8749"/>
                  </a:lnTo>
                  <a:lnTo>
                    <a:pt x="10850" y="8452"/>
                  </a:lnTo>
                  <a:lnTo>
                    <a:pt x="10530" y="7972"/>
                  </a:lnTo>
                  <a:lnTo>
                    <a:pt x="10233" y="7607"/>
                  </a:lnTo>
                  <a:lnTo>
                    <a:pt x="10028" y="7401"/>
                  </a:lnTo>
                  <a:lnTo>
                    <a:pt x="9594" y="7287"/>
                  </a:lnTo>
                  <a:lnTo>
                    <a:pt x="9388" y="7218"/>
                  </a:lnTo>
                  <a:lnTo>
                    <a:pt x="9137" y="7127"/>
                  </a:lnTo>
                  <a:lnTo>
                    <a:pt x="8908" y="7013"/>
                  </a:lnTo>
                  <a:lnTo>
                    <a:pt x="8680" y="6899"/>
                  </a:lnTo>
                  <a:lnTo>
                    <a:pt x="8474" y="6762"/>
                  </a:lnTo>
                  <a:lnTo>
                    <a:pt x="8246" y="6602"/>
                  </a:lnTo>
                  <a:lnTo>
                    <a:pt x="8063" y="6419"/>
                  </a:lnTo>
                  <a:lnTo>
                    <a:pt x="7881" y="6236"/>
                  </a:lnTo>
                  <a:lnTo>
                    <a:pt x="7721" y="6008"/>
                  </a:lnTo>
                  <a:lnTo>
                    <a:pt x="7584" y="5779"/>
                  </a:lnTo>
                  <a:lnTo>
                    <a:pt x="7469" y="5528"/>
                  </a:lnTo>
                  <a:lnTo>
                    <a:pt x="7401" y="5231"/>
                  </a:lnTo>
                  <a:lnTo>
                    <a:pt x="7378" y="4934"/>
                  </a:lnTo>
                  <a:lnTo>
                    <a:pt x="7378" y="4614"/>
                  </a:lnTo>
                  <a:lnTo>
                    <a:pt x="7424" y="4340"/>
                  </a:lnTo>
                  <a:lnTo>
                    <a:pt x="7515" y="4066"/>
                  </a:lnTo>
                  <a:lnTo>
                    <a:pt x="7629" y="3792"/>
                  </a:lnTo>
                  <a:lnTo>
                    <a:pt x="7766" y="3541"/>
                  </a:lnTo>
                  <a:lnTo>
                    <a:pt x="7949" y="3312"/>
                  </a:lnTo>
                  <a:lnTo>
                    <a:pt x="8132" y="3084"/>
                  </a:lnTo>
                  <a:lnTo>
                    <a:pt x="8360" y="2878"/>
                  </a:lnTo>
                  <a:lnTo>
                    <a:pt x="8566" y="2673"/>
                  </a:lnTo>
                  <a:lnTo>
                    <a:pt x="8817" y="2490"/>
                  </a:lnTo>
                  <a:lnTo>
                    <a:pt x="9045" y="2330"/>
                  </a:lnTo>
                  <a:lnTo>
                    <a:pt x="9525" y="2033"/>
                  </a:lnTo>
                  <a:lnTo>
                    <a:pt x="9982" y="1805"/>
                  </a:lnTo>
                  <a:lnTo>
                    <a:pt x="10370" y="1599"/>
                  </a:lnTo>
                  <a:lnTo>
                    <a:pt x="9228" y="0"/>
                  </a:lnTo>
                  <a:close/>
                  <a:moveTo>
                    <a:pt x="11261" y="24624"/>
                  </a:moveTo>
                  <a:lnTo>
                    <a:pt x="11078" y="25195"/>
                  </a:lnTo>
                  <a:lnTo>
                    <a:pt x="10918" y="25789"/>
                  </a:lnTo>
                  <a:lnTo>
                    <a:pt x="11398" y="25857"/>
                  </a:lnTo>
                  <a:lnTo>
                    <a:pt x="11878" y="25903"/>
                  </a:lnTo>
                  <a:lnTo>
                    <a:pt x="11695" y="25606"/>
                  </a:lnTo>
                  <a:lnTo>
                    <a:pt x="11535" y="25286"/>
                  </a:lnTo>
                  <a:lnTo>
                    <a:pt x="11398" y="24966"/>
                  </a:lnTo>
                  <a:lnTo>
                    <a:pt x="11261" y="2462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67"/>
            <p:cNvSpPr/>
            <p:nvPr/>
          </p:nvSpPr>
          <p:spPr>
            <a:xfrm>
              <a:off x="4625740" y="3030179"/>
              <a:ext cx="15852" cy="21136"/>
            </a:xfrm>
            <a:custGeom>
              <a:avLst/>
              <a:gdLst/>
              <a:ahLst/>
              <a:cxnLst/>
              <a:rect l="l" t="t" r="r" b="b"/>
              <a:pathLst>
                <a:path w="960" h="1280" fill="none" extrusionOk="0">
                  <a:moveTo>
                    <a:pt x="343" y="1"/>
                  </a:moveTo>
                  <a:lnTo>
                    <a:pt x="343" y="1"/>
                  </a:lnTo>
                  <a:lnTo>
                    <a:pt x="160" y="572"/>
                  </a:lnTo>
                  <a:lnTo>
                    <a:pt x="0" y="1166"/>
                  </a:lnTo>
                  <a:lnTo>
                    <a:pt x="0" y="1166"/>
                  </a:lnTo>
                  <a:lnTo>
                    <a:pt x="480" y="1234"/>
                  </a:lnTo>
                  <a:lnTo>
                    <a:pt x="960" y="1280"/>
                  </a:lnTo>
                  <a:lnTo>
                    <a:pt x="960" y="1280"/>
                  </a:lnTo>
                  <a:lnTo>
                    <a:pt x="777" y="983"/>
                  </a:lnTo>
                  <a:lnTo>
                    <a:pt x="617" y="663"/>
                  </a:lnTo>
                  <a:lnTo>
                    <a:pt x="480" y="343"/>
                  </a:lnTo>
                  <a:lnTo>
                    <a:pt x="34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67"/>
            <p:cNvSpPr/>
            <p:nvPr/>
          </p:nvSpPr>
          <p:spPr>
            <a:xfrm>
              <a:off x="4445456" y="2623592"/>
              <a:ext cx="196895" cy="423958"/>
            </a:xfrm>
            <a:custGeom>
              <a:avLst/>
              <a:gdLst/>
              <a:ahLst/>
              <a:cxnLst/>
              <a:rect l="l" t="t" r="r" b="b"/>
              <a:pathLst>
                <a:path w="11924" h="25675" fill="none" extrusionOk="0">
                  <a:moveTo>
                    <a:pt x="9228" y="0"/>
                  </a:moveTo>
                  <a:lnTo>
                    <a:pt x="9228" y="0"/>
                  </a:lnTo>
                  <a:lnTo>
                    <a:pt x="8566" y="160"/>
                  </a:lnTo>
                  <a:lnTo>
                    <a:pt x="7903" y="366"/>
                  </a:lnTo>
                  <a:lnTo>
                    <a:pt x="7903" y="366"/>
                  </a:lnTo>
                  <a:lnTo>
                    <a:pt x="7469" y="526"/>
                  </a:lnTo>
                  <a:lnTo>
                    <a:pt x="7035" y="686"/>
                  </a:lnTo>
                  <a:lnTo>
                    <a:pt x="6601" y="891"/>
                  </a:lnTo>
                  <a:lnTo>
                    <a:pt x="6167" y="1097"/>
                  </a:lnTo>
                  <a:lnTo>
                    <a:pt x="5756" y="1348"/>
                  </a:lnTo>
                  <a:lnTo>
                    <a:pt x="5345" y="1622"/>
                  </a:lnTo>
                  <a:lnTo>
                    <a:pt x="4934" y="1919"/>
                  </a:lnTo>
                  <a:lnTo>
                    <a:pt x="4568" y="2262"/>
                  </a:lnTo>
                  <a:lnTo>
                    <a:pt x="4226" y="2627"/>
                  </a:lnTo>
                  <a:lnTo>
                    <a:pt x="3906" y="3016"/>
                  </a:lnTo>
                  <a:lnTo>
                    <a:pt x="3609" y="3450"/>
                  </a:lnTo>
                  <a:lnTo>
                    <a:pt x="3381" y="3906"/>
                  </a:lnTo>
                  <a:lnTo>
                    <a:pt x="3266" y="4158"/>
                  </a:lnTo>
                  <a:lnTo>
                    <a:pt x="3175" y="4409"/>
                  </a:lnTo>
                  <a:lnTo>
                    <a:pt x="3084" y="4683"/>
                  </a:lnTo>
                  <a:lnTo>
                    <a:pt x="3015" y="4957"/>
                  </a:lnTo>
                  <a:lnTo>
                    <a:pt x="2970" y="5231"/>
                  </a:lnTo>
                  <a:lnTo>
                    <a:pt x="2924" y="5528"/>
                  </a:lnTo>
                  <a:lnTo>
                    <a:pt x="2901" y="5825"/>
                  </a:lnTo>
                  <a:lnTo>
                    <a:pt x="2878" y="6145"/>
                  </a:lnTo>
                  <a:lnTo>
                    <a:pt x="2878" y="6145"/>
                  </a:lnTo>
                  <a:lnTo>
                    <a:pt x="2855" y="6259"/>
                  </a:lnTo>
                  <a:lnTo>
                    <a:pt x="2833" y="6350"/>
                  </a:lnTo>
                  <a:lnTo>
                    <a:pt x="2764" y="6419"/>
                  </a:lnTo>
                  <a:lnTo>
                    <a:pt x="2695" y="6487"/>
                  </a:lnTo>
                  <a:lnTo>
                    <a:pt x="2695" y="6487"/>
                  </a:lnTo>
                  <a:lnTo>
                    <a:pt x="2421" y="6670"/>
                  </a:lnTo>
                  <a:lnTo>
                    <a:pt x="2170" y="6876"/>
                  </a:lnTo>
                  <a:lnTo>
                    <a:pt x="1873" y="7173"/>
                  </a:lnTo>
                  <a:lnTo>
                    <a:pt x="1873" y="7173"/>
                  </a:lnTo>
                  <a:lnTo>
                    <a:pt x="2650" y="7173"/>
                  </a:lnTo>
                  <a:lnTo>
                    <a:pt x="2650" y="7173"/>
                  </a:lnTo>
                  <a:lnTo>
                    <a:pt x="2673" y="8041"/>
                  </a:lnTo>
                  <a:lnTo>
                    <a:pt x="2673" y="8886"/>
                  </a:lnTo>
                  <a:lnTo>
                    <a:pt x="2673" y="9708"/>
                  </a:lnTo>
                  <a:lnTo>
                    <a:pt x="2627" y="10508"/>
                  </a:lnTo>
                  <a:lnTo>
                    <a:pt x="2581" y="11284"/>
                  </a:lnTo>
                  <a:lnTo>
                    <a:pt x="2490" y="12061"/>
                  </a:lnTo>
                  <a:lnTo>
                    <a:pt x="2399" y="12792"/>
                  </a:lnTo>
                  <a:lnTo>
                    <a:pt x="2261" y="13500"/>
                  </a:lnTo>
                  <a:lnTo>
                    <a:pt x="2102" y="14208"/>
                  </a:lnTo>
                  <a:lnTo>
                    <a:pt x="1896" y="14870"/>
                  </a:lnTo>
                  <a:lnTo>
                    <a:pt x="1668" y="15487"/>
                  </a:lnTo>
                  <a:lnTo>
                    <a:pt x="1416" y="16104"/>
                  </a:lnTo>
                  <a:lnTo>
                    <a:pt x="1119" y="16675"/>
                  </a:lnTo>
                  <a:lnTo>
                    <a:pt x="800" y="17200"/>
                  </a:lnTo>
                  <a:lnTo>
                    <a:pt x="411" y="17703"/>
                  </a:lnTo>
                  <a:lnTo>
                    <a:pt x="229" y="17954"/>
                  </a:lnTo>
                  <a:lnTo>
                    <a:pt x="0" y="18182"/>
                  </a:lnTo>
                  <a:lnTo>
                    <a:pt x="0" y="18182"/>
                  </a:lnTo>
                  <a:lnTo>
                    <a:pt x="183" y="18639"/>
                  </a:lnTo>
                  <a:lnTo>
                    <a:pt x="388" y="19119"/>
                  </a:lnTo>
                  <a:lnTo>
                    <a:pt x="640" y="19599"/>
                  </a:lnTo>
                  <a:lnTo>
                    <a:pt x="937" y="20078"/>
                  </a:lnTo>
                  <a:lnTo>
                    <a:pt x="1256" y="20558"/>
                  </a:lnTo>
                  <a:lnTo>
                    <a:pt x="1622" y="21015"/>
                  </a:lnTo>
                  <a:lnTo>
                    <a:pt x="2033" y="21472"/>
                  </a:lnTo>
                  <a:lnTo>
                    <a:pt x="2490" y="21928"/>
                  </a:lnTo>
                  <a:lnTo>
                    <a:pt x="2490" y="21928"/>
                  </a:lnTo>
                  <a:lnTo>
                    <a:pt x="3997" y="21974"/>
                  </a:lnTo>
                  <a:lnTo>
                    <a:pt x="5528" y="21974"/>
                  </a:lnTo>
                  <a:lnTo>
                    <a:pt x="5528" y="21974"/>
                  </a:lnTo>
                  <a:lnTo>
                    <a:pt x="5893" y="21974"/>
                  </a:lnTo>
                  <a:lnTo>
                    <a:pt x="5893" y="21974"/>
                  </a:lnTo>
                  <a:lnTo>
                    <a:pt x="6670" y="22774"/>
                  </a:lnTo>
                  <a:lnTo>
                    <a:pt x="7355" y="23573"/>
                  </a:lnTo>
                  <a:lnTo>
                    <a:pt x="7675" y="23984"/>
                  </a:lnTo>
                  <a:lnTo>
                    <a:pt x="7972" y="24395"/>
                  </a:lnTo>
                  <a:lnTo>
                    <a:pt x="8246" y="24784"/>
                  </a:lnTo>
                  <a:lnTo>
                    <a:pt x="8520" y="25195"/>
                  </a:lnTo>
                  <a:lnTo>
                    <a:pt x="8520" y="25195"/>
                  </a:lnTo>
                  <a:lnTo>
                    <a:pt x="9457" y="25469"/>
                  </a:lnTo>
                  <a:lnTo>
                    <a:pt x="10347" y="25675"/>
                  </a:lnTo>
                  <a:lnTo>
                    <a:pt x="10347" y="25675"/>
                  </a:lnTo>
                  <a:lnTo>
                    <a:pt x="10096" y="25195"/>
                  </a:lnTo>
                  <a:lnTo>
                    <a:pt x="9822" y="24738"/>
                  </a:lnTo>
                  <a:lnTo>
                    <a:pt x="9525" y="24258"/>
                  </a:lnTo>
                  <a:lnTo>
                    <a:pt x="9205" y="23802"/>
                  </a:lnTo>
                  <a:lnTo>
                    <a:pt x="8863" y="23345"/>
                  </a:lnTo>
                  <a:lnTo>
                    <a:pt x="8497" y="22865"/>
                  </a:lnTo>
                  <a:lnTo>
                    <a:pt x="8109" y="22408"/>
                  </a:lnTo>
                  <a:lnTo>
                    <a:pt x="7698" y="21951"/>
                  </a:lnTo>
                  <a:lnTo>
                    <a:pt x="7698" y="21951"/>
                  </a:lnTo>
                  <a:lnTo>
                    <a:pt x="8063" y="21928"/>
                  </a:lnTo>
                  <a:lnTo>
                    <a:pt x="8063" y="21928"/>
                  </a:lnTo>
                  <a:lnTo>
                    <a:pt x="10804" y="21837"/>
                  </a:lnTo>
                  <a:lnTo>
                    <a:pt x="10804" y="21837"/>
                  </a:lnTo>
                  <a:lnTo>
                    <a:pt x="10781" y="20946"/>
                  </a:lnTo>
                  <a:lnTo>
                    <a:pt x="10804" y="20078"/>
                  </a:lnTo>
                  <a:lnTo>
                    <a:pt x="10873" y="19187"/>
                  </a:lnTo>
                  <a:lnTo>
                    <a:pt x="10964" y="18297"/>
                  </a:lnTo>
                  <a:lnTo>
                    <a:pt x="11078" y="17429"/>
                  </a:lnTo>
                  <a:lnTo>
                    <a:pt x="11215" y="16561"/>
                  </a:lnTo>
                  <a:lnTo>
                    <a:pt x="11489" y="14962"/>
                  </a:lnTo>
                  <a:lnTo>
                    <a:pt x="11489" y="14962"/>
                  </a:lnTo>
                  <a:lnTo>
                    <a:pt x="11193" y="15190"/>
                  </a:lnTo>
                  <a:lnTo>
                    <a:pt x="10896" y="15396"/>
                  </a:lnTo>
                  <a:lnTo>
                    <a:pt x="10279" y="15807"/>
                  </a:lnTo>
                  <a:lnTo>
                    <a:pt x="10279" y="15807"/>
                  </a:lnTo>
                  <a:lnTo>
                    <a:pt x="9799" y="16127"/>
                  </a:lnTo>
                  <a:lnTo>
                    <a:pt x="9799" y="16127"/>
                  </a:lnTo>
                  <a:lnTo>
                    <a:pt x="8863" y="16858"/>
                  </a:lnTo>
                  <a:lnTo>
                    <a:pt x="8863" y="16858"/>
                  </a:lnTo>
                  <a:lnTo>
                    <a:pt x="8726" y="17018"/>
                  </a:lnTo>
                  <a:lnTo>
                    <a:pt x="8589" y="17177"/>
                  </a:lnTo>
                  <a:lnTo>
                    <a:pt x="8589" y="17177"/>
                  </a:lnTo>
                  <a:lnTo>
                    <a:pt x="8452" y="17383"/>
                  </a:lnTo>
                  <a:lnTo>
                    <a:pt x="8360" y="17589"/>
                  </a:lnTo>
                  <a:lnTo>
                    <a:pt x="8269" y="17794"/>
                  </a:lnTo>
                  <a:lnTo>
                    <a:pt x="8223" y="18023"/>
                  </a:lnTo>
                  <a:lnTo>
                    <a:pt x="8177" y="18228"/>
                  </a:lnTo>
                  <a:lnTo>
                    <a:pt x="8155" y="18434"/>
                  </a:lnTo>
                  <a:lnTo>
                    <a:pt x="8177" y="18799"/>
                  </a:lnTo>
                  <a:lnTo>
                    <a:pt x="8223" y="19142"/>
                  </a:lnTo>
                  <a:lnTo>
                    <a:pt x="8269" y="19393"/>
                  </a:lnTo>
                  <a:lnTo>
                    <a:pt x="8360" y="19644"/>
                  </a:lnTo>
                  <a:lnTo>
                    <a:pt x="8360" y="19644"/>
                  </a:lnTo>
                  <a:lnTo>
                    <a:pt x="8383" y="19713"/>
                  </a:lnTo>
                  <a:lnTo>
                    <a:pt x="8383" y="19804"/>
                  </a:lnTo>
                  <a:lnTo>
                    <a:pt x="8360" y="19873"/>
                  </a:lnTo>
                  <a:lnTo>
                    <a:pt x="8360" y="19941"/>
                  </a:lnTo>
                  <a:lnTo>
                    <a:pt x="8314" y="20010"/>
                  </a:lnTo>
                  <a:lnTo>
                    <a:pt x="8269" y="20078"/>
                  </a:lnTo>
                  <a:lnTo>
                    <a:pt x="8200" y="20124"/>
                  </a:lnTo>
                  <a:lnTo>
                    <a:pt x="8132" y="20170"/>
                  </a:lnTo>
                  <a:lnTo>
                    <a:pt x="8132" y="20170"/>
                  </a:lnTo>
                  <a:lnTo>
                    <a:pt x="8109" y="20170"/>
                  </a:lnTo>
                  <a:lnTo>
                    <a:pt x="8109" y="20170"/>
                  </a:lnTo>
                  <a:lnTo>
                    <a:pt x="7972" y="20193"/>
                  </a:lnTo>
                  <a:lnTo>
                    <a:pt x="7972" y="20193"/>
                  </a:lnTo>
                  <a:lnTo>
                    <a:pt x="7858" y="20193"/>
                  </a:lnTo>
                  <a:lnTo>
                    <a:pt x="7743" y="20124"/>
                  </a:lnTo>
                  <a:lnTo>
                    <a:pt x="7675" y="20055"/>
                  </a:lnTo>
                  <a:lnTo>
                    <a:pt x="7606" y="19941"/>
                  </a:lnTo>
                  <a:lnTo>
                    <a:pt x="7606" y="19941"/>
                  </a:lnTo>
                  <a:lnTo>
                    <a:pt x="7538" y="19759"/>
                  </a:lnTo>
                  <a:lnTo>
                    <a:pt x="7469" y="19576"/>
                  </a:lnTo>
                  <a:lnTo>
                    <a:pt x="7424" y="19325"/>
                  </a:lnTo>
                  <a:lnTo>
                    <a:pt x="7378" y="19028"/>
                  </a:lnTo>
                  <a:lnTo>
                    <a:pt x="7355" y="18708"/>
                  </a:lnTo>
                  <a:lnTo>
                    <a:pt x="7355" y="18342"/>
                  </a:lnTo>
                  <a:lnTo>
                    <a:pt x="7401" y="17954"/>
                  </a:lnTo>
                  <a:lnTo>
                    <a:pt x="7401" y="17954"/>
                  </a:lnTo>
                  <a:lnTo>
                    <a:pt x="6670" y="18434"/>
                  </a:lnTo>
                  <a:lnTo>
                    <a:pt x="5962" y="18868"/>
                  </a:lnTo>
                  <a:lnTo>
                    <a:pt x="5619" y="19050"/>
                  </a:lnTo>
                  <a:lnTo>
                    <a:pt x="5254" y="19210"/>
                  </a:lnTo>
                  <a:lnTo>
                    <a:pt x="4911" y="19347"/>
                  </a:lnTo>
                  <a:lnTo>
                    <a:pt x="4546" y="19484"/>
                  </a:lnTo>
                  <a:lnTo>
                    <a:pt x="4546" y="19484"/>
                  </a:lnTo>
                  <a:lnTo>
                    <a:pt x="4431" y="19507"/>
                  </a:lnTo>
                  <a:lnTo>
                    <a:pt x="4431" y="19507"/>
                  </a:lnTo>
                  <a:lnTo>
                    <a:pt x="4294" y="19484"/>
                  </a:lnTo>
                  <a:lnTo>
                    <a:pt x="4203" y="19439"/>
                  </a:lnTo>
                  <a:lnTo>
                    <a:pt x="4112" y="19347"/>
                  </a:lnTo>
                  <a:lnTo>
                    <a:pt x="4043" y="19233"/>
                  </a:lnTo>
                  <a:lnTo>
                    <a:pt x="4043" y="19233"/>
                  </a:lnTo>
                  <a:lnTo>
                    <a:pt x="4020" y="19142"/>
                  </a:lnTo>
                  <a:lnTo>
                    <a:pt x="4020" y="19073"/>
                  </a:lnTo>
                  <a:lnTo>
                    <a:pt x="4043" y="18982"/>
                  </a:lnTo>
                  <a:lnTo>
                    <a:pt x="4066" y="18913"/>
                  </a:lnTo>
                  <a:lnTo>
                    <a:pt x="4112" y="18845"/>
                  </a:lnTo>
                  <a:lnTo>
                    <a:pt x="4157" y="18799"/>
                  </a:lnTo>
                  <a:lnTo>
                    <a:pt x="4226" y="18753"/>
                  </a:lnTo>
                  <a:lnTo>
                    <a:pt x="4294" y="18708"/>
                  </a:lnTo>
                  <a:lnTo>
                    <a:pt x="4294" y="18708"/>
                  </a:lnTo>
                  <a:lnTo>
                    <a:pt x="4614" y="18616"/>
                  </a:lnTo>
                  <a:lnTo>
                    <a:pt x="4911" y="18479"/>
                  </a:lnTo>
                  <a:lnTo>
                    <a:pt x="5505" y="18182"/>
                  </a:lnTo>
                  <a:lnTo>
                    <a:pt x="6145" y="17817"/>
                  </a:lnTo>
                  <a:lnTo>
                    <a:pt x="6761" y="17406"/>
                  </a:lnTo>
                  <a:lnTo>
                    <a:pt x="6761" y="17406"/>
                  </a:lnTo>
                  <a:lnTo>
                    <a:pt x="6327" y="17520"/>
                  </a:lnTo>
                  <a:lnTo>
                    <a:pt x="5939" y="17611"/>
                  </a:lnTo>
                  <a:lnTo>
                    <a:pt x="5596" y="17657"/>
                  </a:lnTo>
                  <a:lnTo>
                    <a:pt x="5322" y="17657"/>
                  </a:lnTo>
                  <a:lnTo>
                    <a:pt x="5322" y="17657"/>
                  </a:lnTo>
                  <a:lnTo>
                    <a:pt x="5117" y="17657"/>
                  </a:lnTo>
                  <a:lnTo>
                    <a:pt x="4934" y="17634"/>
                  </a:lnTo>
                  <a:lnTo>
                    <a:pt x="4774" y="17611"/>
                  </a:lnTo>
                  <a:lnTo>
                    <a:pt x="4660" y="17566"/>
                  </a:lnTo>
                  <a:lnTo>
                    <a:pt x="4454" y="17474"/>
                  </a:lnTo>
                  <a:lnTo>
                    <a:pt x="4340" y="17383"/>
                  </a:lnTo>
                  <a:lnTo>
                    <a:pt x="4340" y="17383"/>
                  </a:lnTo>
                  <a:lnTo>
                    <a:pt x="4272" y="17314"/>
                  </a:lnTo>
                  <a:lnTo>
                    <a:pt x="4226" y="17269"/>
                  </a:lnTo>
                  <a:lnTo>
                    <a:pt x="4203" y="17200"/>
                  </a:lnTo>
                  <a:lnTo>
                    <a:pt x="4180" y="17109"/>
                  </a:lnTo>
                  <a:lnTo>
                    <a:pt x="4180" y="17040"/>
                  </a:lnTo>
                  <a:lnTo>
                    <a:pt x="4180" y="16949"/>
                  </a:lnTo>
                  <a:lnTo>
                    <a:pt x="4203" y="16880"/>
                  </a:lnTo>
                  <a:lnTo>
                    <a:pt x="4249" y="16812"/>
                  </a:lnTo>
                  <a:lnTo>
                    <a:pt x="4249" y="16812"/>
                  </a:lnTo>
                  <a:lnTo>
                    <a:pt x="4317" y="16743"/>
                  </a:lnTo>
                  <a:lnTo>
                    <a:pt x="4386" y="16698"/>
                  </a:lnTo>
                  <a:lnTo>
                    <a:pt x="4477" y="16652"/>
                  </a:lnTo>
                  <a:lnTo>
                    <a:pt x="4568" y="16652"/>
                  </a:lnTo>
                  <a:lnTo>
                    <a:pt x="4568" y="16652"/>
                  </a:lnTo>
                  <a:lnTo>
                    <a:pt x="4706" y="16675"/>
                  </a:lnTo>
                  <a:lnTo>
                    <a:pt x="4820" y="16721"/>
                  </a:lnTo>
                  <a:lnTo>
                    <a:pt x="4820" y="16721"/>
                  </a:lnTo>
                  <a:lnTo>
                    <a:pt x="4888" y="16766"/>
                  </a:lnTo>
                  <a:lnTo>
                    <a:pt x="5002" y="16812"/>
                  </a:lnTo>
                  <a:lnTo>
                    <a:pt x="5140" y="16835"/>
                  </a:lnTo>
                  <a:lnTo>
                    <a:pt x="5345" y="16858"/>
                  </a:lnTo>
                  <a:lnTo>
                    <a:pt x="5345" y="16858"/>
                  </a:lnTo>
                  <a:lnTo>
                    <a:pt x="5596" y="16835"/>
                  </a:lnTo>
                  <a:lnTo>
                    <a:pt x="5916" y="16789"/>
                  </a:lnTo>
                  <a:lnTo>
                    <a:pt x="6282" y="16698"/>
                  </a:lnTo>
                  <a:lnTo>
                    <a:pt x="6738" y="16584"/>
                  </a:lnTo>
                  <a:lnTo>
                    <a:pt x="7264" y="16401"/>
                  </a:lnTo>
                  <a:lnTo>
                    <a:pt x="7858" y="16150"/>
                  </a:lnTo>
                  <a:lnTo>
                    <a:pt x="8566" y="15830"/>
                  </a:lnTo>
                  <a:lnTo>
                    <a:pt x="9342" y="15441"/>
                  </a:lnTo>
                  <a:lnTo>
                    <a:pt x="9342" y="15441"/>
                  </a:lnTo>
                  <a:lnTo>
                    <a:pt x="9845" y="15122"/>
                  </a:lnTo>
                  <a:lnTo>
                    <a:pt x="9845" y="15122"/>
                  </a:lnTo>
                  <a:lnTo>
                    <a:pt x="10393" y="14756"/>
                  </a:lnTo>
                  <a:lnTo>
                    <a:pt x="10667" y="14573"/>
                  </a:lnTo>
                  <a:lnTo>
                    <a:pt x="10918" y="14391"/>
                  </a:lnTo>
                  <a:lnTo>
                    <a:pt x="11147" y="14185"/>
                  </a:lnTo>
                  <a:lnTo>
                    <a:pt x="11375" y="13957"/>
                  </a:lnTo>
                  <a:lnTo>
                    <a:pt x="11558" y="13728"/>
                  </a:lnTo>
                  <a:lnTo>
                    <a:pt x="11741" y="13477"/>
                  </a:lnTo>
                  <a:lnTo>
                    <a:pt x="11741" y="13477"/>
                  </a:lnTo>
                  <a:lnTo>
                    <a:pt x="11832" y="12906"/>
                  </a:lnTo>
                  <a:lnTo>
                    <a:pt x="11901" y="12381"/>
                  </a:lnTo>
                  <a:lnTo>
                    <a:pt x="11901" y="12381"/>
                  </a:lnTo>
                  <a:lnTo>
                    <a:pt x="11923" y="11901"/>
                  </a:lnTo>
                  <a:lnTo>
                    <a:pt x="11901" y="11421"/>
                  </a:lnTo>
                  <a:lnTo>
                    <a:pt x="11855" y="10987"/>
                  </a:lnTo>
                  <a:lnTo>
                    <a:pt x="11786" y="10553"/>
                  </a:lnTo>
                  <a:lnTo>
                    <a:pt x="11672" y="10142"/>
                  </a:lnTo>
                  <a:lnTo>
                    <a:pt x="11535" y="9754"/>
                  </a:lnTo>
                  <a:lnTo>
                    <a:pt x="11375" y="9388"/>
                  </a:lnTo>
                  <a:lnTo>
                    <a:pt x="11215" y="9046"/>
                  </a:lnTo>
                  <a:lnTo>
                    <a:pt x="11033" y="8749"/>
                  </a:lnTo>
                  <a:lnTo>
                    <a:pt x="10850" y="8452"/>
                  </a:lnTo>
                  <a:lnTo>
                    <a:pt x="10530" y="7972"/>
                  </a:lnTo>
                  <a:lnTo>
                    <a:pt x="10233" y="7607"/>
                  </a:lnTo>
                  <a:lnTo>
                    <a:pt x="10028" y="7401"/>
                  </a:lnTo>
                  <a:lnTo>
                    <a:pt x="10028" y="7401"/>
                  </a:lnTo>
                  <a:lnTo>
                    <a:pt x="9594" y="7287"/>
                  </a:lnTo>
                  <a:lnTo>
                    <a:pt x="9388" y="7218"/>
                  </a:lnTo>
                  <a:lnTo>
                    <a:pt x="9137" y="7127"/>
                  </a:lnTo>
                  <a:lnTo>
                    <a:pt x="8908" y="7013"/>
                  </a:lnTo>
                  <a:lnTo>
                    <a:pt x="8680" y="6899"/>
                  </a:lnTo>
                  <a:lnTo>
                    <a:pt x="8474" y="6762"/>
                  </a:lnTo>
                  <a:lnTo>
                    <a:pt x="8246" y="6602"/>
                  </a:lnTo>
                  <a:lnTo>
                    <a:pt x="8063" y="6419"/>
                  </a:lnTo>
                  <a:lnTo>
                    <a:pt x="7881" y="6236"/>
                  </a:lnTo>
                  <a:lnTo>
                    <a:pt x="7721" y="6008"/>
                  </a:lnTo>
                  <a:lnTo>
                    <a:pt x="7584" y="5779"/>
                  </a:lnTo>
                  <a:lnTo>
                    <a:pt x="7469" y="5528"/>
                  </a:lnTo>
                  <a:lnTo>
                    <a:pt x="7401" y="5231"/>
                  </a:lnTo>
                  <a:lnTo>
                    <a:pt x="7378" y="4934"/>
                  </a:lnTo>
                  <a:lnTo>
                    <a:pt x="7378" y="4614"/>
                  </a:lnTo>
                  <a:lnTo>
                    <a:pt x="7378" y="4614"/>
                  </a:lnTo>
                  <a:lnTo>
                    <a:pt x="7424" y="4340"/>
                  </a:lnTo>
                  <a:lnTo>
                    <a:pt x="7515" y="4066"/>
                  </a:lnTo>
                  <a:lnTo>
                    <a:pt x="7629" y="3792"/>
                  </a:lnTo>
                  <a:lnTo>
                    <a:pt x="7766" y="3541"/>
                  </a:lnTo>
                  <a:lnTo>
                    <a:pt x="7949" y="3312"/>
                  </a:lnTo>
                  <a:lnTo>
                    <a:pt x="8132" y="3084"/>
                  </a:lnTo>
                  <a:lnTo>
                    <a:pt x="8360" y="2878"/>
                  </a:lnTo>
                  <a:lnTo>
                    <a:pt x="8566" y="2673"/>
                  </a:lnTo>
                  <a:lnTo>
                    <a:pt x="8817" y="2490"/>
                  </a:lnTo>
                  <a:lnTo>
                    <a:pt x="9045" y="2330"/>
                  </a:lnTo>
                  <a:lnTo>
                    <a:pt x="9525" y="2033"/>
                  </a:lnTo>
                  <a:lnTo>
                    <a:pt x="9982" y="1805"/>
                  </a:lnTo>
                  <a:lnTo>
                    <a:pt x="10370" y="1599"/>
                  </a:lnTo>
                  <a:lnTo>
                    <a:pt x="922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67"/>
            <p:cNvSpPr/>
            <p:nvPr/>
          </p:nvSpPr>
          <p:spPr>
            <a:xfrm>
              <a:off x="4572553" y="2984175"/>
              <a:ext cx="58867" cy="65257"/>
            </a:xfrm>
            <a:custGeom>
              <a:avLst/>
              <a:gdLst/>
              <a:ahLst/>
              <a:cxnLst/>
              <a:rect l="l" t="t" r="r" b="b"/>
              <a:pathLst>
                <a:path w="3565" h="3952" extrusionOk="0">
                  <a:moveTo>
                    <a:pt x="3107" y="0"/>
                  </a:moveTo>
                  <a:lnTo>
                    <a:pt x="366" y="91"/>
                  </a:lnTo>
                  <a:lnTo>
                    <a:pt x="1" y="114"/>
                  </a:lnTo>
                  <a:lnTo>
                    <a:pt x="412" y="571"/>
                  </a:lnTo>
                  <a:lnTo>
                    <a:pt x="800" y="1028"/>
                  </a:lnTo>
                  <a:lnTo>
                    <a:pt x="1166" y="1508"/>
                  </a:lnTo>
                  <a:lnTo>
                    <a:pt x="1508" y="1965"/>
                  </a:lnTo>
                  <a:lnTo>
                    <a:pt x="1828" y="2421"/>
                  </a:lnTo>
                  <a:lnTo>
                    <a:pt x="2125" y="2901"/>
                  </a:lnTo>
                  <a:lnTo>
                    <a:pt x="2399" y="3358"/>
                  </a:lnTo>
                  <a:lnTo>
                    <a:pt x="2650" y="3838"/>
                  </a:lnTo>
                  <a:lnTo>
                    <a:pt x="3221" y="3952"/>
                  </a:lnTo>
                  <a:lnTo>
                    <a:pt x="3381" y="3358"/>
                  </a:lnTo>
                  <a:lnTo>
                    <a:pt x="3564" y="2787"/>
                  </a:lnTo>
                  <a:lnTo>
                    <a:pt x="3473" y="2467"/>
                  </a:lnTo>
                  <a:lnTo>
                    <a:pt x="3381" y="2124"/>
                  </a:lnTo>
                  <a:lnTo>
                    <a:pt x="3244" y="1439"/>
                  </a:lnTo>
                  <a:lnTo>
                    <a:pt x="3153" y="731"/>
                  </a:lnTo>
                  <a:lnTo>
                    <a:pt x="3107"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67"/>
            <p:cNvSpPr/>
            <p:nvPr/>
          </p:nvSpPr>
          <p:spPr>
            <a:xfrm>
              <a:off x="4486556" y="2985678"/>
              <a:ext cx="99603" cy="53946"/>
            </a:xfrm>
            <a:custGeom>
              <a:avLst/>
              <a:gdLst/>
              <a:ahLst/>
              <a:cxnLst/>
              <a:rect l="l" t="t" r="r" b="b"/>
              <a:pathLst>
                <a:path w="6032" h="3267" extrusionOk="0">
                  <a:moveTo>
                    <a:pt x="1" y="0"/>
                  </a:moveTo>
                  <a:lnTo>
                    <a:pt x="481" y="457"/>
                  </a:lnTo>
                  <a:lnTo>
                    <a:pt x="1052" y="868"/>
                  </a:lnTo>
                  <a:lnTo>
                    <a:pt x="1645" y="1302"/>
                  </a:lnTo>
                  <a:lnTo>
                    <a:pt x="2308" y="1691"/>
                  </a:lnTo>
                  <a:lnTo>
                    <a:pt x="3016" y="2079"/>
                  </a:lnTo>
                  <a:lnTo>
                    <a:pt x="3793" y="2445"/>
                  </a:lnTo>
                  <a:lnTo>
                    <a:pt x="4638" y="2787"/>
                  </a:lnTo>
                  <a:lnTo>
                    <a:pt x="5551" y="3107"/>
                  </a:lnTo>
                  <a:lnTo>
                    <a:pt x="6031" y="3267"/>
                  </a:lnTo>
                  <a:lnTo>
                    <a:pt x="5757" y="2856"/>
                  </a:lnTo>
                  <a:lnTo>
                    <a:pt x="5483" y="2467"/>
                  </a:lnTo>
                  <a:lnTo>
                    <a:pt x="5186" y="2056"/>
                  </a:lnTo>
                  <a:lnTo>
                    <a:pt x="4866" y="1645"/>
                  </a:lnTo>
                  <a:lnTo>
                    <a:pt x="4181" y="846"/>
                  </a:lnTo>
                  <a:lnTo>
                    <a:pt x="3404" y="46"/>
                  </a:lnTo>
                  <a:lnTo>
                    <a:pt x="1508" y="46"/>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67"/>
            <p:cNvSpPr/>
            <p:nvPr/>
          </p:nvSpPr>
          <p:spPr>
            <a:xfrm>
              <a:off x="4486556" y="2985678"/>
              <a:ext cx="99603" cy="53946"/>
            </a:xfrm>
            <a:custGeom>
              <a:avLst/>
              <a:gdLst/>
              <a:ahLst/>
              <a:cxnLst/>
              <a:rect l="l" t="t" r="r" b="b"/>
              <a:pathLst>
                <a:path w="6032" h="3267" fill="none" extrusionOk="0">
                  <a:moveTo>
                    <a:pt x="1" y="0"/>
                  </a:moveTo>
                  <a:lnTo>
                    <a:pt x="1" y="0"/>
                  </a:lnTo>
                  <a:lnTo>
                    <a:pt x="481" y="457"/>
                  </a:lnTo>
                  <a:lnTo>
                    <a:pt x="1052" y="868"/>
                  </a:lnTo>
                  <a:lnTo>
                    <a:pt x="1645" y="1302"/>
                  </a:lnTo>
                  <a:lnTo>
                    <a:pt x="2308" y="1691"/>
                  </a:lnTo>
                  <a:lnTo>
                    <a:pt x="3016" y="2079"/>
                  </a:lnTo>
                  <a:lnTo>
                    <a:pt x="3793" y="2445"/>
                  </a:lnTo>
                  <a:lnTo>
                    <a:pt x="4638" y="2787"/>
                  </a:lnTo>
                  <a:lnTo>
                    <a:pt x="5551" y="3107"/>
                  </a:lnTo>
                  <a:lnTo>
                    <a:pt x="5551" y="3107"/>
                  </a:lnTo>
                  <a:lnTo>
                    <a:pt x="6031" y="3267"/>
                  </a:lnTo>
                  <a:lnTo>
                    <a:pt x="6031" y="3267"/>
                  </a:lnTo>
                  <a:lnTo>
                    <a:pt x="5757" y="2856"/>
                  </a:lnTo>
                  <a:lnTo>
                    <a:pt x="5483" y="2467"/>
                  </a:lnTo>
                  <a:lnTo>
                    <a:pt x="5186" y="2056"/>
                  </a:lnTo>
                  <a:lnTo>
                    <a:pt x="4866" y="1645"/>
                  </a:lnTo>
                  <a:lnTo>
                    <a:pt x="4181" y="846"/>
                  </a:lnTo>
                  <a:lnTo>
                    <a:pt x="3404" y="46"/>
                  </a:lnTo>
                  <a:lnTo>
                    <a:pt x="3404" y="46"/>
                  </a:lnTo>
                  <a:lnTo>
                    <a:pt x="3039" y="46"/>
                  </a:lnTo>
                  <a:lnTo>
                    <a:pt x="3039" y="46"/>
                  </a:lnTo>
                  <a:lnTo>
                    <a:pt x="1508" y="46"/>
                  </a:lnTo>
                  <a:lnTo>
                    <a:pt x="1"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67"/>
            <p:cNvSpPr/>
            <p:nvPr/>
          </p:nvSpPr>
          <p:spPr>
            <a:xfrm>
              <a:off x="4435268" y="2742020"/>
              <a:ext cx="54326" cy="181819"/>
            </a:xfrm>
            <a:custGeom>
              <a:avLst/>
              <a:gdLst/>
              <a:ahLst/>
              <a:cxnLst/>
              <a:rect l="l" t="t" r="r" b="b"/>
              <a:pathLst>
                <a:path w="3290" h="11011" extrusionOk="0">
                  <a:moveTo>
                    <a:pt x="2490" y="1"/>
                  </a:moveTo>
                  <a:lnTo>
                    <a:pt x="2102" y="389"/>
                  </a:lnTo>
                  <a:lnTo>
                    <a:pt x="1896" y="640"/>
                  </a:lnTo>
                  <a:lnTo>
                    <a:pt x="1691" y="914"/>
                  </a:lnTo>
                  <a:lnTo>
                    <a:pt x="1485" y="1211"/>
                  </a:lnTo>
                  <a:lnTo>
                    <a:pt x="1280" y="1531"/>
                  </a:lnTo>
                  <a:lnTo>
                    <a:pt x="1074" y="1874"/>
                  </a:lnTo>
                  <a:lnTo>
                    <a:pt x="891" y="2262"/>
                  </a:lnTo>
                  <a:lnTo>
                    <a:pt x="709" y="2650"/>
                  </a:lnTo>
                  <a:lnTo>
                    <a:pt x="549" y="3084"/>
                  </a:lnTo>
                  <a:lnTo>
                    <a:pt x="389" y="3564"/>
                  </a:lnTo>
                  <a:lnTo>
                    <a:pt x="275" y="4067"/>
                  </a:lnTo>
                  <a:lnTo>
                    <a:pt x="160" y="4592"/>
                  </a:lnTo>
                  <a:lnTo>
                    <a:pt x="69" y="5140"/>
                  </a:lnTo>
                  <a:lnTo>
                    <a:pt x="23" y="5734"/>
                  </a:lnTo>
                  <a:lnTo>
                    <a:pt x="0" y="6351"/>
                  </a:lnTo>
                  <a:lnTo>
                    <a:pt x="0" y="7287"/>
                  </a:lnTo>
                  <a:lnTo>
                    <a:pt x="23" y="7813"/>
                  </a:lnTo>
                  <a:lnTo>
                    <a:pt x="69" y="8406"/>
                  </a:lnTo>
                  <a:lnTo>
                    <a:pt x="137" y="9023"/>
                  </a:lnTo>
                  <a:lnTo>
                    <a:pt x="252" y="9663"/>
                  </a:lnTo>
                  <a:lnTo>
                    <a:pt x="412" y="10325"/>
                  </a:lnTo>
                  <a:lnTo>
                    <a:pt x="617" y="11010"/>
                  </a:lnTo>
                  <a:lnTo>
                    <a:pt x="846" y="10782"/>
                  </a:lnTo>
                  <a:lnTo>
                    <a:pt x="1028" y="10531"/>
                  </a:lnTo>
                  <a:lnTo>
                    <a:pt x="1417" y="10028"/>
                  </a:lnTo>
                  <a:lnTo>
                    <a:pt x="1736" y="9503"/>
                  </a:lnTo>
                  <a:lnTo>
                    <a:pt x="2033" y="8932"/>
                  </a:lnTo>
                  <a:lnTo>
                    <a:pt x="2285" y="8315"/>
                  </a:lnTo>
                  <a:lnTo>
                    <a:pt x="2513" y="7698"/>
                  </a:lnTo>
                  <a:lnTo>
                    <a:pt x="2719" y="7036"/>
                  </a:lnTo>
                  <a:lnTo>
                    <a:pt x="2878" y="6328"/>
                  </a:lnTo>
                  <a:lnTo>
                    <a:pt x="3016" y="5620"/>
                  </a:lnTo>
                  <a:lnTo>
                    <a:pt x="3107" y="4889"/>
                  </a:lnTo>
                  <a:lnTo>
                    <a:pt x="3198" y="4112"/>
                  </a:lnTo>
                  <a:lnTo>
                    <a:pt x="3244" y="3336"/>
                  </a:lnTo>
                  <a:lnTo>
                    <a:pt x="3290" y="2536"/>
                  </a:lnTo>
                  <a:lnTo>
                    <a:pt x="3290" y="1714"/>
                  </a:lnTo>
                  <a:lnTo>
                    <a:pt x="3290" y="869"/>
                  </a:lnTo>
                  <a:lnTo>
                    <a:pt x="326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67"/>
            <p:cNvSpPr/>
            <p:nvPr/>
          </p:nvSpPr>
          <p:spPr>
            <a:xfrm>
              <a:off x="4435268" y="2742020"/>
              <a:ext cx="54326" cy="181819"/>
            </a:xfrm>
            <a:custGeom>
              <a:avLst/>
              <a:gdLst/>
              <a:ahLst/>
              <a:cxnLst/>
              <a:rect l="l" t="t" r="r" b="b"/>
              <a:pathLst>
                <a:path w="3290" h="11011" fill="none" extrusionOk="0">
                  <a:moveTo>
                    <a:pt x="2490" y="1"/>
                  </a:moveTo>
                  <a:lnTo>
                    <a:pt x="2490" y="1"/>
                  </a:lnTo>
                  <a:lnTo>
                    <a:pt x="2102" y="389"/>
                  </a:lnTo>
                  <a:lnTo>
                    <a:pt x="1896" y="640"/>
                  </a:lnTo>
                  <a:lnTo>
                    <a:pt x="1691" y="914"/>
                  </a:lnTo>
                  <a:lnTo>
                    <a:pt x="1485" y="1211"/>
                  </a:lnTo>
                  <a:lnTo>
                    <a:pt x="1280" y="1531"/>
                  </a:lnTo>
                  <a:lnTo>
                    <a:pt x="1074" y="1874"/>
                  </a:lnTo>
                  <a:lnTo>
                    <a:pt x="891" y="2262"/>
                  </a:lnTo>
                  <a:lnTo>
                    <a:pt x="709" y="2650"/>
                  </a:lnTo>
                  <a:lnTo>
                    <a:pt x="549" y="3084"/>
                  </a:lnTo>
                  <a:lnTo>
                    <a:pt x="389" y="3564"/>
                  </a:lnTo>
                  <a:lnTo>
                    <a:pt x="275" y="4067"/>
                  </a:lnTo>
                  <a:lnTo>
                    <a:pt x="160" y="4592"/>
                  </a:lnTo>
                  <a:lnTo>
                    <a:pt x="69" y="5140"/>
                  </a:lnTo>
                  <a:lnTo>
                    <a:pt x="23" y="5734"/>
                  </a:lnTo>
                  <a:lnTo>
                    <a:pt x="0" y="6351"/>
                  </a:lnTo>
                  <a:lnTo>
                    <a:pt x="0" y="6351"/>
                  </a:lnTo>
                  <a:lnTo>
                    <a:pt x="0" y="7287"/>
                  </a:lnTo>
                  <a:lnTo>
                    <a:pt x="23" y="7813"/>
                  </a:lnTo>
                  <a:lnTo>
                    <a:pt x="69" y="8406"/>
                  </a:lnTo>
                  <a:lnTo>
                    <a:pt x="137" y="9023"/>
                  </a:lnTo>
                  <a:lnTo>
                    <a:pt x="252" y="9663"/>
                  </a:lnTo>
                  <a:lnTo>
                    <a:pt x="412" y="10325"/>
                  </a:lnTo>
                  <a:lnTo>
                    <a:pt x="617" y="11010"/>
                  </a:lnTo>
                  <a:lnTo>
                    <a:pt x="617" y="11010"/>
                  </a:lnTo>
                  <a:lnTo>
                    <a:pt x="846" y="10782"/>
                  </a:lnTo>
                  <a:lnTo>
                    <a:pt x="1028" y="10531"/>
                  </a:lnTo>
                  <a:lnTo>
                    <a:pt x="1417" y="10028"/>
                  </a:lnTo>
                  <a:lnTo>
                    <a:pt x="1736" y="9503"/>
                  </a:lnTo>
                  <a:lnTo>
                    <a:pt x="2033" y="8932"/>
                  </a:lnTo>
                  <a:lnTo>
                    <a:pt x="2285" y="8315"/>
                  </a:lnTo>
                  <a:lnTo>
                    <a:pt x="2513" y="7698"/>
                  </a:lnTo>
                  <a:lnTo>
                    <a:pt x="2719" y="7036"/>
                  </a:lnTo>
                  <a:lnTo>
                    <a:pt x="2878" y="6328"/>
                  </a:lnTo>
                  <a:lnTo>
                    <a:pt x="3016" y="5620"/>
                  </a:lnTo>
                  <a:lnTo>
                    <a:pt x="3107" y="4889"/>
                  </a:lnTo>
                  <a:lnTo>
                    <a:pt x="3198" y="4112"/>
                  </a:lnTo>
                  <a:lnTo>
                    <a:pt x="3244" y="3336"/>
                  </a:lnTo>
                  <a:lnTo>
                    <a:pt x="3290" y="2536"/>
                  </a:lnTo>
                  <a:lnTo>
                    <a:pt x="3290" y="1714"/>
                  </a:lnTo>
                  <a:lnTo>
                    <a:pt x="3290" y="869"/>
                  </a:lnTo>
                  <a:lnTo>
                    <a:pt x="3267" y="1"/>
                  </a:lnTo>
                  <a:lnTo>
                    <a:pt x="3267" y="1"/>
                  </a:lnTo>
                  <a:lnTo>
                    <a:pt x="249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02" name="Google Shape;3002;p67"/>
          <p:cNvSpPr txBox="1">
            <a:spLocks noGrp="1"/>
          </p:cNvSpPr>
          <p:nvPr>
            <p:ph type="subTitle" idx="4294967295"/>
          </p:nvPr>
        </p:nvSpPr>
        <p:spPr>
          <a:xfrm>
            <a:off x="1080647" y="2457450"/>
            <a:ext cx="1828800" cy="365700"/>
          </a:xfrm>
          <a:prstGeom prst="rect">
            <a:avLst/>
          </a:prstGeom>
          <a:ln>
            <a:noFill/>
          </a:ln>
        </p:spPr>
        <p:txBody>
          <a:bodyPr spcFirstLastPara="1" wrap="square" lIns="91425" tIns="91425" rIns="91425" bIns="91425" anchor="ctr" anchorCtr="0">
            <a:noAutofit/>
          </a:bodyPr>
          <a:lstStyle/>
          <a:p>
            <a:pPr marL="0" indent="0" algn="r">
              <a:lnSpc>
                <a:spcPct val="100000"/>
              </a:lnSpc>
              <a:buNone/>
            </a:pPr>
            <a:r>
              <a:rPr lang="en-US" sz="2400" b="1" dirty="0">
                <a:solidFill>
                  <a:schemeClr val="accent6">
                    <a:lumMod val="25000"/>
                  </a:schemeClr>
                </a:solidFill>
              </a:rPr>
              <a:t>Tiredness</a:t>
            </a:r>
            <a:endParaRPr sz="2400" b="1" dirty="0">
              <a:solidFill>
                <a:schemeClr val="accent6">
                  <a:lumMod val="25000"/>
                </a:schemeClr>
              </a:solidFill>
            </a:endParaRPr>
          </a:p>
        </p:txBody>
      </p:sp>
      <p:sp>
        <p:nvSpPr>
          <p:cNvPr id="3004" name="Google Shape;3004;p67"/>
          <p:cNvSpPr txBox="1">
            <a:spLocks noGrp="1"/>
          </p:cNvSpPr>
          <p:nvPr>
            <p:ph type="subTitle" idx="4294967295"/>
          </p:nvPr>
        </p:nvSpPr>
        <p:spPr>
          <a:xfrm>
            <a:off x="6234549" y="2457450"/>
            <a:ext cx="1484688" cy="365700"/>
          </a:xfrm>
          <a:prstGeom prst="rect">
            <a:avLst/>
          </a:prstGeom>
          <a:ln>
            <a:noFill/>
          </a:ln>
        </p:spPr>
        <p:txBody>
          <a:bodyPr spcFirstLastPara="1" wrap="square" lIns="91425" tIns="91425" rIns="91425" bIns="91425" anchor="ctr" anchorCtr="0">
            <a:noAutofit/>
          </a:bodyPr>
          <a:lstStyle/>
          <a:p>
            <a:pPr marL="0" lvl="0" indent="0" algn="r">
              <a:lnSpc>
                <a:spcPct val="100000"/>
              </a:lnSpc>
              <a:buNone/>
            </a:pPr>
            <a:r>
              <a:rPr lang="en-US" sz="2400" b="1" dirty="0">
                <a:solidFill>
                  <a:schemeClr val="accent6">
                    <a:lumMod val="25000"/>
                  </a:schemeClr>
                </a:solidFill>
              </a:rPr>
              <a:t>Swelling</a:t>
            </a:r>
            <a:endParaRPr sz="2400" b="1" dirty="0">
              <a:solidFill>
                <a:schemeClr val="accent6">
                  <a:lumMod val="25000"/>
                </a:schemeClr>
              </a:solidFill>
            </a:endParaRPr>
          </a:p>
        </p:txBody>
      </p:sp>
      <p:sp>
        <p:nvSpPr>
          <p:cNvPr id="3006" name="Google Shape;3006;p67"/>
          <p:cNvSpPr txBox="1">
            <a:spLocks noGrp="1"/>
          </p:cNvSpPr>
          <p:nvPr>
            <p:ph type="subTitle" idx="4294967295"/>
          </p:nvPr>
        </p:nvSpPr>
        <p:spPr>
          <a:xfrm>
            <a:off x="1080647" y="1238250"/>
            <a:ext cx="1828800" cy="365700"/>
          </a:xfrm>
          <a:prstGeom prst="rect">
            <a:avLst/>
          </a:prstGeom>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US" sz="2400" b="1" dirty="0">
                <a:solidFill>
                  <a:schemeClr val="accent6">
                    <a:lumMod val="25000"/>
                  </a:schemeClr>
                </a:solidFill>
              </a:rPr>
              <a:t>Chest Pain</a:t>
            </a:r>
            <a:endParaRPr sz="2400" b="1" dirty="0">
              <a:solidFill>
                <a:schemeClr val="accent6">
                  <a:lumMod val="25000"/>
                </a:schemeClr>
              </a:solidFill>
            </a:endParaRPr>
          </a:p>
        </p:txBody>
      </p:sp>
      <p:sp>
        <p:nvSpPr>
          <p:cNvPr id="3008" name="Google Shape;3008;p67"/>
          <p:cNvSpPr txBox="1">
            <a:spLocks noGrp="1"/>
          </p:cNvSpPr>
          <p:nvPr>
            <p:ph type="subTitle" idx="4294967295"/>
          </p:nvPr>
        </p:nvSpPr>
        <p:spPr>
          <a:xfrm>
            <a:off x="6234549" y="1238250"/>
            <a:ext cx="1559116" cy="365700"/>
          </a:xfrm>
          <a:prstGeom prst="rect">
            <a:avLst/>
          </a:prstGeom>
          <a:ln>
            <a:noFill/>
          </a:ln>
        </p:spPr>
        <p:txBody>
          <a:bodyPr spcFirstLastPara="1" wrap="square" lIns="91425" tIns="91425" rIns="91425" bIns="91425" anchor="ctr" anchorCtr="0">
            <a:noAutofit/>
          </a:bodyPr>
          <a:lstStyle/>
          <a:p>
            <a:pPr marL="0" indent="0" algn="r">
              <a:lnSpc>
                <a:spcPct val="100000"/>
              </a:lnSpc>
              <a:buNone/>
            </a:pPr>
            <a:r>
              <a:rPr lang="en-US" sz="2400" b="1" dirty="0">
                <a:solidFill>
                  <a:schemeClr val="accent6">
                    <a:lumMod val="25000"/>
                  </a:schemeClr>
                </a:solidFill>
              </a:rPr>
              <a:t>Dizziness</a:t>
            </a:r>
            <a:endParaRPr sz="2400" b="1" dirty="0">
              <a:solidFill>
                <a:schemeClr val="accent6">
                  <a:lumMod val="25000"/>
                </a:schemeClr>
              </a:solidFill>
            </a:endParaRPr>
          </a:p>
        </p:txBody>
      </p:sp>
      <p:sp>
        <p:nvSpPr>
          <p:cNvPr id="3010" name="Google Shape;3010;p67"/>
          <p:cNvSpPr/>
          <p:nvPr/>
        </p:nvSpPr>
        <p:spPr>
          <a:xfrm>
            <a:off x="4481100" y="2850575"/>
            <a:ext cx="181800" cy="181800"/>
          </a:xfrm>
          <a:prstGeom prst="ellipse">
            <a:avLst/>
          </a:prstGeom>
          <a:solidFill>
            <a:srgbClr val="FFFFFF">
              <a:alpha val="15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11" name="Google Shape;3011;p67"/>
          <p:cNvCxnSpPr>
            <a:stCxn id="3006" idx="3"/>
            <a:endCxn id="3010" idx="0"/>
          </p:cNvCxnSpPr>
          <p:nvPr/>
        </p:nvCxnSpPr>
        <p:spPr>
          <a:xfrm>
            <a:off x="2909447" y="1421100"/>
            <a:ext cx="1662600" cy="1429500"/>
          </a:xfrm>
          <a:prstGeom prst="bentConnector2">
            <a:avLst/>
          </a:prstGeom>
          <a:noFill/>
          <a:ln w="19050" cap="flat" cmpd="sng">
            <a:solidFill>
              <a:schemeClr val="lt2"/>
            </a:solidFill>
            <a:prstDash val="solid"/>
            <a:round/>
            <a:headEnd type="oval" w="med" len="med"/>
            <a:tailEnd type="none" w="med" len="med"/>
          </a:ln>
        </p:spPr>
      </p:cxnSp>
      <p:cxnSp>
        <p:nvCxnSpPr>
          <p:cNvPr id="3012" name="Google Shape;3012;p67"/>
          <p:cNvCxnSpPr>
            <a:stCxn id="3002" idx="3"/>
            <a:endCxn id="3010" idx="2"/>
          </p:cNvCxnSpPr>
          <p:nvPr/>
        </p:nvCxnSpPr>
        <p:spPr>
          <a:xfrm>
            <a:off x="2909447" y="2640300"/>
            <a:ext cx="1571700" cy="301200"/>
          </a:xfrm>
          <a:prstGeom prst="bentConnector3">
            <a:avLst>
              <a:gd name="adj1" fmla="val 49998"/>
            </a:avLst>
          </a:prstGeom>
          <a:noFill/>
          <a:ln w="19050" cap="flat" cmpd="sng">
            <a:solidFill>
              <a:schemeClr val="lt2"/>
            </a:solidFill>
            <a:prstDash val="solid"/>
            <a:round/>
            <a:headEnd type="oval" w="med" len="med"/>
            <a:tailEnd type="none" w="med" len="med"/>
          </a:ln>
        </p:spPr>
      </p:cxnSp>
      <p:cxnSp>
        <p:nvCxnSpPr>
          <p:cNvPr id="3013" name="Google Shape;3013;p67"/>
          <p:cNvCxnSpPr>
            <a:cxnSpLocks/>
            <a:stCxn id="2893" idx="3"/>
            <a:endCxn id="3010" idx="4"/>
          </p:cNvCxnSpPr>
          <p:nvPr/>
        </p:nvCxnSpPr>
        <p:spPr>
          <a:xfrm flipV="1">
            <a:off x="2909447" y="3032375"/>
            <a:ext cx="1662553" cy="827125"/>
          </a:xfrm>
          <a:prstGeom prst="bentConnector2">
            <a:avLst/>
          </a:prstGeom>
          <a:noFill/>
          <a:ln w="19050" cap="flat" cmpd="sng">
            <a:solidFill>
              <a:schemeClr val="lt2"/>
            </a:solidFill>
            <a:prstDash val="solid"/>
            <a:round/>
            <a:headEnd type="oval" w="med" len="med"/>
            <a:tailEnd type="none" w="med" len="med"/>
          </a:ln>
        </p:spPr>
      </p:cxnSp>
      <p:cxnSp>
        <p:nvCxnSpPr>
          <p:cNvPr id="3014" name="Google Shape;3014;p67"/>
          <p:cNvCxnSpPr>
            <a:cxnSpLocks/>
            <a:stCxn id="3008" idx="1"/>
            <a:endCxn id="3010" idx="0"/>
          </p:cNvCxnSpPr>
          <p:nvPr/>
        </p:nvCxnSpPr>
        <p:spPr>
          <a:xfrm rot="10800000" flipV="1">
            <a:off x="4572001" y="1421099"/>
            <a:ext cx="1662549" cy="1429475"/>
          </a:xfrm>
          <a:prstGeom prst="bentConnector2">
            <a:avLst/>
          </a:prstGeom>
          <a:noFill/>
          <a:ln w="19050" cap="flat" cmpd="sng">
            <a:solidFill>
              <a:schemeClr val="lt2"/>
            </a:solidFill>
            <a:prstDash val="solid"/>
            <a:round/>
            <a:headEnd type="oval" w="med" len="med"/>
            <a:tailEnd type="none" w="med" len="med"/>
          </a:ln>
        </p:spPr>
      </p:cxnSp>
      <p:cxnSp>
        <p:nvCxnSpPr>
          <p:cNvPr id="3015" name="Google Shape;3015;p67"/>
          <p:cNvCxnSpPr>
            <a:cxnSpLocks/>
            <a:stCxn id="3004" idx="1"/>
            <a:endCxn id="3010" idx="6"/>
          </p:cNvCxnSpPr>
          <p:nvPr/>
        </p:nvCxnSpPr>
        <p:spPr>
          <a:xfrm rot="10800000" flipV="1">
            <a:off x="4662901" y="2640299"/>
            <a:ext cx="1571649" cy="301175"/>
          </a:xfrm>
          <a:prstGeom prst="bentConnector3">
            <a:avLst>
              <a:gd name="adj1" fmla="val 50000"/>
            </a:avLst>
          </a:prstGeom>
          <a:noFill/>
          <a:ln w="19050" cap="flat" cmpd="sng">
            <a:solidFill>
              <a:schemeClr val="lt2"/>
            </a:solidFill>
            <a:prstDash val="solid"/>
            <a:round/>
            <a:headEnd type="oval" w="med" len="med"/>
            <a:tailEnd type="none" w="med" len="med"/>
          </a:ln>
        </p:spPr>
      </p:cxnSp>
      <p:cxnSp>
        <p:nvCxnSpPr>
          <p:cNvPr id="3016" name="Google Shape;3016;p67"/>
          <p:cNvCxnSpPr>
            <a:stCxn id="2895" idx="1"/>
            <a:endCxn id="3010" idx="4"/>
          </p:cNvCxnSpPr>
          <p:nvPr/>
        </p:nvCxnSpPr>
        <p:spPr>
          <a:xfrm rot="10800000">
            <a:off x="4571949" y="3032400"/>
            <a:ext cx="1662600" cy="827100"/>
          </a:xfrm>
          <a:prstGeom prst="bentConnector2">
            <a:avLst/>
          </a:prstGeom>
          <a:noFill/>
          <a:ln w="19050" cap="flat" cmpd="sng">
            <a:solidFill>
              <a:schemeClr val="lt2"/>
            </a:solidFill>
            <a:prstDash val="solid"/>
            <a:round/>
            <a:headEnd type="oval" w="med" len="med"/>
            <a:tailEnd type="none" w="med" len="med"/>
          </a:ln>
        </p:spPr>
      </p:cxnSp>
      <p:pic>
        <p:nvPicPr>
          <p:cNvPr id="134" name="Picture 133">
            <a:extLst>
              <a:ext uri="{FF2B5EF4-FFF2-40B4-BE49-F238E27FC236}">
                <a16:creationId xmlns:a16="http://schemas.microsoft.com/office/drawing/2014/main" id="{3AE70F85-D7B0-4D46-9009-98D46BB4EAE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176175" y="174662"/>
            <a:ext cx="1785976" cy="46294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479DDD-B1D6-4950-B986-883B5B936C4E}"/>
              </a:ext>
            </a:extLst>
          </p:cNvPr>
          <p:cNvSpPr txBox="1"/>
          <p:nvPr/>
        </p:nvSpPr>
        <p:spPr>
          <a:xfrm>
            <a:off x="1132367" y="111926"/>
            <a:ext cx="7224824" cy="461665"/>
          </a:xfrm>
          <a:prstGeom prst="rect">
            <a:avLst/>
          </a:prstGeom>
          <a:noFill/>
        </p:spPr>
        <p:txBody>
          <a:bodyPr wrap="square">
            <a:spAutoFit/>
          </a:bodyPr>
          <a:lstStyle/>
          <a:p>
            <a:r>
              <a:rPr lang="en-US" sz="2400" dirty="0">
                <a:solidFill>
                  <a:schemeClr val="accent5">
                    <a:lumMod val="75000"/>
                  </a:schemeClr>
                </a:solidFill>
                <a:latin typeface="Nunito ExtraBold"/>
              </a:rPr>
              <a:t>DISTRIBUTION</a:t>
            </a:r>
            <a:r>
              <a:rPr lang="en-US" sz="2400" dirty="0">
                <a:solidFill>
                  <a:schemeClr val="accent5">
                    <a:lumMod val="75000"/>
                  </a:schemeClr>
                </a:solidFill>
                <a:latin typeface="Nunito ExtraBold"/>
                <a:sym typeface="Nunito ExtraBold"/>
              </a:rPr>
              <a:t> OF CONTINUOUS VARIABLE</a:t>
            </a:r>
            <a:endParaRPr lang="en-US" sz="2400" dirty="0">
              <a:solidFill>
                <a:schemeClr val="accent5">
                  <a:lumMod val="75000"/>
                </a:schemeClr>
              </a:solidFill>
              <a:latin typeface="Nunito ExtraBold"/>
            </a:endParaRPr>
          </a:p>
        </p:txBody>
      </p:sp>
      <p:pic>
        <p:nvPicPr>
          <p:cNvPr id="5" name="Picture 4">
            <a:extLst>
              <a:ext uri="{FF2B5EF4-FFF2-40B4-BE49-F238E27FC236}">
                <a16:creationId xmlns:a16="http://schemas.microsoft.com/office/drawing/2014/main" id="{046C4AC3-67C2-4FD5-AC70-4FDBB37717F0}"/>
              </a:ext>
            </a:extLst>
          </p:cNvPr>
          <p:cNvPicPr>
            <a:picLocks noChangeAspect="1"/>
          </p:cNvPicPr>
          <p:nvPr/>
        </p:nvPicPr>
        <p:blipFill>
          <a:blip r:embed="rId2"/>
          <a:stretch>
            <a:fillRect/>
          </a:stretch>
        </p:blipFill>
        <p:spPr>
          <a:xfrm>
            <a:off x="1281223" y="769203"/>
            <a:ext cx="6581553" cy="4028455"/>
          </a:xfrm>
          <a:prstGeom prst="rect">
            <a:avLst/>
          </a:prstGeom>
        </p:spPr>
      </p:pic>
      <p:pic>
        <p:nvPicPr>
          <p:cNvPr id="6" name="Picture 5">
            <a:extLst>
              <a:ext uri="{FF2B5EF4-FFF2-40B4-BE49-F238E27FC236}">
                <a16:creationId xmlns:a16="http://schemas.microsoft.com/office/drawing/2014/main" id="{093DD9E1-ADA2-413F-8E34-F3F1D9EA62C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4789979"/>
            <a:ext cx="1132367" cy="293525"/>
          </a:xfrm>
          <a:prstGeom prst="rect">
            <a:avLst/>
          </a:prstGeom>
        </p:spPr>
      </p:pic>
    </p:spTree>
    <p:extLst>
      <p:ext uri="{BB962C8B-B14F-4D97-AF65-F5344CB8AC3E}">
        <p14:creationId xmlns:p14="http://schemas.microsoft.com/office/powerpoint/2010/main" val="1140839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C8A2F74-2EC4-4F14-ABFF-E442F654D8FC}"/>
              </a:ext>
            </a:extLst>
          </p:cNvPr>
          <p:cNvGrpSpPr/>
          <p:nvPr/>
        </p:nvGrpSpPr>
        <p:grpSpPr>
          <a:xfrm>
            <a:off x="242371" y="263103"/>
            <a:ext cx="9534458" cy="4290767"/>
            <a:chOff x="418641" y="207635"/>
            <a:chExt cx="9845229" cy="4290767"/>
          </a:xfrm>
        </p:grpSpPr>
        <p:sp>
          <p:nvSpPr>
            <p:cNvPr id="3" name="TextBox 2">
              <a:extLst>
                <a:ext uri="{FF2B5EF4-FFF2-40B4-BE49-F238E27FC236}">
                  <a16:creationId xmlns:a16="http://schemas.microsoft.com/office/drawing/2014/main" id="{DFA1EAC7-ECC4-4D01-86F1-0996E24AFE75}"/>
                </a:ext>
              </a:extLst>
            </p:cNvPr>
            <p:cNvSpPr txBox="1"/>
            <p:nvPr/>
          </p:nvSpPr>
          <p:spPr>
            <a:xfrm>
              <a:off x="2385144" y="207635"/>
              <a:ext cx="7878726" cy="461665"/>
            </a:xfrm>
            <a:prstGeom prst="rect">
              <a:avLst/>
            </a:prstGeom>
            <a:noFill/>
          </p:spPr>
          <p:txBody>
            <a:bodyPr wrap="square">
              <a:spAutoFit/>
            </a:bodyPr>
            <a:lstStyle/>
            <a:p>
              <a:r>
                <a:rPr lang="en-US" sz="2400" dirty="0">
                  <a:solidFill>
                    <a:schemeClr val="accent5">
                      <a:lumMod val="75000"/>
                    </a:schemeClr>
                  </a:solidFill>
                  <a:latin typeface="Nunito ExtraBold"/>
                  <a:sym typeface="Nunito ExtraBold"/>
                </a:rPr>
                <a:t>CONTINUOUS VARIABLE</a:t>
              </a:r>
              <a:endParaRPr lang="en-US" sz="2400" dirty="0">
                <a:solidFill>
                  <a:schemeClr val="accent5">
                    <a:lumMod val="75000"/>
                  </a:schemeClr>
                </a:solidFill>
              </a:endParaRPr>
            </a:p>
          </p:txBody>
        </p:sp>
        <p:sp>
          <p:nvSpPr>
            <p:cNvPr id="4" name="Rectangle 1">
              <a:extLst>
                <a:ext uri="{FF2B5EF4-FFF2-40B4-BE49-F238E27FC236}">
                  <a16:creationId xmlns:a16="http://schemas.microsoft.com/office/drawing/2014/main" id="{D03EA1E5-A7D6-44CB-9ECE-9DE3BCBDF9AD}"/>
                </a:ext>
              </a:extLst>
            </p:cNvPr>
            <p:cNvSpPr>
              <a:spLocks noChangeArrowheads="1"/>
            </p:cNvSpPr>
            <p:nvPr/>
          </p:nvSpPr>
          <p:spPr bwMode="auto">
            <a:xfrm>
              <a:off x="418641" y="528084"/>
              <a:ext cx="8317735"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accent6">
                      <a:lumMod val="25000"/>
                    </a:schemeClr>
                  </a:solidFill>
                  <a:effectLst/>
                  <a:latin typeface="Arial" panose="020B0604020202020204" pitchFamily="34" charset="0"/>
                </a:rPr>
                <a:t>Age</a:t>
              </a:r>
              <a:r>
                <a:rPr kumimoji="0" lang="en-US" altLang="en-US" sz="1800" b="0" i="0" u="none" strike="noStrike" cap="none" normalizeH="0" baseline="0" dirty="0">
                  <a:ln>
                    <a:noFill/>
                  </a:ln>
                  <a:solidFill>
                    <a:schemeClr val="accent6">
                      <a:lumMod val="25000"/>
                    </a:schemeClr>
                  </a:solidFill>
                  <a:effectLst/>
                  <a:latin typeface="Arial" panose="020B0604020202020204" pitchFamily="34" charset="0"/>
                </a:rPr>
                <a:t>: Most people in the data are in their late 50s. On average, they are about 54 years old.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accent6">
                    <a:lumMod val="2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accent6">
                      <a:lumMod val="25000"/>
                    </a:schemeClr>
                  </a:solidFill>
                  <a:effectLst/>
                  <a:latin typeface="Arial" panose="020B0604020202020204" pitchFamily="34" charset="0"/>
                </a:rPr>
                <a:t>Resting Blood Pressure</a:t>
              </a:r>
              <a:r>
                <a:rPr kumimoji="0" lang="en-US" altLang="en-US" sz="1800" b="0" i="0" u="none" strike="noStrike" cap="none" normalizeH="0" baseline="0" dirty="0">
                  <a:ln>
                    <a:noFill/>
                  </a:ln>
                  <a:solidFill>
                    <a:schemeClr val="accent6">
                      <a:lumMod val="25000"/>
                    </a:schemeClr>
                  </a:solidFill>
                  <a:effectLst/>
                  <a:latin typeface="Arial" panose="020B0604020202020204" pitchFamily="34" charset="0"/>
                </a:rPr>
                <a:t>: Most people have a blood pressure between 120 and 140. On average, it’s about 132.</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accent6">
                    <a:lumMod val="2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accent6">
                      <a:lumMod val="25000"/>
                    </a:schemeClr>
                  </a:solidFill>
                  <a:effectLst/>
                  <a:latin typeface="Arial" panose="020B0604020202020204" pitchFamily="34" charset="0"/>
                </a:rPr>
                <a:t>Cholesterol</a:t>
              </a:r>
              <a:r>
                <a:rPr kumimoji="0" lang="en-US" altLang="en-US" sz="1800" b="0" i="0" u="none" strike="noStrike" cap="none" normalizeH="0" baseline="0" dirty="0">
                  <a:ln>
                    <a:noFill/>
                  </a:ln>
                  <a:solidFill>
                    <a:schemeClr val="accent6">
                      <a:lumMod val="25000"/>
                    </a:schemeClr>
                  </a:solidFill>
                  <a:effectLst/>
                  <a:latin typeface="Arial" panose="020B0604020202020204" pitchFamily="34" charset="0"/>
                </a:rPr>
                <a:t>: The average cholesterol level is between 200 and 280.</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accent6">
                    <a:lumMod val="2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accent6">
                      <a:lumMod val="25000"/>
                    </a:schemeClr>
                  </a:solidFill>
                  <a:effectLst/>
                  <a:latin typeface="Arial" panose="020B0604020202020204" pitchFamily="34" charset="0"/>
                </a:rPr>
                <a:t>Maximum Heart Rate (</a:t>
              </a:r>
              <a:r>
                <a:rPr kumimoji="0" lang="en-US" altLang="en-US" sz="1800" b="1" i="0" u="none" strike="noStrike" cap="none" normalizeH="0" baseline="0" dirty="0" err="1">
                  <a:ln>
                    <a:noFill/>
                  </a:ln>
                  <a:solidFill>
                    <a:schemeClr val="accent6">
                      <a:lumMod val="25000"/>
                    </a:schemeClr>
                  </a:solidFill>
                  <a:effectLst/>
                  <a:latin typeface="Arial" panose="020B0604020202020204" pitchFamily="34" charset="0"/>
                </a:rPr>
                <a:t>Thalach</a:t>
              </a:r>
              <a:r>
                <a:rPr kumimoji="0" lang="en-US" altLang="en-US" sz="1800" b="1" i="0" u="none" strike="noStrike" cap="none" normalizeH="0" baseline="0" dirty="0">
                  <a:ln>
                    <a:noFill/>
                  </a:ln>
                  <a:solidFill>
                    <a:schemeClr val="accent6">
                      <a:lumMod val="25000"/>
                    </a:schemeClr>
                  </a:solidFill>
                  <a:effectLst/>
                  <a:latin typeface="Arial" panose="020B0604020202020204" pitchFamily="34" charset="0"/>
                </a:rPr>
                <a:t>)</a:t>
              </a:r>
              <a:r>
                <a:rPr kumimoji="0" lang="en-US" altLang="en-US" sz="1800" b="0" i="0" u="none" strike="noStrike" cap="none" normalizeH="0" baseline="0" dirty="0">
                  <a:ln>
                    <a:noFill/>
                  </a:ln>
                  <a:solidFill>
                    <a:schemeClr val="accent6">
                      <a:lumMod val="25000"/>
                    </a:schemeClr>
                  </a:solidFill>
                  <a:effectLst/>
                  <a:latin typeface="Arial" panose="020B0604020202020204" pitchFamily="34" charset="0"/>
                </a:rPr>
                <a:t>: During a stress test, most people’s heart rates are between 140 and 170 beats per minute.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accent6">
                    <a:lumMod val="2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accent6">
                      <a:lumMod val="25000"/>
                    </a:schemeClr>
                  </a:solidFill>
                  <a:effectLst/>
                  <a:latin typeface="Arial" panose="020B0604020202020204" pitchFamily="34" charset="0"/>
                </a:rPr>
                <a:t>Old peak (ST Depression Induced by Exercise)</a:t>
              </a:r>
              <a:r>
                <a:rPr kumimoji="0" lang="en-US" altLang="en-US" sz="1800" b="0" i="0" u="none" strike="noStrike" cap="none" normalizeH="0" baseline="0" dirty="0">
                  <a:ln>
                    <a:noFill/>
                  </a:ln>
                  <a:solidFill>
                    <a:schemeClr val="accent6">
                      <a:lumMod val="25000"/>
                    </a:schemeClr>
                  </a:solidFill>
                  <a:effectLst/>
                  <a:latin typeface="Arial" panose="020B0604020202020204" pitchFamily="34" charset="0"/>
                </a:rPr>
                <a:t>: Most people did not have much ST depression during exercise, which means their heart’s electrical activity looked normal.</a:t>
              </a:r>
            </a:p>
          </p:txBody>
        </p:sp>
      </p:grpSp>
      <p:pic>
        <p:nvPicPr>
          <p:cNvPr id="5" name="Picture 4">
            <a:extLst>
              <a:ext uri="{FF2B5EF4-FFF2-40B4-BE49-F238E27FC236}">
                <a16:creationId xmlns:a16="http://schemas.microsoft.com/office/drawing/2014/main" id="{9F9E0682-D3A5-45CB-A49E-6F3578FCED7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176175" y="174662"/>
            <a:ext cx="1785976" cy="462949"/>
          </a:xfrm>
          <a:prstGeom prst="rect">
            <a:avLst/>
          </a:prstGeom>
        </p:spPr>
      </p:pic>
    </p:spTree>
    <p:extLst>
      <p:ext uri="{BB962C8B-B14F-4D97-AF65-F5344CB8AC3E}">
        <p14:creationId xmlns:p14="http://schemas.microsoft.com/office/powerpoint/2010/main" val="2271799969"/>
      </p:ext>
    </p:extLst>
  </p:cSld>
  <p:clrMapOvr>
    <a:masterClrMapping/>
  </p:clrMapOvr>
</p:sld>
</file>

<file path=ppt/theme/theme1.xml><?xml version="1.0" encoding="utf-8"?>
<a:theme xmlns:a="http://schemas.openxmlformats.org/drawingml/2006/main" name="Cardiovascular Disease by Slidesgo">
  <a:themeElements>
    <a:clrScheme name="Simple Light">
      <a:dk1>
        <a:srgbClr val="B73D4C"/>
      </a:dk1>
      <a:lt1>
        <a:srgbClr val="DB7F86"/>
      </a:lt1>
      <a:dk2>
        <a:srgbClr val="4F0B13"/>
      </a:dk2>
      <a:lt2>
        <a:srgbClr val="FFFFFF"/>
      </a:lt2>
      <a:accent1>
        <a:srgbClr val="EC6469"/>
      </a:accent1>
      <a:accent2>
        <a:srgbClr val="DD8A94"/>
      </a:accent2>
      <a:accent3>
        <a:srgbClr val="C9D9E0"/>
      </a:accent3>
      <a:accent4>
        <a:srgbClr val="EA5462"/>
      </a:accent4>
      <a:accent5>
        <a:srgbClr val="4477BB"/>
      </a:accent5>
      <a:accent6>
        <a:srgbClr val="FFB6B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593</TotalTime>
  <Words>2352</Words>
  <Application>Microsoft Office PowerPoint</Application>
  <PresentationFormat>On-screen Show (16:9)</PresentationFormat>
  <Paragraphs>175</Paragraphs>
  <Slides>23</Slides>
  <Notes>9</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23</vt:i4>
      </vt:variant>
    </vt:vector>
  </HeadingPairs>
  <TitlesOfParts>
    <vt:vector size="36" baseType="lpstr">
      <vt:lpstr>Copperplate Gothic Bold</vt:lpstr>
      <vt:lpstr>Nunito</vt:lpstr>
      <vt:lpstr>Rockwell</vt:lpstr>
      <vt:lpstr>Lilita One</vt:lpstr>
      <vt:lpstr>Neucha</vt:lpstr>
      <vt:lpstr>Arial</vt:lpstr>
      <vt:lpstr>Nunito ExtraBold</vt:lpstr>
      <vt:lpstr>Tw Cen MT</vt:lpstr>
      <vt:lpstr>Google Sans</vt:lpstr>
      <vt:lpstr>Helvetica Neue</vt:lpstr>
      <vt:lpstr>Wingdings</vt:lpstr>
      <vt:lpstr>Century Gothic</vt:lpstr>
      <vt:lpstr>Cardiovascular Disease by Slidesgo</vt:lpstr>
      <vt:lpstr>Heart Disease Prediction Analysis</vt:lpstr>
      <vt:lpstr>TABLE OF CONTENTS</vt:lpstr>
      <vt:lpstr>Introduction</vt:lpstr>
      <vt:lpstr>NEXT</vt:lpstr>
      <vt:lpstr>Data Collection And Refinement</vt:lpstr>
      <vt:lpstr>Exploratory Data Analysis</vt:lpstr>
      <vt:lpstr>SYMPTOMS OF THE HEART DISEASE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Correlation Heatmap</vt:lpstr>
      <vt:lpstr>PowerPoint Presentation</vt:lpstr>
      <vt:lpstr>PowerPoint Presentation</vt:lpstr>
      <vt:lpstr>PowerPoint Presentation</vt:lpstr>
      <vt:lpstr>PowerPoint Presentation</vt:lpstr>
      <vt:lpstr>PowerPoint Presentation</vt:lpstr>
      <vt:lpstr>A PICTURE IS WORTH A THOUSAND WORDS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Prediction Analysis</dc:title>
  <dc:creator>Ganesh Sasale</dc:creator>
  <cp:lastModifiedBy>Ganesh Sasale</cp:lastModifiedBy>
  <cp:revision>37</cp:revision>
  <dcterms:modified xsi:type="dcterms:W3CDTF">2024-07-20T13:11:26Z</dcterms:modified>
</cp:coreProperties>
</file>