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598B9-C1B7-4FAE-8560-01E49B4239EA}" v="2" dt="2024-07-14T08:52:30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KUMAR" userId="1c793090c83f4c22" providerId="LiveId" clId="{1C8598B9-C1B7-4FAE-8560-01E49B4239EA}"/>
    <pc:docChg chg="undo custSel modSld">
      <pc:chgData name="GANESH KUMAR" userId="1c793090c83f4c22" providerId="LiveId" clId="{1C8598B9-C1B7-4FAE-8560-01E49B4239EA}" dt="2024-07-14T08:54:05.731" v="33" actId="255"/>
      <pc:docMkLst>
        <pc:docMk/>
      </pc:docMkLst>
      <pc:sldChg chg="modSp mod">
        <pc:chgData name="GANESH KUMAR" userId="1c793090c83f4c22" providerId="LiveId" clId="{1C8598B9-C1B7-4FAE-8560-01E49B4239EA}" dt="2024-07-14T08:42:03.254" v="6" actId="20577"/>
        <pc:sldMkLst>
          <pc:docMk/>
          <pc:sldMk cId="2475805559" sldId="257"/>
        </pc:sldMkLst>
        <pc:spChg chg="mod">
          <ac:chgData name="GANESH KUMAR" userId="1c793090c83f4c22" providerId="LiveId" clId="{1C8598B9-C1B7-4FAE-8560-01E49B4239EA}" dt="2024-07-14T08:42:03.254" v="6" actId="20577"/>
          <ac:spMkLst>
            <pc:docMk/>
            <pc:sldMk cId="2475805559" sldId="257"/>
            <ac:spMk id="3" creationId="{835D6E6B-3353-491C-A3C6-F278D6CED8B3}"/>
          </ac:spMkLst>
        </pc:spChg>
      </pc:sldChg>
      <pc:sldChg chg="modSp mod">
        <pc:chgData name="GANESH KUMAR" userId="1c793090c83f4c22" providerId="LiveId" clId="{1C8598B9-C1B7-4FAE-8560-01E49B4239EA}" dt="2024-07-14T08:54:05.731" v="33" actId="255"/>
        <pc:sldMkLst>
          <pc:docMk/>
          <pc:sldMk cId="584653228" sldId="261"/>
        </pc:sldMkLst>
        <pc:spChg chg="mod">
          <ac:chgData name="GANESH KUMAR" userId="1c793090c83f4c22" providerId="LiveId" clId="{1C8598B9-C1B7-4FAE-8560-01E49B4239EA}" dt="2024-07-14T08:52:50.533" v="31" actId="14100"/>
          <ac:spMkLst>
            <pc:docMk/>
            <pc:sldMk cId="584653228" sldId="261"/>
            <ac:spMk id="2" creationId="{A03B2EC1-B7BF-CE7B-C9A6-7635DA95F4F6}"/>
          </ac:spMkLst>
        </pc:spChg>
        <pc:spChg chg="mod">
          <ac:chgData name="GANESH KUMAR" userId="1c793090c83f4c22" providerId="LiveId" clId="{1C8598B9-C1B7-4FAE-8560-01E49B4239EA}" dt="2024-07-14T08:54:05.731" v="33" actId="255"/>
          <ac:spMkLst>
            <pc:docMk/>
            <pc:sldMk cId="584653228" sldId="261"/>
            <ac:spMk id="4" creationId="{D4AFEE0E-434C-C41E-506D-9250ED701C1C}"/>
          </ac:spMkLst>
        </pc:spChg>
      </pc:sldChg>
      <pc:sldChg chg="modSp mod">
        <pc:chgData name="GANESH KUMAR" userId="1c793090c83f4c22" providerId="LiveId" clId="{1C8598B9-C1B7-4FAE-8560-01E49B4239EA}" dt="2024-07-14T08:49:27.286" v="24" actId="1076"/>
        <pc:sldMkLst>
          <pc:docMk/>
          <pc:sldMk cId="72854251" sldId="262"/>
        </pc:sldMkLst>
        <pc:spChg chg="mod">
          <ac:chgData name="GANESH KUMAR" userId="1c793090c83f4c22" providerId="LiveId" clId="{1C8598B9-C1B7-4FAE-8560-01E49B4239EA}" dt="2024-07-14T08:49:27.286" v="24" actId="1076"/>
          <ac:spMkLst>
            <pc:docMk/>
            <pc:sldMk cId="72854251" sldId="262"/>
            <ac:spMk id="3" creationId="{27EBACB0-5504-CAD6-951C-D14217A08A80}"/>
          </ac:spMkLst>
        </pc:spChg>
      </pc:sldChg>
      <pc:sldChg chg="modSp mod">
        <pc:chgData name="GANESH KUMAR" userId="1c793090c83f4c22" providerId="LiveId" clId="{1C8598B9-C1B7-4FAE-8560-01E49B4239EA}" dt="2024-07-14T08:46:26.586" v="20" actId="27636"/>
        <pc:sldMkLst>
          <pc:docMk/>
          <pc:sldMk cId="2076851254" sldId="263"/>
        </pc:sldMkLst>
        <pc:spChg chg="mod">
          <ac:chgData name="GANESH KUMAR" userId="1c793090c83f4c22" providerId="LiveId" clId="{1C8598B9-C1B7-4FAE-8560-01E49B4239EA}" dt="2024-07-14T08:46:26.586" v="20" actId="27636"/>
          <ac:spMkLst>
            <pc:docMk/>
            <pc:sldMk cId="2076851254" sldId="263"/>
            <ac:spMk id="3" creationId="{27EBACB0-5504-CAD6-951C-D14217A08A80}"/>
          </ac:spMkLst>
        </pc:spChg>
      </pc:sldChg>
      <pc:sldChg chg="modSp mod">
        <pc:chgData name="GANESH KUMAR" userId="1c793090c83f4c22" providerId="LiveId" clId="{1C8598B9-C1B7-4FAE-8560-01E49B4239EA}" dt="2024-07-14T08:50:06.084" v="25" actId="1076"/>
        <pc:sldMkLst>
          <pc:docMk/>
          <pc:sldMk cId="3657386529" sldId="264"/>
        </pc:sldMkLst>
        <pc:spChg chg="mod">
          <ac:chgData name="GANESH KUMAR" userId="1c793090c83f4c22" providerId="LiveId" clId="{1C8598B9-C1B7-4FAE-8560-01E49B4239EA}" dt="2024-07-14T08:50:06.084" v="25" actId="1076"/>
          <ac:spMkLst>
            <pc:docMk/>
            <pc:sldMk cId="3657386529" sldId="264"/>
            <ac:spMk id="3" creationId="{27EBACB0-5504-CAD6-951C-D14217A08A80}"/>
          </ac:spMkLst>
        </pc:spChg>
      </pc:sldChg>
      <pc:sldChg chg="modSp mod">
        <pc:chgData name="GANESH KUMAR" userId="1c793090c83f4c22" providerId="LiveId" clId="{1C8598B9-C1B7-4FAE-8560-01E49B4239EA}" dt="2024-07-14T08:51:13.169" v="27" actId="207"/>
        <pc:sldMkLst>
          <pc:docMk/>
          <pc:sldMk cId="3184081554" sldId="265"/>
        </pc:sldMkLst>
        <pc:spChg chg="mod">
          <ac:chgData name="GANESH KUMAR" userId="1c793090c83f4c22" providerId="LiveId" clId="{1C8598B9-C1B7-4FAE-8560-01E49B4239EA}" dt="2024-07-14T08:51:13.169" v="27" actId="207"/>
          <ac:spMkLst>
            <pc:docMk/>
            <pc:sldMk cId="3184081554" sldId="265"/>
            <ac:spMk id="2" creationId="{A03B2EC1-B7BF-CE7B-C9A6-7635DA95F4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esh08632/Steganography-for--hidetex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4" y="666830"/>
            <a:ext cx="11128207" cy="581868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Student </a:t>
            </a:r>
            <a:r>
              <a:rPr lang="en-GB" dirty="0"/>
              <a:t>Details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363331"/>
            <a:ext cx="10993546" cy="1714979"/>
          </a:xfrm>
        </p:spPr>
        <p:txBody>
          <a:bodyPr>
            <a:normAutofit fontScale="77500" lnSpcReduction="20000"/>
          </a:bodyPr>
          <a:lstStyle/>
          <a:p>
            <a:r>
              <a:rPr lang="en-GB" sz="2000" b="1" dirty="0"/>
              <a:t>NAME :- </a:t>
            </a:r>
            <a:r>
              <a:rPr lang="en-GB" sz="1800" dirty="0"/>
              <a:t>LOPINTI GANESH KUMAR</a:t>
            </a:r>
          </a:p>
          <a:p>
            <a:r>
              <a:rPr lang="en-GB" sz="2000" b="1" dirty="0"/>
              <a:t>ROLL NO :- </a:t>
            </a:r>
            <a:r>
              <a:rPr lang="en-GB" sz="1800" dirty="0"/>
              <a:t>22X45A4204</a:t>
            </a:r>
          </a:p>
          <a:p>
            <a:r>
              <a:rPr lang="en-GB" sz="2000" b="1" dirty="0"/>
              <a:t>EMAIL :- </a:t>
            </a:r>
            <a:r>
              <a:rPr lang="en-GB" sz="1800" dirty="0"/>
              <a:t>ganeshkumar08632@gmail.com</a:t>
            </a:r>
          </a:p>
          <a:p>
            <a:r>
              <a:rPr lang="en-GB" sz="2000" b="1" dirty="0"/>
              <a:t>College :- </a:t>
            </a:r>
            <a:r>
              <a:rPr lang="en-GB" sz="1800" dirty="0" err="1"/>
              <a:t>s.r.k</a:t>
            </a:r>
            <a:r>
              <a:rPr lang="en-GB" sz="1800" dirty="0"/>
              <a:t> institute of technology ( </a:t>
            </a:r>
            <a:r>
              <a:rPr lang="en-GB" sz="1800" dirty="0" err="1"/>
              <a:t>Enikepadu</a:t>
            </a:r>
            <a:r>
              <a:rPr lang="en-GB" sz="1800" dirty="0"/>
              <a:t>, Vijayawada ) </a:t>
            </a:r>
          </a:p>
          <a:p>
            <a:r>
              <a:rPr lang="en-GB" sz="2100" b="1" dirty="0"/>
              <a:t>Branch :- </a:t>
            </a:r>
            <a:r>
              <a:rPr lang="en-GB" sz="1800" dirty="0" err="1"/>
              <a:t>cse</a:t>
            </a:r>
            <a:r>
              <a:rPr lang="en-GB" sz="1800" dirty="0"/>
              <a:t>(</a:t>
            </a:r>
            <a:r>
              <a:rPr lang="en-GB" sz="1800" dirty="0" err="1"/>
              <a:t>ai&amp;ml</a:t>
            </a:r>
            <a:r>
              <a:rPr lang="en-GB" sz="18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links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782116"/>
            <a:ext cx="11029615" cy="3293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>
                <a:solidFill>
                  <a:srgbClr val="00B0F0"/>
                </a:solidFill>
                <a:hlinkClick r:id="rId2"/>
              </a:rPr>
              <a:t>https://github.com/ganesh08632/Steganography-for--hidetext.git</a:t>
            </a:r>
            <a:endParaRPr lang="en-US" sz="2800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8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1410-1EDC-D542-2FC2-52CA5BC0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2625212"/>
            <a:ext cx="11029616" cy="1661653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   </a:t>
            </a:r>
            <a:r>
              <a:rPr lang="en-US" sz="9600" b="1" dirty="0"/>
              <a:t>THE END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66552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06979"/>
          </a:xfrm>
        </p:spPr>
        <p:txBody>
          <a:bodyPr>
            <a:normAutofit/>
          </a:bodyPr>
          <a:lstStyle/>
          <a:p>
            <a:r>
              <a:rPr lang="en-GB" sz="3200" dirty="0"/>
              <a:t>steganography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5273194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Steganography - Hiding Messages within Images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Problem Statement: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With the increasing need for secure communication, traditional encryption methods are sometimes insufficient to conceal the very existence of a message. Steganography, the practice of hiding messages within other non-secret text or data, offers an additional layer of security. This project aims to develop a steganography tool that allows users to hide text messages within digital images and retrieve them later. The tool should handle high-resolution images efficiently and ensure the hidden messages are not easily detectable.</a:t>
            </a:r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458"/>
          </a:xfrm>
        </p:spPr>
        <p:txBody>
          <a:bodyPr anchor="ctr"/>
          <a:lstStyle/>
          <a:p>
            <a:r>
              <a:rPr lang="en-US" dirty="0"/>
              <a:t>steganography 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EA0D8A-D259-AA4E-D4FE-999EBA02B1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37614"/>
            <a:ext cx="11029616" cy="4367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1.Project 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2.Software and tools selection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3.Who are the end users of this project?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4.Your solution and its value proposition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5.How did you customize the project and make it your own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6.Modelling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7.Results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</a:schemeClr>
                </a:solidFill>
              </a:rPr>
              <a:t>8.links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9599"/>
            <a:ext cx="11029616" cy="1494504"/>
          </a:xfrm>
        </p:spPr>
        <p:txBody>
          <a:bodyPr anchor="ctr"/>
          <a:lstStyle/>
          <a:p>
            <a:r>
              <a:rPr lang="en-US" dirty="0"/>
              <a:t>                                         PROJECT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FEE0E-434C-C41E-506D-9250ED701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2059" y="1988606"/>
            <a:ext cx="9587881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Project Objectives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/>
              <a:t>	</a:t>
            </a:r>
            <a:r>
              <a:rPr lang="en-US" sz="1400" dirty="0">
                <a:solidFill>
                  <a:schemeClr val="tx1"/>
                </a:solidFill>
              </a:rPr>
              <a:t>The primary objective of this project is to develop a steganography tool that allows users to hide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text messages within digital images and retrieve them later. The tool will focus on the following key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400" dirty="0">
                <a:solidFill>
                  <a:schemeClr val="tx1"/>
                </a:solidFill>
              </a:rPr>
              <a:t>	goals: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Encoding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function to encode a text message into an image by manipulating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least significant bits (LSBs) of the pixel values.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Decoding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function to decode and retrieve the hidden text message from the image.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a simple command-line interface for users to input the message to hide or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	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the tool can handle high-resolution images without significant performance 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		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degradation.</a:t>
            </a:r>
          </a:p>
          <a:p>
            <a:pPr marL="594000" lvl="2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   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 both RGB and RGBA images to cover a wide range of image formats. </a:t>
            </a: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826"/>
            <a:ext cx="11029616" cy="1822050"/>
          </a:xfrm>
        </p:spPr>
        <p:txBody>
          <a:bodyPr anchor="ctr"/>
          <a:lstStyle/>
          <a:p>
            <a:r>
              <a:rPr lang="en-US" sz="2800" dirty="0"/>
              <a:t>WHO ARE THE END USERS of this project?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1432"/>
            <a:ext cx="11029615" cy="5476568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end users of a steganography project, which involves hiding messages within images, can vary depending on its intended application and audience. Here are several potential end users who might find such a tool useful: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Security Professionals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Penetration Testers</a:t>
            </a:r>
            <a:r>
              <a:rPr lang="en-US" sz="2000" dirty="0">
                <a:solidFill>
                  <a:schemeClr val="tx1"/>
                </a:solidFill>
              </a:rPr>
              <a:t>: Use steganography to assess the vulnerability of systems and networks to covert data transmission.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Cybersecurity Analysts</a:t>
            </a:r>
            <a:r>
              <a:rPr lang="en-US" sz="2000" dirty="0">
                <a:solidFill>
                  <a:schemeClr val="tx1"/>
                </a:solidFill>
              </a:rPr>
              <a:t>: Employ steganography to investigate potential data exfiltration techniques used by malicious actors.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Law Enforcement and Intelligence Agencies: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Investigators</a:t>
            </a:r>
            <a:r>
              <a:rPr lang="en-US" sz="2000" dirty="0">
                <a:solidFill>
                  <a:schemeClr val="tx1"/>
                </a:solidFill>
              </a:rPr>
              <a:t>: Utilize steganography tools to uncover hidden messages in digital images during forensic investigations.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Intelligence Analysts</a:t>
            </a:r>
            <a:r>
              <a:rPr lang="en-US" sz="2000" dirty="0">
                <a:solidFill>
                  <a:schemeClr val="tx1"/>
                </a:solidFill>
              </a:rPr>
              <a:t>: Use steganography to transmit covert messages securely within digital media.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Journalists and Whistleblowers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Journalists</a:t>
            </a:r>
            <a:r>
              <a:rPr lang="en-US" sz="2000" dirty="0">
                <a:solidFill>
                  <a:schemeClr val="tx1"/>
                </a:solidFill>
              </a:rPr>
              <a:t>: Employ steganography to securely communicate sensitive information or protect the identities of sources.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Whistleblowers</a:t>
            </a:r>
            <a:r>
              <a:rPr lang="en-US" sz="2000" dirty="0">
                <a:solidFill>
                  <a:schemeClr val="tx1"/>
                </a:solidFill>
              </a:rPr>
              <a:t>: Use steganography to hide evidence within images when disclosing confidential or sensitive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Educational and Research Institutions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Students</a:t>
            </a:r>
            <a:r>
              <a:rPr lang="en-US" sz="2000" dirty="0">
                <a:solidFill>
                  <a:schemeClr val="tx1"/>
                </a:solidFill>
              </a:rPr>
              <a:t>: Study steganography as part of computer science, cybersecurity, or digital forensics courses.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Researchers</a:t>
            </a:r>
            <a:r>
              <a:rPr lang="en-US" sz="2000" dirty="0">
                <a:solidFill>
                  <a:schemeClr val="tx1"/>
                </a:solidFill>
              </a:rPr>
              <a:t>: Conduct experiments and studies on steganography techniques and applications.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General Public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Technology Enthusiasts</a:t>
            </a:r>
            <a:r>
              <a:rPr lang="en-US" sz="2000" dirty="0">
                <a:solidFill>
                  <a:schemeClr val="tx1"/>
                </a:solidFill>
              </a:rPr>
              <a:t>: Explore and experiment with steganography as a hobby or interest in digital security and cryptography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587736"/>
          </a:xfrm>
        </p:spPr>
        <p:txBody>
          <a:bodyPr anchor="ctr">
            <a:normAutofit fontScale="90000"/>
          </a:bodyPr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26" y="1081548"/>
            <a:ext cx="11029615" cy="566338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500" b="1" dirty="0">
                <a:solidFill>
                  <a:schemeClr val="tx1"/>
                </a:solidFill>
              </a:rPr>
              <a:t>Value Proposition: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Enhanced Security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Secret Key Encryption</a:t>
            </a:r>
            <a:r>
              <a:rPr lang="en-US" sz="2500" dirty="0">
                <a:solidFill>
                  <a:schemeClr val="tx1"/>
                </a:solidFill>
              </a:rPr>
              <a:t>: The use of a secret key adds a layer of security, ensuring that only individuals with the correct key can decode the hidden message.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XOR Operation</a:t>
            </a:r>
            <a:r>
              <a:rPr lang="en-US" sz="2500" dirty="0">
                <a:solidFill>
                  <a:schemeClr val="tx1"/>
                </a:solidFill>
              </a:rPr>
              <a:t>: The XOR operation provides a simple yet effective means of obfuscation, making it difficult to detect the hidden message without the key.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Data Confidentiality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Hidden in Plain Sight</a:t>
            </a:r>
            <a:r>
              <a:rPr lang="en-US" sz="2500" dirty="0">
                <a:solidFill>
                  <a:schemeClr val="tx1"/>
                </a:solidFill>
              </a:rPr>
              <a:t>: The message is embedded within the image pixels, making it invisible to the naked eye and hidden from standard image inspection methods.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Secure Communication</a:t>
            </a:r>
            <a:r>
              <a:rPr lang="en-US" sz="2500" dirty="0">
                <a:solidFill>
                  <a:schemeClr val="tx1"/>
                </a:solidFill>
              </a:rPr>
              <a:t>: Enables secure communication of sensitive information, ideal for scenarios where privacy is crucial.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Versatile and User-Friendly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Broad Applications</a:t>
            </a:r>
            <a:r>
              <a:rPr lang="en-US" sz="2500" dirty="0">
                <a:solidFill>
                  <a:schemeClr val="tx1"/>
                </a:solidFill>
              </a:rPr>
              <a:t>: Suitable for various applications, including cybersecurity, journalism, and personal privacy.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User Interaction</a:t>
            </a:r>
            <a:r>
              <a:rPr lang="en-US" sz="2500" dirty="0">
                <a:solidFill>
                  <a:schemeClr val="tx1"/>
                </a:solidFill>
              </a:rPr>
              <a:t>: Simple prompts guide the user through the process of encoding and decoding messages, making it accessible even to those with limited technical expertise.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Efficiency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Minimal Overhead</a:t>
            </a:r>
            <a:r>
              <a:rPr lang="en-US" sz="2500" dirty="0">
                <a:solidFill>
                  <a:schemeClr val="tx1"/>
                </a:solidFill>
              </a:rPr>
              <a:t>: The process of encoding and decoding messages is computationally efficient, adding minimal overhead to the image processing.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Portable</a:t>
            </a:r>
            <a:r>
              <a:rPr lang="en-US" sz="2500" dirty="0">
                <a:solidFill>
                  <a:schemeClr val="tx1"/>
                </a:solidFill>
              </a:rPr>
              <a:t>: The encoded images can be easily transmitted and stored without noticeable changes in appearance.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Scalability</a:t>
            </a:r>
            <a:r>
              <a:rPr lang="en-US" sz="25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Variable Message Length</a:t>
            </a:r>
            <a:r>
              <a:rPr lang="en-US" sz="2500" dirty="0">
                <a:solidFill>
                  <a:schemeClr val="tx1"/>
                </a:solidFill>
              </a:rPr>
              <a:t>: The system can handle messages of varying lengths, limited only by the size of the image.</a:t>
            </a:r>
          </a:p>
          <a:p>
            <a:pPr marL="742950" lvl="1" indent="-285750">
              <a:lnSpc>
                <a:spcPct val="120000"/>
              </a:lnSpc>
              <a:buFont typeface="+mj-lt"/>
              <a:buAutoNum type="arabicPeriod"/>
            </a:pPr>
            <a:r>
              <a:rPr lang="en-US" sz="2500" b="1" dirty="0">
                <a:solidFill>
                  <a:schemeClr val="tx1"/>
                </a:solidFill>
              </a:rPr>
              <a:t>Adaptable Key Length</a:t>
            </a:r>
            <a:r>
              <a:rPr lang="en-US" sz="2500" dirty="0">
                <a:solidFill>
                  <a:schemeClr val="tx1"/>
                </a:solidFill>
              </a:rPr>
              <a:t>: The key can be of any length, providing flexibility and increased security through longer keys.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16310"/>
            <a:ext cx="11029616" cy="1466222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82532"/>
            <a:ext cx="11029615" cy="4640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1" dirty="0">
                <a:solidFill>
                  <a:schemeClr val="tx1"/>
                </a:solidFill>
              </a:rPr>
              <a:t>								</a:t>
            </a:r>
            <a:r>
              <a:rPr lang="en-IN" sz="1800" b="1" dirty="0">
                <a:solidFill>
                  <a:schemeClr val="tx1"/>
                </a:solidFill>
              </a:rPr>
              <a:t>   Algorithm selection and modification</a:t>
            </a:r>
            <a:r>
              <a:rPr lang="en-IN" sz="1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The choice of steganographic algorithm was carefully considered based on its suitability for embedding data within various media types.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	USER INTERFACE DESIGN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		The user interface (UI) was customized to ensure ease of use and intuitive interaction.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	INTEGRATION OF ADDITIONAL FEATURES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		Additional functionalities were integrated to extend the utility of the application beyond basic steganographic 			operations.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	TESTING AND VALIDATION PROCEDURES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		Rigorous testing procedures were customized to validate the accuracy and reliability of the steganographic 				techniques employed.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</a:rPr>
              <a:t>	DOCUMENTATION AND REPORTING</a:t>
            </a:r>
            <a:r>
              <a:rPr lang="en-US" sz="15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1"/>
                </a:solidFill>
              </a:rPr>
              <a:t>		Detailed documentation was customized to provide comprehensive insights into the project’s development process.</a:t>
            </a:r>
            <a:endParaRPr lang="en-IN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1"/>
            <a:ext cx="11029616" cy="1521801"/>
          </a:xfrm>
        </p:spPr>
        <p:txBody>
          <a:bodyPr anchor="ctr"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B12CC8-D406-07B6-830A-77605D59E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691154"/>
            <a:ext cx="1092433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Data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Text to ASCII Mapping: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text to be hidden is represented using its ASCII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Dictionaries: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dictionaries, d and c, map characters to their ASCII values and vice versa.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Image as Data Container: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image is read and treated as a matrix of pixel values, where each pixel has three color channels (Red, Green, Blue).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dimensions of the image (height, width, number of color channels) are extracted to ensure proper navigation through 	the image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 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User Input: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provides a security key which is used to XOR the ASCII values of the text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Encoding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Initialization: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variables to navigate through the image and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character of the text is XORed with each character of the key, and the result is stored in the image’s 	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Decoding Process: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Verification: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provides a key to decode the hidden message. The key is verified before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XOR Operation: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stored values in the image are XORed with the key to retrieve the original ASCII values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User Interaction: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is prompted to provide inputs for the security key and the text to hide.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user is prompted again to provide the key to unhide the text, ensuring that only those with the correct key can retrieve 	the hidden message.</a:t>
            </a: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                                                    Results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857D5-2171-996E-6D01-1744D2EDD7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295114" y="2493837"/>
            <a:ext cx="5591175" cy="203517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3B884E-E0BF-F10C-9E77-9FE8DCBC92EF}"/>
              </a:ext>
            </a:extLst>
          </p:cNvPr>
          <p:cNvSpPr txBox="1"/>
          <p:nvPr/>
        </p:nvSpPr>
        <p:spPr>
          <a:xfrm>
            <a:off x="586490" y="1717990"/>
            <a:ext cx="753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can protect our text inside the image by keeping an secure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entering the password we can get the text hided inside the pic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F5D71-59E5-D19B-F88C-5B888A5868F4}"/>
              </a:ext>
            </a:extLst>
          </p:cNvPr>
          <p:cNvSpPr txBox="1"/>
          <p:nvPr/>
        </p:nvSpPr>
        <p:spPr>
          <a:xfrm>
            <a:off x="586490" y="4955458"/>
            <a:ext cx="96720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above image we can see the secret message (“steganography code is running success full”) </a:t>
            </a:r>
          </a:p>
          <a:p>
            <a:r>
              <a:rPr lang="en-IN" dirty="0"/>
              <a:t>     that had to be hided inside the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also a password to protect our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entering the password we can get the text hided inside the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62739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1335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Student Details</vt:lpstr>
      <vt:lpstr>steganography </vt:lpstr>
      <vt:lpstr>steganography AGENDA</vt:lpstr>
      <vt:lpstr>                                         PROJECT  OVERVIEW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                                                 Results</vt:lpstr>
      <vt:lpstr>links</vt:lpstr>
      <vt:lpstr>                                   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GANESH KUMAR</cp:lastModifiedBy>
  <cp:revision>3</cp:revision>
  <dcterms:created xsi:type="dcterms:W3CDTF">2021-05-26T16:50:10Z</dcterms:created>
  <dcterms:modified xsi:type="dcterms:W3CDTF">2024-07-14T08:54:05Z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