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4" r:id="rId1"/>
  </p:sldMasterIdLst>
  <p:sldIdLst>
    <p:sldId id="256" r:id="rId2"/>
    <p:sldId id="257" r:id="rId3"/>
    <p:sldId id="258" r:id="rId4"/>
    <p:sldId id="265" r:id="rId5"/>
    <p:sldId id="263" r:id="rId6"/>
    <p:sldId id="264" r:id="rId7"/>
    <p:sldId id="259" r:id="rId8"/>
    <p:sldId id="260" r:id="rId9"/>
    <p:sldId id="261" r:id="rId10"/>
    <p:sldId id="262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D040716-C1C5-44A6-A193-78B8377AE346}" v="3" dt="2023-12-07T16:15:38.2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nesh Maudghalya" userId="c46f25a6729cfa30" providerId="LiveId" clId="{7D040716-C1C5-44A6-A193-78B8377AE346}"/>
    <pc:docChg chg="undo custSel addSld delSld modSld sldOrd">
      <pc:chgData name="Ganesh Maudghalya" userId="c46f25a6729cfa30" providerId="LiveId" clId="{7D040716-C1C5-44A6-A193-78B8377AE346}" dt="2023-12-07T16:25:11.728" v="114" actId="2696"/>
      <pc:docMkLst>
        <pc:docMk/>
      </pc:docMkLst>
      <pc:sldChg chg="modSp mod">
        <pc:chgData name="Ganesh Maudghalya" userId="c46f25a6729cfa30" providerId="LiveId" clId="{7D040716-C1C5-44A6-A193-78B8377AE346}" dt="2023-12-07T15:57:53.963" v="68" actId="20577"/>
        <pc:sldMkLst>
          <pc:docMk/>
          <pc:sldMk cId="3074917436" sldId="262"/>
        </pc:sldMkLst>
        <pc:spChg chg="mod">
          <ac:chgData name="Ganesh Maudghalya" userId="c46f25a6729cfa30" providerId="LiveId" clId="{7D040716-C1C5-44A6-A193-78B8377AE346}" dt="2023-12-07T15:57:53.963" v="68" actId="20577"/>
          <ac:spMkLst>
            <pc:docMk/>
            <pc:sldMk cId="3074917436" sldId="262"/>
            <ac:spMk id="3" creationId="{1823E21D-75B9-0BAF-7680-BF42BF50919A}"/>
          </ac:spMkLst>
        </pc:spChg>
      </pc:sldChg>
      <pc:sldChg chg="addSp delSp modSp new mod ord">
        <pc:chgData name="Ganesh Maudghalya" userId="c46f25a6729cfa30" providerId="LiveId" clId="{7D040716-C1C5-44A6-A193-78B8377AE346}" dt="2023-12-07T16:00:13.233" v="77" actId="1076"/>
        <pc:sldMkLst>
          <pc:docMk/>
          <pc:sldMk cId="226109610" sldId="263"/>
        </pc:sldMkLst>
        <pc:spChg chg="del">
          <ac:chgData name="Ganesh Maudghalya" userId="c46f25a6729cfa30" providerId="LiveId" clId="{7D040716-C1C5-44A6-A193-78B8377AE346}" dt="2023-12-07T15:59:29.823" v="70" actId="478"/>
          <ac:spMkLst>
            <pc:docMk/>
            <pc:sldMk cId="226109610" sldId="263"/>
            <ac:spMk id="2" creationId="{AC0ADE9D-86F8-369D-8C9B-24F524EABD6C}"/>
          </ac:spMkLst>
        </pc:spChg>
        <pc:spChg chg="del">
          <ac:chgData name="Ganesh Maudghalya" userId="c46f25a6729cfa30" providerId="LiveId" clId="{7D040716-C1C5-44A6-A193-78B8377AE346}" dt="2023-12-07T16:00:00.833" v="73"/>
          <ac:spMkLst>
            <pc:docMk/>
            <pc:sldMk cId="226109610" sldId="263"/>
            <ac:spMk id="3" creationId="{00BD36C8-9DF2-300E-0FD3-9788771F50D8}"/>
          </ac:spMkLst>
        </pc:spChg>
        <pc:picChg chg="add mod">
          <ac:chgData name="Ganesh Maudghalya" userId="c46f25a6729cfa30" providerId="LiveId" clId="{7D040716-C1C5-44A6-A193-78B8377AE346}" dt="2023-12-07T16:00:13.233" v="77" actId="1076"/>
          <ac:picMkLst>
            <pc:docMk/>
            <pc:sldMk cId="226109610" sldId="263"/>
            <ac:picMk id="5" creationId="{F52BDC3F-7EA5-04ED-AC70-A85C7DC22DD6}"/>
          </ac:picMkLst>
        </pc:picChg>
      </pc:sldChg>
      <pc:sldChg chg="addSp delSp modSp new mod">
        <pc:chgData name="Ganesh Maudghalya" userId="c46f25a6729cfa30" providerId="LiveId" clId="{7D040716-C1C5-44A6-A193-78B8377AE346}" dt="2023-12-07T16:00:57.403" v="85" actId="1076"/>
        <pc:sldMkLst>
          <pc:docMk/>
          <pc:sldMk cId="2910389331" sldId="264"/>
        </pc:sldMkLst>
        <pc:spChg chg="del">
          <ac:chgData name="Ganesh Maudghalya" userId="c46f25a6729cfa30" providerId="LiveId" clId="{7D040716-C1C5-44A6-A193-78B8377AE346}" dt="2023-12-07T16:00:37.129" v="79" actId="478"/>
          <ac:spMkLst>
            <pc:docMk/>
            <pc:sldMk cId="2910389331" sldId="264"/>
            <ac:spMk id="2" creationId="{DC455D80-8501-A0EE-F5B1-8FD37D77DF0F}"/>
          </ac:spMkLst>
        </pc:spChg>
        <pc:spChg chg="del">
          <ac:chgData name="Ganesh Maudghalya" userId="c46f25a6729cfa30" providerId="LiveId" clId="{7D040716-C1C5-44A6-A193-78B8377AE346}" dt="2023-12-07T16:00:42.498" v="80"/>
          <ac:spMkLst>
            <pc:docMk/>
            <pc:sldMk cId="2910389331" sldId="264"/>
            <ac:spMk id="3" creationId="{8FBB2398-BCE0-4D70-8D5A-0F5E73CD25BD}"/>
          </ac:spMkLst>
        </pc:spChg>
        <pc:picChg chg="add mod">
          <ac:chgData name="Ganesh Maudghalya" userId="c46f25a6729cfa30" providerId="LiveId" clId="{7D040716-C1C5-44A6-A193-78B8377AE346}" dt="2023-12-07T16:00:57.403" v="85" actId="1076"/>
          <ac:picMkLst>
            <pc:docMk/>
            <pc:sldMk cId="2910389331" sldId="264"/>
            <ac:picMk id="5" creationId="{9881DB20-8142-4EC1-9CD7-3BD783E27295}"/>
          </ac:picMkLst>
        </pc:picChg>
      </pc:sldChg>
      <pc:sldChg chg="addSp delSp modSp new mod">
        <pc:chgData name="Ganesh Maudghalya" userId="c46f25a6729cfa30" providerId="LiveId" clId="{7D040716-C1C5-44A6-A193-78B8377AE346}" dt="2023-12-07T16:23:25.510" v="93" actId="22"/>
        <pc:sldMkLst>
          <pc:docMk/>
          <pc:sldMk cId="545042715" sldId="265"/>
        </pc:sldMkLst>
        <pc:spChg chg="del">
          <ac:chgData name="Ganesh Maudghalya" userId="c46f25a6729cfa30" providerId="LiveId" clId="{7D040716-C1C5-44A6-A193-78B8377AE346}" dt="2023-12-07T16:15:36.485" v="87" actId="478"/>
          <ac:spMkLst>
            <pc:docMk/>
            <pc:sldMk cId="545042715" sldId="265"/>
            <ac:spMk id="2" creationId="{4F998EC0-41DF-8E77-A148-DDEE4C132E69}"/>
          </ac:spMkLst>
        </pc:spChg>
        <pc:spChg chg="del">
          <ac:chgData name="Ganesh Maudghalya" userId="c46f25a6729cfa30" providerId="LiveId" clId="{7D040716-C1C5-44A6-A193-78B8377AE346}" dt="2023-12-07T16:15:38.284" v="88"/>
          <ac:spMkLst>
            <pc:docMk/>
            <pc:sldMk cId="545042715" sldId="265"/>
            <ac:spMk id="3" creationId="{455BBBB5-44EE-113C-0644-E8E1AF934255}"/>
          </ac:spMkLst>
        </pc:spChg>
        <pc:spChg chg="add del">
          <ac:chgData name="Ganesh Maudghalya" userId="c46f25a6729cfa30" providerId="LiveId" clId="{7D040716-C1C5-44A6-A193-78B8377AE346}" dt="2023-12-07T16:23:25.510" v="93" actId="22"/>
          <ac:spMkLst>
            <pc:docMk/>
            <pc:sldMk cId="545042715" sldId="265"/>
            <ac:spMk id="3" creationId="{561B7B8F-BA1F-CB1C-B653-CB5A40206BB6}"/>
          </ac:spMkLst>
        </pc:spChg>
        <pc:picChg chg="add mod">
          <ac:chgData name="Ganesh Maudghalya" userId="c46f25a6729cfa30" providerId="LiveId" clId="{7D040716-C1C5-44A6-A193-78B8377AE346}" dt="2023-12-07T16:15:41.122" v="91" actId="1076"/>
          <ac:picMkLst>
            <pc:docMk/>
            <pc:sldMk cId="545042715" sldId="265"/>
            <ac:picMk id="5" creationId="{6586F065-7545-69CF-4EB3-A37F335F9C95}"/>
          </ac:picMkLst>
        </pc:picChg>
      </pc:sldChg>
      <pc:sldChg chg="modSp new del mod">
        <pc:chgData name="Ganesh Maudghalya" userId="c46f25a6729cfa30" providerId="LiveId" clId="{7D040716-C1C5-44A6-A193-78B8377AE346}" dt="2023-12-07T16:25:11.728" v="114" actId="2696"/>
        <pc:sldMkLst>
          <pc:docMk/>
          <pc:sldMk cId="1287295716" sldId="266"/>
        </pc:sldMkLst>
        <pc:spChg chg="mod">
          <ac:chgData name="Ganesh Maudghalya" userId="c46f25a6729cfa30" providerId="LiveId" clId="{7D040716-C1C5-44A6-A193-78B8377AE346}" dt="2023-12-07T16:23:38.206" v="98" actId="20577"/>
          <ac:spMkLst>
            <pc:docMk/>
            <pc:sldMk cId="1287295716" sldId="266"/>
            <ac:spMk id="2" creationId="{4FA326AE-3A5F-AC62-90C6-17D697E077D8}"/>
          </ac:spMkLst>
        </pc:spChg>
      </pc:sldChg>
      <pc:sldChg chg="delSp modSp new mod">
        <pc:chgData name="Ganesh Maudghalya" userId="c46f25a6729cfa30" providerId="LiveId" clId="{7D040716-C1C5-44A6-A193-78B8377AE346}" dt="2023-12-07T16:24:30.232" v="113" actId="14100"/>
        <pc:sldMkLst>
          <pc:docMk/>
          <pc:sldMk cId="2609763974" sldId="267"/>
        </pc:sldMkLst>
        <pc:spChg chg="mod">
          <ac:chgData name="Ganesh Maudghalya" userId="c46f25a6729cfa30" providerId="LiveId" clId="{7D040716-C1C5-44A6-A193-78B8377AE346}" dt="2023-12-07T16:24:30.232" v="113" actId="14100"/>
          <ac:spMkLst>
            <pc:docMk/>
            <pc:sldMk cId="2609763974" sldId="267"/>
            <ac:spMk id="2" creationId="{22EC022C-48B0-DCFF-74CB-53EFB1DBE571}"/>
          </ac:spMkLst>
        </pc:spChg>
        <pc:spChg chg="del">
          <ac:chgData name="Ganesh Maudghalya" userId="c46f25a6729cfa30" providerId="LiveId" clId="{7D040716-C1C5-44A6-A193-78B8377AE346}" dt="2023-12-07T16:24:19.948" v="111" actId="478"/>
          <ac:spMkLst>
            <pc:docMk/>
            <pc:sldMk cId="2609763974" sldId="267"/>
            <ac:spMk id="3" creationId="{4108DA8E-C80B-26B8-66E6-B8FDCBAC289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0C4F9-5EE7-47B7-B965-368EB53A43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700" y="1181099"/>
            <a:ext cx="6864724" cy="3581399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A4A1F1-374F-4FC8-89F7-83065EA4F5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7700" y="5075227"/>
            <a:ext cx="6864724" cy="868374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B5CB5F-AE9B-4C02-B16F-C462CAFC1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14B1CC-830B-4695-B174-D9E9100A8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DCD43F-E516-4123-A6D8-DB72C3CC5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985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8C0AF-44D0-4830-AF13-49B8522BE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1B4D8C-6045-47B3-9A0C-F2215A904C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9A9F1-F398-416A-A8C0-0A36D838D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37F801-C9FB-4A34-8386-BA9FBACCB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E05176-F6E9-4997-8355-74F2A4560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138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EBC807-13E1-4F3F-83FA-FD9BD24F3B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86520" y="647699"/>
            <a:ext cx="2291080" cy="52959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7E2EAA-155E-482E-A2B8-547653B253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52371" y="647699"/>
            <a:ext cx="8120789" cy="52959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4A4BDC-BDD0-417D-AF7C-516EE556D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663EC-23F9-4202-80F3-F8E550884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C8402D-7367-485B-AEA6-5AB2B8209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934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FF197-4D72-4945-8068-57D52018E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81FA8-039D-4BAF-8AAB-7B6616AFEE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27357F-46A1-493A-A5E4-1D7FAE5B9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7277BC-26F9-4B14-A2DC-C7575C5A6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BC3FF-EE25-45FB-A7A8-AAA522F70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442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596BE-9AF9-4E97-9204-5B672D797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362200"/>
            <a:ext cx="7696200" cy="2400300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EDF98A-E8AE-4443-9A8C-CB35DEB2CE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81200" y="5067300"/>
            <a:ext cx="7696200" cy="8763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B7114B-35CB-40C5-BCC8-C5039524F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1AA324-982E-42C4-8002-5F236877C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01596-9353-4C1A-972E-6522F2B42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003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F0BC9-7469-437A-B92B-0A2627E4B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7D887-595C-4649-AF8E-E78307000D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1825625"/>
            <a:ext cx="49911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9FE29C-ED37-4DD9-949F-0024342619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48400" y="1825625"/>
            <a:ext cx="5029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F6AA34-8CC0-4E5B-8396-0AC756331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DF7398-73FE-4D27-AFF9-91BEBFED3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700880-10EE-4115-8BBB-13DDF270D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97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F3C9B-D20D-43FA-BA18-D50F86A91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1" y="647699"/>
            <a:ext cx="10625229" cy="11506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52F00A-F4EE-40FC-9325-373840422D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863" y="1879599"/>
            <a:ext cx="5157787" cy="675641"/>
          </a:xfrm>
        </p:spPr>
        <p:txBody>
          <a:bodyPr anchor="b">
            <a:no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75DD90-A306-4A8B-A54C-8033B7F7F0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5863" y="2560955"/>
            <a:ext cx="5157787" cy="36493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40E0AA-F8F8-4862-B27B-50FAF2F34D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4412" y="1879599"/>
            <a:ext cx="5183188" cy="675641"/>
          </a:xfrm>
        </p:spPr>
        <p:txBody>
          <a:bodyPr anchor="b">
            <a:no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FEBDD6-EDA1-4CE7-9DDC-9D977E12DD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4412" y="2560955"/>
            <a:ext cx="5183188" cy="36493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044487-D350-4434-A5C7-A96942FFC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89DC43-E591-42BF-82EE-E4887E4BC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8CD421-2D00-41DD-A393-4739E389D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677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39A8B-0FAF-431C-9657-9003FA037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BBA2A1-331D-40F8-867B-CE1501136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995C1-5121-47B6-AC6D-F60C0FF66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DBE022-9B54-431C-80D5-5D8F2AFCB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478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15B6E5-6347-41F6-85FC-3BF3652D1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6A93F6-45F8-4453-B5DC-B2F3D5D0B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E364E1-213B-4AF0-80D7-8101EFD5E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974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90B5D-E76D-4797-AD77-15625D675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2" y="647700"/>
            <a:ext cx="4119654" cy="1714500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44D8D-C9CF-43B2-905D-2368B17A53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0188" y="914400"/>
            <a:ext cx="5737412" cy="50291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B4BF0C-D14C-46D7-ACDD-1885DDD883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2372" y="2697479"/>
            <a:ext cx="4119654" cy="324611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FD7D8D-72E7-4ABD-BB87-80BB49003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D9C1CE-C8CE-4364-A021-ADC2D6472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E6FA33-09EF-495A-853E-63750CA37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908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F023E-952E-40DF-A101-74D22789D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2" y="647700"/>
            <a:ext cx="4119654" cy="1714500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1E98DD-BF5D-4CCA-8C66-F2A6CE1127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486400" y="914400"/>
            <a:ext cx="5791200" cy="50291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EC22A6-F2C2-4A88-BEE5-2D6CEB520E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2372" y="2697480"/>
            <a:ext cx="4119654" cy="317150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A1F755-C7AF-4C50-8CA8-828612A76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EDE175-E818-477C-A3F6-7DD65C126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D0B8E3-DB91-440B-818F-71E4248BB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893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5EB7D6-B8CB-49E3-874F-2255BEE82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1" y="647700"/>
            <a:ext cx="10625229" cy="114705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BEEAC5-A8AB-4FE8-A270-D70F7DED4A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2371" y="2095500"/>
            <a:ext cx="10620855" cy="3848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B6506C-52BF-4C05-AD31-7C08B80151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52371" y="6332538"/>
            <a:ext cx="30064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spc="100" baseline="0">
                <a:solidFill>
                  <a:schemeClr val="tx1"/>
                </a:solidFill>
              </a:defRPr>
            </a:lvl1pPr>
          </a:lstStyle>
          <a:p>
            <a:fld id="{D341B595-366B-43E2-A22E-EA6A78C03F06}" type="datetimeFigureOut">
              <a:rPr lang="en-US" smtClean="0"/>
              <a:t>12/7/2023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534630-6C67-4A40-A499-CB025B2438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034169" y="6332538"/>
            <a:ext cx="35054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spc="1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64E14B-0EE8-4015-809C-DD36B5459B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44747" y="6332538"/>
            <a:ext cx="5398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spc="100" baseline="0">
                <a:solidFill>
                  <a:schemeClr val="tx1"/>
                </a:solidFill>
              </a:defRPr>
            </a:lvl1pPr>
          </a:lstStyle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436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810" r:id="rId2"/>
    <p:sldLayoutId id="2147483811" r:id="rId3"/>
    <p:sldLayoutId id="2147483812" r:id="rId4"/>
    <p:sldLayoutId id="2147483813" r:id="rId5"/>
    <p:sldLayoutId id="2147483807" r:id="rId6"/>
    <p:sldLayoutId id="2147483803" r:id="rId7"/>
    <p:sldLayoutId id="2147483804" r:id="rId8"/>
    <p:sldLayoutId id="2147483805" r:id="rId9"/>
    <p:sldLayoutId id="2147483806" r:id="rId10"/>
    <p:sldLayoutId id="2147483808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3600" kern="1200" cap="all" spc="300" baseline="0">
          <a:solidFill>
            <a:srgbClr val="FFFFFF"/>
          </a:solidFill>
          <a:highlight>
            <a:srgbClr val="000000"/>
          </a:highligh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SzPct val="7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SzPct val="7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SzPct val="7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SzPct val="7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SzPct val="7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kongaevans/speaker-recognition-dataset/data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20FBD20-EC25-4BEE-AD5F-E459FA1E6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bstract red geometric pattern">
            <a:extLst>
              <a:ext uri="{FF2B5EF4-FFF2-40B4-BE49-F238E27FC236}">
                <a16:creationId xmlns:a16="http://schemas.microsoft.com/office/drawing/2014/main" id="{B6E56130-35E1-6A54-6DEB-490588BD04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865" b="7865"/>
          <a:stretch/>
        </p:blipFill>
        <p:spPr>
          <a:xfrm>
            <a:off x="20" y="-4"/>
            <a:ext cx="12191980" cy="685800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67F1335F-97CE-4842-9A57-2B6A3F459D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230880"/>
            <a:ext cx="12192000" cy="362712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>
                  <a:alpha val="58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8F70C6-E03C-3E49-ECF6-53EF285B90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81199" y="2362200"/>
            <a:ext cx="6438645" cy="2400300"/>
          </a:xfrm>
        </p:spPr>
        <p:txBody>
          <a:bodyPr>
            <a:normAutofit fontScale="90000"/>
          </a:bodyPr>
          <a:lstStyle/>
          <a:p>
            <a:r>
              <a:rPr lang="en-IN" sz="4400"/>
              <a:t>Anomaly Detection in Voice Recordings</a:t>
            </a:r>
            <a:endParaRPr lang="en-IN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DF820E-59A4-C265-31E2-7EB48FE562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89477" y="5044440"/>
            <a:ext cx="6438645" cy="1135074"/>
          </a:xfrm>
        </p:spPr>
        <p:txBody>
          <a:bodyPr>
            <a:noAutofit/>
          </a:bodyPr>
          <a:lstStyle/>
          <a:p>
            <a:pPr algn="ctr"/>
            <a:r>
              <a:rPr lang="en-IN" sz="2000" b="1" dirty="0"/>
              <a:t>		Presented by:</a:t>
            </a:r>
          </a:p>
          <a:p>
            <a:r>
              <a:rPr lang="en-IN" sz="2000" b="1" dirty="0"/>
              <a:t>				 Aishwarya Rao</a:t>
            </a:r>
            <a:br>
              <a:rPr lang="en-IN" sz="2000" b="1" dirty="0"/>
            </a:br>
            <a:r>
              <a:rPr lang="en-IN" sz="2000" b="1" dirty="0"/>
              <a:t>				 Ganesh Gopalakrishna</a:t>
            </a:r>
          </a:p>
        </p:txBody>
      </p:sp>
    </p:spTree>
    <p:extLst>
      <p:ext uri="{BB962C8B-B14F-4D97-AF65-F5344CB8AC3E}">
        <p14:creationId xmlns:p14="http://schemas.microsoft.com/office/powerpoint/2010/main" val="32491035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20CED-DE98-0A5F-9E80-DACC7D677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lessons learnt AND 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3E21D-75B9-0BAF-7680-BF42BF5091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Learnt how to extract relevant data like frequency and data points from audio files.</a:t>
            </a:r>
          </a:p>
          <a:p>
            <a:r>
              <a:rPr lang="en-IN" dirty="0"/>
              <a:t>Tried to make a classification report to show the metrics of the algorithms used but it wasn’t completely accurate since we didn’t have labels to use.</a:t>
            </a:r>
          </a:p>
          <a:p>
            <a:r>
              <a:rPr lang="en-IN" dirty="0"/>
              <a:t>Couldn’t find a solution while trying to use audio files of different duration or format.</a:t>
            </a:r>
          </a:p>
          <a:p>
            <a:r>
              <a:rPr lang="en-IN" dirty="0"/>
              <a:t>Mapping the anomaly detected to its file name was not successful.</a:t>
            </a:r>
          </a:p>
        </p:txBody>
      </p:sp>
    </p:spTree>
    <p:extLst>
      <p:ext uri="{BB962C8B-B14F-4D97-AF65-F5344CB8AC3E}">
        <p14:creationId xmlns:p14="http://schemas.microsoft.com/office/powerpoint/2010/main" val="30749174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C022C-48B0-DCFF-74CB-53EFB1DBE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1" y="647700"/>
            <a:ext cx="10625229" cy="3177851"/>
          </a:xfrm>
        </p:spPr>
        <p:txBody>
          <a:bodyPr/>
          <a:lstStyle/>
          <a:p>
            <a:pPr algn="ctr"/>
            <a:r>
              <a:rPr lang="en-IN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609763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C794D-F50F-8DBB-5017-C6B7544F8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8A9A4-64D2-EC73-8A1D-363D2C01E7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dirty="0"/>
              <a:t>To find anomalies in the dataset of voice recordings of a person.</a:t>
            </a:r>
          </a:p>
          <a:p>
            <a:pPr marL="0" indent="0">
              <a:buNone/>
            </a:pPr>
            <a:br>
              <a:rPr lang="en-IN" sz="1000" dirty="0"/>
            </a:br>
            <a:r>
              <a:rPr lang="en-IN" sz="2400" dirty="0"/>
              <a:t>Anomalies to be detected:</a:t>
            </a:r>
          </a:p>
          <a:p>
            <a:pPr>
              <a:lnSpc>
                <a:spcPct val="100000"/>
              </a:lnSpc>
            </a:pPr>
            <a:r>
              <a:rPr lang="en-IN" sz="2400" dirty="0"/>
              <a:t>Background noise</a:t>
            </a:r>
          </a:p>
          <a:p>
            <a:pPr>
              <a:lnSpc>
                <a:spcPct val="100000"/>
              </a:lnSpc>
            </a:pPr>
            <a:r>
              <a:rPr lang="en-IN" sz="2400" dirty="0"/>
              <a:t>Different person/people speaking</a:t>
            </a:r>
          </a:p>
          <a:p>
            <a:pPr>
              <a:lnSpc>
                <a:spcPct val="100000"/>
              </a:lnSpc>
            </a:pPr>
            <a:r>
              <a:rPr lang="en-IN" sz="2400" dirty="0"/>
              <a:t>No sound</a:t>
            </a:r>
            <a:br>
              <a:rPr lang="en-IN" sz="2400" dirty="0"/>
            </a:br>
            <a:br>
              <a:rPr lang="en-IN" sz="2400" dirty="0"/>
            </a:b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159752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EC336-25CB-0D20-17EF-68BD8B519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280DB6-1B5B-5CC2-A8B4-AEF28D7199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IN" sz="1800" dirty="0"/>
              <a:t>Dataset used:</a:t>
            </a:r>
            <a:br>
              <a:rPr lang="en-IN" sz="1800" dirty="0"/>
            </a:br>
            <a:r>
              <a:rPr lang="en-IN" sz="1800" dirty="0"/>
              <a:t>	Voice recordings of Nelson Mandela. Each file is in WAV format(.wav extension), having 1 second of duration and 32KB Size(Memory): </a:t>
            </a:r>
            <a:r>
              <a:rPr lang="en-IN" sz="1800" dirty="0">
                <a:hlinkClick r:id="rId2"/>
              </a:rPr>
              <a:t>https://www.kaggle.com/datasets/kongaevans/speaker-recognition-dataset/data</a:t>
            </a:r>
            <a:endParaRPr lang="en-IN" sz="1800" dirty="0"/>
          </a:p>
          <a:p>
            <a:r>
              <a:rPr lang="en-IN" sz="1800" dirty="0"/>
              <a:t>Feature extraction:</a:t>
            </a:r>
            <a:br>
              <a:rPr lang="en-IN" sz="1800" dirty="0"/>
            </a:br>
            <a:r>
              <a:rPr lang="en-IN" sz="1800" dirty="0"/>
              <a:t>	Spectrogram, Mel Spectrogram and MFCC(Mel-frequency cepstral coefficients).</a:t>
            </a:r>
          </a:p>
          <a:p>
            <a:r>
              <a:rPr lang="en-IN" sz="1800" dirty="0"/>
              <a:t>Algorithms used:</a:t>
            </a:r>
          </a:p>
          <a:p>
            <a:pPr marL="914400" lvl="2" indent="0">
              <a:buNone/>
            </a:pPr>
            <a:r>
              <a:rPr lang="en-IN" sz="1800" dirty="0"/>
              <a:t>Training One-Class SVM (Support Vector Machine) and Isolation Forest using Mel Spectrogram.</a:t>
            </a:r>
          </a:p>
          <a:p>
            <a:r>
              <a:rPr lang="en-IN" sz="1800" dirty="0"/>
              <a:t>Test data:</a:t>
            </a:r>
          </a:p>
          <a:p>
            <a:pPr marL="914400" lvl="2" indent="0">
              <a:buNone/>
            </a:pPr>
            <a:r>
              <a:rPr lang="en-IN" sz="1800" dirty="0"/>
              <a:t>Voice recordings of the same person along with noise and voice recordings of different people.</a:t>
            </a:r>
          </a:p>
        </p:txBody>
      </p:sp>
    </p:spTree>
    <p:extLst>
      <p:ext uri="{BB962C8B-B14F-4D97-AF65-F5344CB8AC3E}">
        <p14:creationId xmlns:p14="http://schemas.microsoft.com/office/powerpoint/2010/main" val="4218010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green line graph with numbers&#10;&#10;Description automatically generated">
            <a:extLst>
              <a:ext uri="{FF2B5EF4-FFF2-40B4-BE49-F238E27FC236}">
                <a16:creationId xmlns:a16="http://schemas.microsoft.com/office/drawing/2014/main" id="{6586F065-7545-69CF-4EB3-A37F335F9C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6078" y="1504950"/>
            <a:ext cx="7142645" cy="3848100"/>
          </a:xfrm>
        </p:spPr>
      </p:pic>
    </p:spTree>
    <p:extLst>
      <p:ext uri="{BB962C8B-B14F-4D97-AF65-F5344CB8AC3E}">
        <p14:creationId xmlns:p14="http://schemas.microsoft.com/office/powerpoint/2010/main" val="545042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lose-up of a colorful image&#10;&#10;Description automatically generated">
            <a:extLst>
              <a:ext uri="{FF2B5EF4-FFF2-40B4-BE49-F238E27FC236}">
                <a16:creationId xmlns:a16="http://schemas.microsoft.com/office/drawing/2014/main" id="{F52BDC3F-7EA5-04ED-AC70-A85C7DC22D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1503" y="1009650"/>
            <a:ext cx="8288993" cy="4838700"/>
          </a:xfrm>
        </p:spPr>
      </p:pic>
    </p:spTree>
    <p:extLst>
      <p:ext uri="{BB962C8B-B14F-4D97-AF65-F5344CB8AC3E}">
        <p14:creationId xmlns:p14="http://schemas.microsoft.com/office/powerpoint/2010/main" val="226109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lose-up of a colorful image&#10;&#10;Description automatically generated">
            <a:extLst>
              <a:ext uri="{FF2B5EF4-FFF2-40B4-BE49-F238E27FC236}">
                <a16:creationId xmlns:a16="http://schemas.microsoft.com/office/drawing/2014/main" id="{9881DB20-8142-4EC1-9CD7-3BD783E272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100" y="982003"/>
            <a:ext cx="8365799" cy="4893993"/>
          </a:xfrm>
        </p:spPr>
      </p:pic>
    </p:spTree>
    <p:extLst>
      <p:ext uri="{BB962C8B-B14F-4D97-AF65-F5344CB8AC3E}">
        <p14:creationId xmlns:p14="http://schemas.microsoft.com/office/powerpoint/2010/main" val="2910389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7AA84-5C9A-F5E3-3C8E-0FD1E1CCB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958CF-DB8C-96EE-C7CB-4E3E6D2696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Metrics and Graph plotted while testing with the same dataset(Voice of the same person):</a:t>
            </a:r>
            <a:br>
              <a:rPr lang="en-IN" dirty="0"/>
            </a:b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455B8A-9147-CC48-9953-A953EEFE91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021" y="2664536"/>
            <a:ext cx="6751780" cy="3565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2863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5A17FE-899B-DB23-2461-0BAC4E0E23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572" y="705238"/>
            <a:ext cx="10620855" cy="3848100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Metrics and Graph plotted while testing with the sample test dataset(Voice of different people):</a:t>
            </a:r>
          </a:p>
          <a:p>
            <a:endParaRPr lang="en-IN" dirty="0"/>
          </a:p>
        </p:txBody>
      </p:sp>
      <p:pic>
        <p:nvPicPr>
          <p:cNvPr id="5" name="Picture 4" descr="A screenshot of a graph&#10;&#10;Description automatically generated">
            <a:extLst>
              <a:ext uri="{FF2B5EF4-FFF2-40B4-BE49-F238E27FC236}">
                <a16:creationId xmlns:a16="http://schemas.microsoft.com/office/drawing/2014/main" id="{04467B5A-6E7B-D9E9-C537-91CABC794C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736" y="1451049"/>
            <a:ext cx="9534525" cy="4701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6359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9AC69-E606-A455-F51D-A9217901F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Observations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5ED1D-D1BB-D5D7-474E-572A165219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Both One-Class SVM and Isolation-Forest detected similar number of anomalies in both examples.</a:t>
            </a:r>
          </a:p>
          <a:p>
            <a:r>
              <a:rPr lang="en-IN" dirty="0"/>
              <a:t>Considering the graphs for both algorithms, the anomalies seem to be present in the same region.</a:t>
            </a:r>
          </a:p>
          <a:p>
            <a:r>
              <a:rPr lang="en-IN" dirty="0"/>
              <a:t>Audio data requires preprocessing to transform it to usable format. (Size of audio files, format of file)</a:t>
            </a:r>
          </a:p>
          <a:p>
            <a:r>
              <a:rPr lang="en-IN" dirty="0"/>
              <a:t>Feature extraction: Data can be extracted based on the methodology/goal of the project.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90407793"/>
      </p:ext>
    </p:extLst>
  </p:cSld>
  <p:clrMapOvr>
    <a:masterClrMapping/>
  </p:clrMapOvr>
</p:sld>
</file>

<file path=ppt/theme/theme1.xml><?xml version="1.0" encoding="utf-8"?>
<a:theme xmlns:a="http://schemas.openxmlformats.org/drawingml/2006/main" name="CitationVTI">
  <a:themeElements>
    <a:clrScheme name="Citation">
      <a:dk1>
        <a:sysClr val="windowText" lastClr="000000"/>
      </a:dk1>
      <a:lt1>
        <a:sysClr val="window" lastClr="FFFFFF"/>
      </a:lt1>
      <a:dk2>
        <a:srgbClr val="01375D"/>
      </a:dk2>
      <a:lt2>
        <a:srgbClr val="F3F2EF"/>
      </a:lt2>
      <a:accent1>
        <a:srgbClr val="29A3D2"/>
      </a:accent1>
      <a:accent2>
        <a:srgbClr val="0669AC"/>
      </a:accent2>
      <a:accent3>
        <a:srgbClr val="FD891C"/>
      </a:accent3>
      <a:accent4>
        <a:srgbClr val="FD6927"/>
      </a:accent4>
      <a:accent5>
        <a:srgbClr val="F95131"/>
      </a:accent5>
      <a:accent6>
        <a:srgbClr val="CE5FAE"/>
      </a:accent6>
      <a:hlink>
        <a:srgbClr val="0F8EC1"/>
      </a:hlink>
      <a:folHlink>
        <a:srgbClr val="DC6400"/>
      </a:folHlink>
    </a:clrScheme>
    <a:fontScheme name="Grandview">
      <a:majorFont>
        <a:latin typeface="Grandview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tationVTI" id="{4899D957-8B31-4AB5-A19D-CB0353FFB667}" vid="{430294D6-2412-4BD3-B567-F0976EA4931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341</Words>
  <Application>Microsoft Office PowerPoint</Application>
  <PresentationFormat>Widescreen</PresentationFormat>
  <Paragraphs>30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Grandview</vt:lpstr>
      <vt:lpstr>Grandview Display</vt:lpstr>
      <vt:lpstr>CitationVTI</vt:lpstr>
      <vt:lpstr>Anomaly Detection in Voice Recordings</vt:lpstr>
      <vt:lpstr>Project Objective</vt:lpstr>
      <vt:lpstr>APPROACH</vt:lpstr>
      <vt:lpstr>PowerPoint Presentation</vt:lpstr>
      <vt:lpstr>PowerPoint Presentation</vt:lpstr>
      <vt:lpstr>PowerPoint Presentation</vt:lpstr>
      <vt:lpstr>Results</vt:lpstr>
      <vt:lpstr>PowerPoint Presentation</vt:lpstr>
      <vt:lpstr>Observations</vt:lpstr>
      <vt:lpstr>lessons learnt AND LIMITATIONS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Anomaly Detection in Voice Recordings</dc:title>
  <dc:creator>Ganesh Maudghalya</dc:creator>
  <cp:lastModifiedBy>Ganesh Maudghalya</cp:lastModifiedBy>
  <cp:revision>1</cp:revision>
  <dcterms:created xsi:type="dcterms:W3CDTF">2023-12-07T13:34:41Z</dcterms:created>
  <dcterms:modified xsi:type="dcterms:W3CDTF">2023-12-07T16:25:20Z</dcterms:modified>
</cp:coreProperties>
</file>