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7" d="100"/>
          <a:sy n="97" d="100"/>
        </p:scale>
        <p:origin x="-1579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E43F-F653-483A-B46E-2F5788A31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1CBDC-C095-48EA-AB2F-0BB0A61A5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6285-54D3-4970-A468-2052EB1C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24FB-C829-4A4E-87B4-711E019D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2849-10C4-46A6-AB08-CA0E872B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4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CB3F-DC35-450B-9030-FE6CCDB9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2942D-CDE3-4EEF-8A78-1D6939360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3EB5-93E0-4440-AF47-DE6FD3E5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720D-ADE7-4D50-B899-06A46F84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A16F-E4EB-4C90-A3FB-3586A076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1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1B768-7EAD-4712-B4A5-3D2AC9500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89501-7967-4603-8F05-ED06E3988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EC26-CEEA-4515-B696-1F2E52FD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312F7-20F0-4656-A083-4064F79C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F6E3-2BA8-4310-ABE1-E07C11C8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69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A53C-6EB8-4C5C-A9F9-4FE38013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9659-9F5B-4D1B-92FE-61573354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59A3-016A-4EAD-B670-D679C3EB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B131-3691-4987-A820-AEA8B50D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6496-50AF-435F-BE6B-7DB5E46C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3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5C16-FA04-4CB4-A98C-D15A1E08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CA3A4-4A31-4C5F-97EA-A5076D980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909B0-BD68-4A4B-8C68-D331E284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743A-015F-421A-8FB2-30D6F90F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43-4FF5-4712-B869-E5AC468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37D1-6262-41E7-ABDD-F2364E74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D18C-DDB1-49B2-8FD2-6D443FB93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C1C58-A563-4A6D-8E38-1FF16421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F0521-7886-497C-894B-B7B324EE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9D8C-A4AE-4383-9691-A8FA98D5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6B071-F52D-4770-A86C-985F6941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9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13A0-D0D6-4CD0-BB2A-50F57FEE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8DEF-489D-468B-96A1-9344EC07C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56341-600F-426F-9686-55C9877B2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4257E-28C8-4440-B721-2C78DD3D9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3D3D-21ED-4FF0-B046-C21B67DD3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0DA6B-9AD0-4474-89EB-6BF187B0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4FE6F-3165-4EE1-9BC9-C3BB0AF9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31519-E627-493D-ACFF-7EDC2E3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71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AD23-C3C1-49FC-94B2-ABDFFD7D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E5A80-FF3F-46D9-B2BB-8B1098A5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358F3-BB8C-4CC8-A3CA-CD539218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3CA5A-DDCD-42B0-A5B6-7F6AD63A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78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40A87-CC46-4937-AC14-C707A2A1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F2D45-D156-4392-93C7-ADD71829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F729A-9951-4C45-AA0B-1150BB2E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63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7F6B-0CB2-46A6-983A-B7AE615F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3BA8-1D18-497F-BD3F-CD34D95B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CB049-354C-49A6-846F-4EA446D9D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50C61-91CA-439A-B9BD-BC82E077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0224-D588-4751-A62D-73E56388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95297-97C1-4E9A-9108-C727126B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6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1E29-EB1E-4979-98BC-33AF2F9A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5F7BF-B2A5-4C7E-BEFD-21D1725AF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792F9-177B-444D-A51B-3B338AAC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C085D-E8E9-412D-88EE-B4F4AD91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A7DC7-3ECF-4342-B17F-4A46E534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73E08-3D83-4808-9300-D1CE1398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994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5278-8F3C-40C1-B7BD-F1C2C12D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4879-A104-40E3-8DE4-9462C506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9B84-F580-4EC2-9E75-B778B4CFA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0C94-59D1-4F0F-8AE9-487EC17C9F84}" type="datetimeFigureOut">
              <a:rPr lang="nl-NL" smtClean="0"/>
              <a:t>25-10-2019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592B-0BF9-4B4C-B76D-5AF88FBA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AB6B-0599-4B8A-86A8-1DE4E0ACB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0356-C3E4-4628-BBD9-0C8185B3B2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55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6638C-7BE1-4B57-ABE1-FA761F666501}"/>
              </a:ext>
            </a:extLst>
          </p:cNvPr>
          <p:cNvSpPr/>
          <p:nvPr/>
        </p:nvSpPr>
        <p:spPr>
          <a:xfrm>
            <a:off x="6331000" y="1963554"/>
            <a:ext cx="3231127" cy="4226645"/>
          </a:xfrm>
          <a:prstGeom prst="roundRect">
            <a:avLst>
              <a:gd name="adj" fmla="val 6995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chemeClr val="bg1"/>
            </a:solidFill>
          </a:ln>
          <a:effectLst>
            <a:outerShdw sx="102000" sy="102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12B6C-BDB1-47EB-AD29-4F6893BF8D97}"/>
              </a:ext>
            </a:extLst>
          </p:cNvPr>
          <p:cNvSpPr/>
          <p:nvPr/>
        </p:nvSpPr>
        <p:spPr>
          <a:xfrm>
            <a:off x="6863437" y="5420758"/>
            <a:ext cx="32311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nockout HTF28-JuniorFeatherwt" pitchFamily="50" charset="0"/>
                <a:ea typeface="HGPGothicE" panose="020B0400000000000000" pitchFamily="34" charset="-128"/>
                <a:cs typeface="Courier New" panose="02070309020205020404" pitchFamily="49" charset="0"/>
              </a:rPr>
              <a:t>Hero’koes</a:t>
            </a:r>
            <a:endParaRPr lang="en-US" sz="4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nockout HTF28-JuniorFeatherwt" pitchFamily="50" charset="0"/>
              <a:ea typeface="HGPGothicE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0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HGPGothicE</vt:lpstr>
      <vt:lpstr>Arial</vt:lpstr>
      <vt:lpstr>Calibri</vt:lpstr>
      <vt:lpstr>Calibri Light</vt:lpstr>
      <vt:lpstr>Courier New</vt:lpstr>
      <vt:lpstr>Knockout HTF28-JuniorFeatherwt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Marchbanks, Adam</dc:creator>
  <cp:lastModifiedBy>Marchbanks, Adam</cp:lastModifiedBy>
  <cp:revision>1</cp:revision>
  <dcterms:created xsi:type="dcterms:W3CDTF">2019-10-25T17:47:49Z</dcterms:created>
  <dcterms:modified xsi:type="dcterms:W3CDTF">2019-10-25T17:52:21Z</dcterms:modified>
</cp:coreProperties>
</file>