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68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411AF-E256-4767-8FC1-08C5E9736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178F94-E528-42BF-ABE4-232A6B31B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66B6F-D767-454F-8F03-827F2CE56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CED4-20D2-4ED4-A7BE-A8BCD11781A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C26D7-6DBE-4202-BEEB-04BEFD09E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97C0D-E952-4AC5-B477-DFB0CE826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E7EED-06DD-4C08-BC45-01F761633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44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31B65-FC0E-4E4E-A998-D8A1210AB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98BFBC-7EAC-4E23-9171-733D1C520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BD6FA-83C9-446B-AD42-3B9B97548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CED4-20D2-4ED4-A7BE-A8BCD11781A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31733-AE4D-4FD9-894A-BB464024F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DA8F6-CC66-419B-ACCD-0A1A9B08B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E7EED-06DD-4C08-BC45-01F761633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50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F18087-A008-4135-A499-83F7FE3CED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82411B-4C51-4DE0-8799-F55D5A1D04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C1042-96AC-4E5B-9721-15CE12CED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CED4-20D2-4ED4-A7BE-A8BCD11781A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974DC-5030-4304-BBF6-9C1667F8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1F459-CFB5-40C8-91AC-FA21B67BF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E7EED-06DD-4C08-BC45-01F761633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185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88F8D-CEBA-4689-995D-3A04C106B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35480-9DDF-4C8B-98C4-6CB756A62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92FE4-BD2A-49D4-A5C1-FA440CF9A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CED4-20D2-4ED4-A7BE-A8BCD11781A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D0C77-D325-4DB0-9421-5C2C385FB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A7868-216F-42DB-9187-50C8CC552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E7EED-06DD-4C08-BC45-01F761633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16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AABB0-AB00-4F21-968E-54080603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5BD6E-1A2C-4317-90B0-051FE6F4F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E9B68-DBA0-43E1-9935-58C8E867B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CED4-20D2-4ED4-A7BE-A8BCD11781A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B448A-AF56-4224-A104-3C9546FB0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E963F-4AB2-47C8-87EE-429DCDE6F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E7EED-06DD-4C08-BC45-01F761633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65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5ADCA-48CA-42EF-AC09-180533545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925C1-3ED8-4492-AD0D-3FDAD4D6D4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A00CF0-1AD1-4EAA-B6E7-39FABEC77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65E5BE-FC83-40AE-80C8-B8950C4A8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CED4-20D2-4ED4-A7BE-A8BCD11781A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5D9CDC-27DC-4735-8E4C-1CFA3686A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5F6AB4-C783-47CF-B7B6-93BB49F3A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E7EED-06DD-4C08-BC45-01F761633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817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EB0AB-FD22-4D70-9862-15F32AE04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4BB38-580D-40E8-9CB0-B310E06B0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5FF4ED-14DF-47F4-96C3-2F10AC587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E68F90-6DFA-4E35-963C-45F38BF134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8A2806-0B9F-40A7-812A-C61447A2D7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D9C596-7835-41DE-BDF8-4F9C243C3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CED4-20D2-4ED4-A7BE-A8BCD11781A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74F20D-348D-4E50-9DD9-0706C1A20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7C01D9-710D-4A31-AA88-2E9F0CC9C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E7EED-06DD-4C08-BC45-01F761633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35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CE3EA-BF86-4883-87D2-EEA1235E5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E02AFA-26D5-44D4-8B03-37E10A6C4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CED4-20D2-4ED4-A7BE-A8BCD11781A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BC0C39-6ED0-45E9-8C24-85401322D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C7B7E3-AB03-4850-9483-DAC2E4A32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E7EED-06DD-4C08-BC45-01F761633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46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8C30A7-3085-40F3-8A3D-2CEB00263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CED4-20D2-4ED4-A7BE-A8BCD11781A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62C81A-DE22-4858-9589-10DC259DF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E2E7FA-A8A5-4EB1-85B2-3D659642D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E7EED-06DD-4C08-BC45-01F761633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958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F1153-D32D-42CD-80C4-CEE256E9D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376FD-88F3-4ECE-9411-B6AD6C2CD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68AB4-4EB1-4C77-A657-7ABC60199C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99175-80D2-4506-B70F-0C0B8B313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CED4-20D2-4ED4-A7BE-A8BCD11781A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2E9526-8A02-4842-8C0A-43BB301F3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D7E585-01C4-4C42-B1D4-E8DEE6F6D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E7EED-06DD-4C08-BC45-01F761633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24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55AA9-402F-477F-8C47-C82DAE8DB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FC4858-97F8-4A6A-8EAA-355368310B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D226C6-7407-41AC-9A6E-6445420E3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D1CFAA-BFD0-4D7A-918D-B9448F3A1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CED4-20D2-4ED4-A7BE-A8BCD11781A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798FBD-AFFC-41A8-A2DB-D0F1C508E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FBB69-6AD3-4EDF-B369-AE42851A3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E7EED-06DD-4C08-BC45-01F761633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85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6E9D80-684E-4105-9BF2-E10B4C0AF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6DB81-A008-4C5C-8C3D-4B4EF7B4E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F333C-D31D-4E5E-9D22-A0D49084D2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BCED4-20D2-4ED4-A7BE-A8BCD11781A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C512B-4BA2-485E-898E-3BE65FAF9B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D39AF-9885-4745-8912-06EE9E49D0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E7EED-06DD-4C08-BC45-01F761633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5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D64168-B2E7-4D89-9255-B9F073F72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121920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906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D3DEFCB-DCEA-40A1-8A8A-593456704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8934"/>
            <a:ext cx="12192000" cy="598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975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A998B4-0009-43B6-BDD6-C5B3A4FE5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121920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963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3B1CE74-A6FB-4D51-976C-CEA0AA78D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0850"/>
            <a:ext cx="12192000" cy="595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677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F7FD435-3A61-48DC-AAB0-7478FD85F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0375"/>
            <a:ext cx="12192000" cy="593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541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8F3499D-42AA-4EB0-A67B-5CB2BD5EF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0375"/>
            <a:ext cx="12192000" cy="593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302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C0BB257-0169-4BEC-A2AE-447A27B46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5651"/>
            <a:ext cx="12192000" cy="5946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732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1A2788-5BF5-4DD5-9533-B690CCC15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0756"/>
            <a:ext cx="12192000" cy="599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534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8D9907D-02D8-43A2-9A4A-4D2FBD2FC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6330"/>
            <a:ext cx="12192000" cy="602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260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011BBBD-B0BE-42D2-9DD1-9F270B157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4336"/>
            <a:ext cx="12192000" cy="600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663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Ganesh Viswanathan</dc:creator>
  <cp:lastModifiedBy>Ganesh Viswanathan</cp:lastModifiedBy>
  <cp:revision>12</cp:revision>
  <dcterms:created xsi:type="dcterms:W3CDTF">2019-12-09T20:28:11Z</dcterms:created>
  <dcterms:modified xsi:type="dcterms:W3CDTF">2019-12-09T20:39:48Z</dcterms:modified>
</cp:coreProperties>
</file>