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GB" sz="2400" dirty="0"/>
              <a:t>GANESH VISHNU.A</a:t>
            </a:r>
            <a:endParaRPr lang="en-US" sz="2400" dirty="0"/>
          </a:p>
          <a:p>
            <a:r>
              <a:rPr lang="en-US" sz="2400" dirty="0"/>
              <a:t>REGISTER NO:  </a:t>
            </a:r>
            <a:r>
              <a:rPr lang="en-GB" sz="2400" dirty="0"/>
              <a:t>312206917</a:t>
            </a:r>
            <a:r>
              <a:rPr lang="en-US" sz="2400" dirty="0"/>
              <a:t>/</a:t>
            </a:r>
            <a:r>
              <a:rPr lang="en-GB" sz="2400" dirty="0"/>
              <a:t>69EE42770B301A6B31844DCED50EF99E</a:t>
            </a:r>
            <a:endParaRPr lang="en-US" sz="2400" dirty="0"/>
          </a:p>
          <a:p>
            <a:r>
              <a:rPr lang="en-US" sz="2400" dirty="0"/>
              <a:t>DEPARTMENT:  3</a:t>
            </a:r>
            <a:r>
              <a:rPr lang="en-US" sz="2400" baseline="30000" dirty="0"/>
              <a:t>RD</a:t>
            </a:r>
            <a:r>
              <a:rPr lang="en-US" sz="2400" dirty="0"/>
              <a:t> YEAR B.COM GENERAL</a:t>
            </a:r>
          </a:p>
          <a:p>
            <a:r>
              <a:rPr lang="en-US" sz="2400" dirty="0"/>
              <a:t>COLLEGE.  AGURCUAND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918682987178</cp:lastModifiedBy>
  <cp:revision>21</cp:revision>
  <dcterms:created xsi:type="dcterms:W3CDTF">2024-03-29T15:07:22Z</dcterms:created>
  <dcterms:modified xsi:type="dcterms:W3CDTF">2024-09-12T11:12:46Z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