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5" r:id="rId10"/>
    <p:sldId id="266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4" roundtripDataSignature="AMtx7mjeBo38boaWg4mfyETjoTAssAp2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C36B1-94A7-4D56-A898-C43E5BAB2D27}" v="850" dt="2022-10-12T15:41:20.245"/>
    <p1510:client id="{3FF79663-7FD0-47E8-B5C8-C69121C2DCAB}" v="827" dt="2022-10-06T17:17:14.286"/>
    <p1510:client id="{8DE6C570-7764-4FD4-BECB-DE9701D8ADA5}" v="2" dt="2022-10-06T16:04:40.327"/>
    <p1510:client id="{B615E2B7-7104-43B2-A301-0760A0A02B41}" v="47" dt="2022-10-06T16:04:13.062"/>
  </p1510:revLst>
</p1510:revInfo>
</file>

<file path=ppt/tableStyles.xml><?xml version="1.0" encoding="utf-8"?>
<a:tblStyleLst xmlns:a="http://schemas.openxmlformats.org/drawingml/2006/main" def="{AE77112A-C376-4D5C-8AB2-7C8410D1F151}">
  <a:tblStyle styleId="{AE77112A-C376-4D5C-8AB2-7C8410D1F1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f7db6d3b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5ff7db6d3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6767a193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6767a193_0_1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5e6767a193_0_1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6767a19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6767a193_0_6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5e6767a193_0_6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3" name="Google Shape;9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0" y="0"/>
            <a:ext cx="12191999" cy="1317736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858157" y="2304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28" y="43542"/>
            <a:ext cx="1259115" cy="125911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9"/>
          <p:cNvSpPr txBox="1"/>
          <p:nvPr/>
        </p:nvSpPr>
        <p:spPr>
          <a:xfrm>
            <a:off x="1676400" y="115490"/>
            <a:ext cx="84518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endParaRPr sz="3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9"/>
          <p:cNvSpPr txBox="1"/>
          <p:nvPr/>
        </p:nvSpPr>
        <p:spPr>
          <a:xfrm>
            <a:off x="2828471" y="1455014"/>
            <a:ext cx="6574972" cy="65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Phase - I (BTCOP709)</a:t>
            </a:r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1572985" y="37839"/>
            <a:ext cx="1041581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Bajaj Institute of Technology, Wardha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3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6807200" y="4410651"/>
            <a:ext cx="1731564" cy="68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/>
          </a:p>
        </p:txBody>
      </p:sp>
      <p:sp>
        <p:nvSpPr>
          <p:cNvPr id="38" name="Google Shape;38;p19"/>
          <p:cNvSpPr/>
          <p:nvPr/>
        </p:nvSpPr>
        <p:spPr>
          <a:xfrm>
            <a:off x="858157" y="3812312"/>
            <a:ext cx="2553904" cy="68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5" name="Google Shape;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21"/>
          <p:cNvSpPr/>
          <p:nvPr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22"/>
          <p:cNvSpPr/>
          <p:nvPr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3"/>
          <p:cNvSpPr/>
          <p:nvPr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7" name="Google Shape;7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5713" y="17111"/>
            <a:ext cx="996287" cy="9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01350" y="2330825"/>
            <a:ext cx="10989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IN" sz="4800"/>
              <a:t>Service Provider System</a:t>
            </a:r>
            <a:endParaRPr sz="4800"/>
          </a:p>
        </p:txBody>
      </p:sp>
      <p:sp>
        <p:nvSpPr>
          <p:cNvPr id="99" name="Google Shape;99;p3"/>
          <p:cNvSpPr txBox="1"/>
          <p:nvPr/>
        </p:nvSpPr>
        <p:spPr>
          <a:xfrm>
            <a:off x="170925" y="3770775"/>
            <a:ext cx="59490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indent="-74295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Dhiraj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hauhan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2046491245015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742950" indent="-742950">
              <a:lnSpc>
                <a:spcPct val="170000"/>
              </a:lnSpc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Ganesh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Golhar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2046491245017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777407" y="4405069"/>
            <a:ext cx="2921700" cy="170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Sandesh Jain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 dirty="0"/>
              <a:t> Conclusion</a:t>
            </a:r>
            <a:endParaRPr dirty="0"/>
          </a:p>
        </p:txBody>
      </p:sp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135234" y="1356084"/>
            <a:ext cx="11616300" cy="510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04875" lvl="1" indent="-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Wingdings" panose="05000000000000000000" pitchFamily="2" charset="2"/>
              <a:buChar char="Ø"/>
            </a:pPr>
            <a:r>
              <a:rPr lang="en-US" sz="2800" dirty="0"/>
              <a:t>This website will help the customer to get the personalized service according to their requirement resulting in building relationship and trust to make a local services digital that can use by various user.</a:t>
            </a:r>
          </a:p>
          <a:p>
            <a:pPr marL="904875" lvl="1" indent="-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Wingdings" panose="05000000000000000000" pitchFamily="2" charset="2"/>
              <a:buChar char="Ø"/>
            </a:pPr>
            <a:r>
              <a:rPr lang="en-US" sz="2800" dirty="0"/>
              <a:t>Due to Online search and review model customers will be able to easily find the right service provider.</a:t>
            </a:r>
          </a:p>
          <a:p>
            <a:pPr marL="904875" lvl="1" indent="-457200" algn="just">
              <a:lnSpc>
                <a:spcPct val="150000"/>
              </a:lnSpc>
              <a:buSzPts val="255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hoosing local services helps in maintaining local area’s diversity and distinctive flavor. 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550" dirty="0"/>
          </a:p>
        </p:txBody>
      </p:sp>
      <p:sp>
        <p:nvSpPr>
          <p:cNvPr id="243" name="Google Shape;24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/>
              <a:t>07-10-2022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Service Provider System</a:t>
            </a:r>
            <a:endParaRPr lang="en-IN"/>
          </a:p>
        </p:txBody>
      </p:sp>
      <p:sp>
        <p:nvSpPr>
          <p:cNvPr id="245" name="Google Shape;24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>
            <a:spLocks noGrp="1"/>
          </p:cNvSpPr>
          <p:nvPr>
            <p:ph type="title"/>
          </p:nvPr>
        </p:nvSpPr>
        <p:spPr>
          <a:xfrm>
            <a:off x="838200" y="117270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Times New Roman"/>
              <a:buNone/>
            </a:pPr>
            <a:r>
              <a:rPr lang="en-IN" sz="11500"/>
              <a:t>Thank You. </a:t>
            </a:r>
            <a:endParaRPr sz="11500"/>
          </a:p>
        </p:txBody>
      </p:sp>
      <p:sp>
        <p:nvSpPr>
          <p:cNvPr id="258" name="Google Shape;2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07-10-2022</a:t>
            </a:r>
          </a:p>
        </p:txBody>
      </p:sp>
      <p:sp>
        <p:nvSpPr>
          <p:cNvPr id="259" name="Google Shape;2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Service Provider System</a:t>
            </a:r>
            <a:endParaRPr lang="en-IN"/>
          </a:p>
        </p:txBody>
      </p:sp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/>
              <a:t>Outlines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249325"/>
            <a:ext cx="10515600" cy="5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Introduction.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Objectives and Scope of </a:t>
            </a:r>
            <a:r>
              <a:rPr lang="en-IN" sz="2800"/>
              <a:t>Service Provider System.</a:t>
            </a:r>
            <a:endParaRPr lang="en-IN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Stakeholders.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Proposed Solution.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Expected Outcomes.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Technologies Used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Conclusion.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07-10-2022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Service Provider System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ff7db6d3b_2_5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/>
              <a:t>Introduction	</a:t>
            </a:r>
            <a:endParaRPr/>
          </a:p>
        </p:txBody>
      </p:sp>
      <p:sp>
        <p:nvSpPr>
          <p:cNvPr id="115" name="Google Shape;115;g15ff7db6d3b_2_5"/>
          <p:cNvSpPr txBox="1">
            <a:spLocks noGrp="1"/>
          </p:cNvSpPr>
          <p:nvPr>
            <p:ph type="body" idx="1"/>
          </p:nvPr>
        </p:nvSpPr>
        <p:spPr>
          <a:xfrm>
            <a:off x="199875" y="1523101"/>
            <a:ext cx="11788373" cy="490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978535" indent="-9144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4000" dirty="0"/>
              <a:t>A web portal developed for customer in which they have facility to appoint services according to their need.</a:t>
            </a:r>
          </a:p>
          <a:p>
            <a:pPr marL="978535" indent="-9144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4000" dirty="0"/>
              <a:t>This web portal will help the customer to get the personalized service according to their requirement</a:t>
            </a:r>
            <a:endParaRPr lang="en-US" sz="4000" dirty="0"/>
          </a:p>
          <a:p>
            <a:pPr marL="978535" indent="-9144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Given web portal is a digital</a:t>
            </a:r>
            <a:r>
              <a:rPr lang="en-US" sz="4000" b="0" i="0" dirty="0">
                <a:solidFill>
                  <a:schemeClr val="tx1"/>
                </a:solidFill>
                <a:effectLst/>
              </a:rPr>
              <a:t> platform for local service businesses in India. This system mainly focuses on expert services clustered around Home and life </a:t>
            </a:r>
            <a:r>
              <a:rPr lang="en-US" sz="4000" dirty="0">
                <a:solidFill>
                  <a:schemeClr val="tx1"/>
                </a:solidFill>
              </a:rPr>
              <a:t> (Example- Electricians ,plumbers ,</a:t>
            </a:r>
            <a:r>
              <a:rPr lang="en-US" sz="4000" dirty="0" err="1">
                <a:solidFill>
                  <a:schemeClr val="tx1"/>
                </a:solidFill>
              </a:rPr>
              <a:t>etc</a:t>
            </a:r>
            <a:r>
              <a:rPr lang="en-US" sz="4000" dirty="0">
                <a:solidFill>
                  <a:schemeClr val="tx1"/>
                </a:solidFill>
              </a:rPr>
              <a:t>). </a:t>
            </a:r>
          </a:p>
          <a:p>
            <a:pPr marL="978535" indent="-9144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4000" dirty="0"/>
              <a:t>Service provider has a facility to register their services.</a:t>
            </a:r>
          </a:p>
          <a:p>
            <a:pPr marL="978535" indent="-914400" algn="just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4000" dirty="0"/>
              <a:t>Share feedback on the work has facilitates for customers on the portal.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5100" dirty="0"/>
          </a:p>
        </p:txBody>
      </p:sp>
      <p:sp>
        <p:nvSpPr>
          <p:cNvPr id="116" name="Google Shape;116;g15ff7db6d3b_2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/>
              <a:t>Objectives 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256990" y="1603927"/>
            <a:ext cx="11887569" cy="462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</a:t>
            </a:r>
            <a:r>
              <a:rPr lang="en-US" sz="3200" dirty="0">
                <a:ea typeface="Calibri" panose="020F0502020204030204" pitchFamily="34" charset="0"/>
              </a:rPr>
              <a:t>web portal </a:t>
            </a:r>
            <a:r>
              <a:rPr lang="en-IN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providing personalized service to all the customers according to their needs.</a:t>
            </a:r>
            <a:endParaRPr lang="en-US" sz="3100" dirty="0">
              <a:effectLst/>
              <a:ea typeface="Calibri" panose="020F0502020204030204" pitchFamily="34" charset="0"/>
            </a:endParaRPr>
          </a:p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a typeface="Calibri" panose="020F0502020204030204" pitchFamily="34" charset="0"/>
              </a:rPr>
              <a:t>To provide an employment to the service providers (plumbers, electricians etc.).</a:t>
            </a:r>
          </a:p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a typeface="Calibri" panose="020F0502020204030204" pitchFamily="34" charset="0"/>
              </a:rPr>
              <a:t>Provide a dashboard to admin for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facilities and data to the service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provider and </a:t>
            </a:r>
            <a:r>
              <a:rPr lang="en-IN" sz="3200" dirty="0"/>
              <a:t>customer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a typeface="Calibri" panose="020F0502020204030204" pitchFamily="34" charset="0"/>
              </a:rPr>
              <a:t>Focus on create and provide excellent services through web portal.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a typeface="Calibri" panose="020F0502020204030204" pitchFamily="34" charset="0"/>
              </a:rPr>
              <a:t>To focus on customers need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their requirement in detail </a:t>
            </a:r>
            <a:r>
              <a:rPr lang="en-US" sz="3000" dirty="0">
                <a:ea typeface="Calibri" panose="020F0502020204030204" pitchFamily="34" charset="0"/>
              </a:rPr>
              <a:t>and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matches it to verified service provider. </a:t>
            </a:r>
          </a:p>
          <a:p>
            <a:pPr indent="-4572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  <a:ea typeface="Calibri" panose="020F0502020204030204" pitchFamily="34" charset="0"/>
              </a:rPr>
              <a:t>Web portal containing Evaluation module for grievance and feedback.</a:t>
            </a:r>
          </a:p>
          <a:p>
            <a:pPr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3000" dirty="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600"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/>
              <a:t> Stakeholders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07-10-2022</a:t>
            </a:r>
          </a:p>
        </p:txBody>
      </p:sp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Service Provider System</a:t>
            </a:r>
            <a:endParaRPr lang="en-IN"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dirty="0"/>
              <a:t>5</a:t>
            </a:fld>
            <a:endParaRPr/>
          </a:p>
        </p:txBody>
      </p:sp>
      <p:grpSp>
        <p:nvGrpSpPr>
          <p:cNvPr id="132" name="Google Shape;132;p6"/>
          <p:cNvGrpSpPr/>
          <p:nvPr/>
        </p:nvGrpSpPr>
        <p:grpSpPr>
          <a:xfrm>
            <a:off x="468927" y="1695546"/>
            <a:ext cx="3662372" cy="3728899"/>
            <a:chOff x="1660800" y="1171213"/>
            <a:chExt cx="1942800" cy="1569600"/>
          </a:xfrm>
        </p:grpSpPr>
        <p:sp>
          <p:nvSpPr>
            <p:cNvPr id="133" name="Google Shape;133;p6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1896251" y="1230350"/>
              <a:ext cx="1451700" cy="22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IN" sz="2600" u="sng">
                  <a:solidFill>
                    <a:srgbClr val="FFFFFF"/>
                  </a:solidFill>
                  <a:latin typeface="Times New Roman"/>
                  <a:ea typeface="Roboto"/>
                  <a:sym typeface="Roboto"/>
                </a:rPr>
                <a:t>Service Provider</a:t>
              </a:r>
              <a:endParaRPr lang="en-IN" sz="2600" u="sng">
                <a:solidFill>
                  <a:srgbClr val="FFFFFF"/>
                </a:solidFill>
                <a:latin typeface="Times New Roman"/>
                <a:ea typeface="Roboto"/>
                <a:cs typeface="Roboto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1701457" y="1491334"/>
              <a:ext cx="1861998" cy="1033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4999"/>
                </a:lnSpc>
                <a:spcBef>
                  <a:spcPts val="2100"/>
                </a:spcBef>
                <a:spcAft>
                  <a:spcPts val="2100"/>
                </a:spcAft>
              </a:pPr>
              <a:endParaRPr lang="en-IN" sz="1800">
                <a:solidFill>
                  <a:srgbClr val="FFFFFF"/>
                </a:solidFill>
                <a:latin typeface="Times New Roman"/>
                <a:ea typeface="Roboto"/>
                <a:cs typeface="Roboto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4202931" y="1695546"/>
            <a:ext cx="3662372" cy="3728899"/>
            <a:chOff x="3600600" y="1170963"/>
            <a:chExt cx="1942800" cy="1569600"/>
          </a:xfrm>
        </p:grpSpPr>
        <p:sp>
          <p:nvSpPr>
            <p:cNvPr id="137" name="Google Shape;137;p6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3850611" y="1263036"/>
              <a:ext cx="1451700" cy="20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IN" sz="2600" b="1" u="sng" dirty="0">
                  <a:solidFill>
                    <a:srgbClr val="FFFFFF"/>
                  </a:solidFill>
                  <a:latin typeface="Times New Roman"/>
                  <a:ea typeface="Roboto"/>
                </a:rPr>
                <a:t>Customer</a:t>
              </a: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3734497" y="1568560"/>
              <a:ext cx="1744871" cy="950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00"/>
                </a:spcAft>
              </a:pPr>
              <a:endParaRPr lang="en-IN" sz="1800">
                <a:solidFill>
                  <a:srgbClr val="FFFFFF"/>
                </a:solidFill>
                <a:latin typeface="Times New Roman"/>
                <a:ea typeface="Roboto"/>
                <a:cs typeface="Roboto"/>
              </a:endParaRPr>
            </a:p>
          </p:txBody>
        </p:sp>
      </p:grpSp>
      <p:grpSp>
        <p:nvGrpSpPr>
          <p:cNvPr id="140" name="Google Shape;140;p6"/>
          <p:cNvGrpSpPr/>
          <p:nvPr/>
        </p:nvGrpSpPr>
        <p:grpSpPr>
          <a:xfrm>
            <a:off x="7935158" y="1715794"/>
            <a:ext cx="3662372" cy="3688403"/>
            <a:chOff x="5600920" y="1162762"/>
            <a:chExt cx="1942800" cy="1569600"/>
          </a:xfrm>
        </p:grpSpPr>
        <p:sp>
          <p:nvSpPr>
            <p:cNvPr id="141" name="Google Shape;141;p6"/>
            <p:cNvSpPr/>
            <p:nvPr/>
          </p:nvSpPr>
          <p:spPr>
            <a:xfrm flipH="1">
              <a:off x="5600920" y="1162762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5846470" y="1272922"/>
              <a:ext cx="1451700" cy="200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IN" sz="2600" u="sng">
                  <a:solidFill>
                    <a:srgbClr val="FFFFFF"/>
                  </a:solidFill>
                  <a:latin typeface="Times New Roman"/>
                  <a:ea typeface="Roboto"/>
                </a:rPr>
                <a:t>Portal Manager</a:t>
              </a:r>
              <a:endParaRPr lang="en-IN" sz="2600">
                <a:latin typeface="Times New Roman"/>
                <a:ea typeface="Roboto"/>
              </a:endParaRPr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5853210" y="1570688"/>
              <a:ext cx="1562861" cy="999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00"/>
                </a:spcAft>
              </a:pPr>
              <a:endParaRPr lang="en-IN" sz="1800" dirty="0">
                <a:solidFill>
                  <a:srgbClr val="FFFFFF"/>
                </a:solidFill>
                <a:latin typeface="Times New Roman"/>
                <a:ea typeface="Roboto"/>
                <a:cs typeface="Roboto"/>
              </a:endParaRPr>
            </a:p>
          </p:txBody>
        </p:sp>
      </p:grpSp>
      <p:grpSp>
        <p:nvGrpSpPr>
          <p:cNvPr id="144" name="Google Shape;144;p6"/>
          <p:cNvGrpSpPr/>
          <p:nvPr/>
        </p:nvGrpSpPr>
        <p:grpSpPr>
          <a:xfrm>
            <a:off x="3925564" y="3423187"/>
            <a:ext cx="490815" cy="463532"/>
            <a:chOff x="3157188" y="909150"/>
            <a:chExt cx="470400" cy="470400"/>
          </a:xfrm>
        </p:grpSpPr>
        <p:sp>
          <p:nvSpPr>
            <p:cNvPr id="145" name="Google Shape;145;p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7669262" y="3451968"/>
            <a:ext cx="490815" cy="463532"/>
            <a:chOff x="3157188" y="909150"/>
            <a:chExt cx="470400" cy="470400"/>
          </a:xfrm>
        </p:grpSpPr>
        <p:sp>
          <p:nvSpPr>
            <p:cNvPr id="148" name="Google Shape;148;p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latin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5FA7C4-151F-4943-C835-3113E3F69A38}"/>
              </a:ext>
            </a:extLst>
          </p:cNvPr>
          <p:cNvSpPr txBox="1"/>
          <p:nvPr/>
        </p:nvSpPr>
        <p:spPr>
          <a:xfrm>
            <a:off x="4352925" y="2457450"/>
            <a:ext cx="3514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b="1" u="sng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Google Shape;182;g15e6767a193_0_16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8E91DD-C20F-E6E1-4A48-98973E7F15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268" y="2968896"/>
            <a:ext cx="1998968" cy="17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0FDDEEA-EAF7-562E-A8DE-490CA9320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3" y="2920360"/>
            <a:ext cx="2743200" cy="1792649"/>
          </a:xfrm>
          <a:prstGeom prst="rect">
            <a:avLst/>
          </a:prstGeom>
        </p:spPr>
      </p:pic>
      <p:pic>
        <p:nvPicPr>
          <p:cNvPr id="11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F854B79A-86CF-7E77-89A7-D56F76A2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964" y="2972385"/>
            <a:ext cx="2143125" cy="1742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IN"/>
              <a:t>Proposed Solution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0" y="976755"/>
            <a:ext cx="12192000" cy="588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Developing a web portal for dissemination of service provider information to the all customer </a:t>
            </a:r>
          </a:p>
          <a:p>
            <a:pPr lvl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Service provider will register their services on the web portal by filling details like personal details, contact details, services they provide, experience, location, relevant certificates etc.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Customers will login on portal where they can search for the service provider and the desired services and appoint him to particular service by seeing the details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Service provider will visit the customer respective place and provide a service that customer wished for.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Customer pays a fees to service provider for their services and these all process update on the web portal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Customers will be able to give their reviews about services through the web portal.</a:t>
            </a:r>
          </a:p>
        </p:txBody>
      </p:sp>
      <p:sp>
        <p:nvSpPr>
          <p:cNvPr id="165" name="Google Shape;1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07-10-2022</a:t>
            </a:r>
          </a:p>
        </p:txBody>
      </p:sp>
      <p:sp>
        <p:nvSpPr>
          <p:cNvPr id="166" name="Google Shape;1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Service Provider System</a:t>
            </a:r>
            <a:endParaRPr lang="en-IN"/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e6767a193_0_1623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6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CASE DIAGRAM</a:t>
            </a:r>
            <a:endParaRPr/>
          </a:p>
        </p:txBody>
      </p:sp>
      <p:sp>
        <p:nvSpPr>
          <p:cNvPr id="174" name="Google Shape;174;g15e6767a193_0_16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30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E0CFA-C0E9-7B58-7ADE-265D4157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43" y="1053548"/>
            <a:ext cx="6838121" cy="5595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47BC-21BF-C49A-31FB-BD0F5DC0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F06D8-68B0-9CFE-B1E8-C99C33BF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1083364"/>
            <a:ext cx="9332844" cy="57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e6767a193_0_687"/>
          <p:cNvSpPr txBox="1">
            <a:spLocks noGrp="1"/>
          </p:cNvSpPr>
          <p:nvPr>
            <p:ph type="title"/>
          </p:nvPr>
        </p:nvSpPr>
        <p:spPr>
          <a:xfrm>
            <a:off x="0" y="91455"/>
            <a:ext cx="12192000" cy="88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Technologies Used</a:t>
            </a:r>
            <a:endParaRPr/>
          </a:p>
        </p:txBody>
      </p:sp>
      <p:sp>
        <p:nvSpPr>
          <p:cNvPr id="215" name="Google Shape;215;g15e6767a193_0_687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grpSp>
        <p:nvGrpSpPr>
          <p:cNvPr id="216" name="Google Shape;216;g15e6767a193_0_687"/>
          <p:cNvGrpSpPr/>
          <p:nvPr/>
        </p:nvGrpSpPr>
        <p:grpSpPr>
          <a:xfrm>
            <a:off x="3058764" y="1298217"/>
            <a:ext cx="6297374" cy="5150174"/>
            <a:chOff x="2820225" y="891450"/>
            <a:chExt cx="3175200" cy="3175200"/>
          </a:xfrm>
        </p:grpSpPr>
        <p:sp>
          <p:nvSpPr>
            <p:cNvPr id="217" name="Google Shape;217;g15e6767a193_0_687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15e6767a193_0_687"/>
            <p:cNvSpPr/>
            <p:nvPr/>
          </p:nvSpPr>
          <p:spPr>
            <a:xfrm rot="10800000">
              <a:off x="3175160" y="1104296"/>
              <a:ext cx="537900" cy="526200"/>
            </a:xfrm>
            <a:prstGeom prst="rtTriangl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g15e6767a193_0_687"/>
          <p:cNvGrpSpPr/>
          <p:nvPr/>
        </p:nvGrpSpPr>
        <p:grpSpPr>
          <a:xfrm>
            <a:off x="4998134" y="1110198"/>
            <a:ext cx="2642351" cy="1483643"/>
            <a:chOff x="3798075" y="775532"/>
            <a:chExt cx="1332300" cy="914700"/>
          </a:xfrm>
        </p:grpSpPr>
        <p:sp>
          <p:nvSpPr>
            <p:cNvPr id="220" name="Google Shape;220;g15e6767a193_0_687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HTML ensures the proper formatting of text and images for your Internet browser.</a:t>
              </a:r>
              <a:endPara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g15e6767a193_0_687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oogle Shape;222;g15e6767a193_0_687"/>
          <p:cNvGrpSpPr/>
          <p:nvPr/>
        </p:nvGrpSpPr>
        <p:grpSpPr>
          <a:xfrm>
            <a:off x="1619276" y="2132287"/>
            <a:ext cx="2642351" cy="1890319"/>
            <a:chOff x="2389575" y="2071477"/>
            <a:chExt cx="1332300" cy="914700"/>
          </a:xfrm>
        </p:grpSpPr>
        <p:sp>
          <p:nvSpPr>
            <p:cNvPr id="223" name="Google Shape;223;g15e6767a193_0_687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MySQL is an open source relational database management system which is an abbreviation for Structured Query Language.</a:t>
              </a:r>
              <a:endParaRPr sz="1450"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g15e6767a193_0_687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225" name="Google Shape;225;g15e6767a193_0_687"/>
          <p:cNvGrpSpPr/>
          <p:nvPr/>
        </p:nvGrpSpPr>
        <p:grpSpPr>
          <a:xfrm>
            <a:off x="8095270" y="4360887"/>
            <a:ext cx="2743211" cy="1744644"/>
            <a:chOff x="4731075" y="3367427"/>
            <a:chExt cx="1332302" cy="967849"/>
          </a:xfrm>
        </p:grpSpPr>
        <p:sp>
          <p:nvSpPr>
            <p:cNvPr id="226" name="Google Shape;226;g15e6767a193_0_687"/>
            <p:cNvSpPr/>
            <p:nvPr/>
          </p:nvSpPr>
          <p:spPr>
            <a:xfrm>
              <a:off x="4731077" y="3652176"/>
              <a:ext cx="1332300" cy="6831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designed for creating network-centric applications. It is complementary to and integrated with Java. </a:t>
              </a:r>
              <a:endParaRPr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g15e6767a193_0_687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228" name="Google Shape;228;g15e6767a193_0_687"/>
          <p:cNvGrpSpPr/>
          <p:nvPr/>
        </p:nvGrpSpPr>
        <p:grpSpPr>
          <a:xfrm>
            <a:off x="1718788" y="4360872"/>
            <a:ext cx="2645921" cy="2206739"/>
            <a:chOff x="2734175" y="3367177"/>
            <a:chExt cx="1334100" cy="1360505"/>
          </a:xfrm>
        </p:grpSpPr>
        <p:sp>
          <p:nvSpPr>
            <p:cNvPr id="229" name="Google Shape;229;g15e6767a193_0_687"/>
            <p:cNvSpPr/>
            <p:nvPr/>
          </p:nvSpPr>
          <p:spPr>
            <a:xfrm>
              <a:off x="2734175" y="3652182"/>
              <a:ext cx="1334100" cy="10755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the server-side languages that could be embedded into HTML, making it easier to add functionality to web pages without needing to call external files for data.</a:t>
              </a:r>
              <a:endParaRPr sz="1450">
                <a:solidFill>
                  <a:schemeClr val="lt1"/>
                </a:solidFill>
              </a:endParaRPr>
            </a:p>
          </p:txBody>
        </p:sp>
        <p:sp>
          <p:nvSpPr>
            <p:cNvPr id="230" name="Google Shape;230;g15e6767a193_0_687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PHP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231" name="Google Shape;231;g15e6767a193_0_687"/>
          <p:cNvGrpSpPr/>
          <p:nvPr/>
        </p:nvGrpSpPr>
        <p:grpSpPr>
          <a:xfrm>
            <a:off x="8095287" y="2335621"/>
            <a:ext cx="2642351" cy="1483643"/>
            <a:chOff x="5206575" y="2071477"/>
            <a:chExt cx="1332300" cy="914700"/>
          </a:xfrm>
        </p:grpSpPr>
        <p:sp>
          <p:nvSpPr>
            <p:cNvPr id="232" name="Google Shape;232;g15e6767a193_0_687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CSS is used to control the style of web document in a simple and easy way.</a:t>
              </a:r>
              <a:endParaRPr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g15e6767a193_0_687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234" name="Google Shape;234;g15e6767a193_0_687"/>
          <p:cNvGrpSpPr/>
          <p:nvPr/>
        </p:nvGrpSpPr>
        <p:grpSpPr>
          <a:xfrm>
            <a:off x="4908802" y="4586027"/>
            <a:ext cx="2642374" cy="1921065"/>
            <a:chOff x="4741518" y="3367427"/>
            <a:chExt cx="1332312" cy="1129308"/>
          </a:xfrm>
        </p:grpSpPr>
        <p:sp>
          <p:nvSpPr>
            <p:cNvPr id="235" name="Google Shape;235;g15e6767a193_0_687"/>
            <p:cNvSpPr/>
            <p:nvPr/>
          </p:nvSpPr>
          <p:spPr>
            <a:xfrm>
              <a:off x="4741530" y="3590135"/>
              <a:ext cx="1332300" cy="906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IN" sz="14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Designed to enable responsive development of mobile-first websites, Bootstrap provides a collection of syntax for template designs. </a:t>
              </a:r>
              <a:endParaRPr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endParaRPr sz="14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g15e6767a193_0_687"/>
            <p:cNvSpPr/>
            <p:nvPr/>
          </p:nvSpPr>
          <p:spPr>
            <a:xfrm>
              <a:off x="4741518" y="336742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Bootstrap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587</Words>
  <Application>Microsoft Office PowerPoint</Application>
  <PresentationFormat>Widescreen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Calibri</vt:lpstr>
      <vt:lpstr>Roboto</vt:lpstr>
      <vt:lpstr>Wingdings</vt:lpstr>
      <vt:lpstr>Office Theme</vt:lpstr>
      <vt:lpstr>Service Provider System</vt:lpstr>
      <vt:lpstr>Outlines</vt:lpstr>
      <vt:lpstr>Introduction </vt:lpstr>
      <vt:lpstr>Objectives </vt:lpstr>
      <vt:lpstr> Stakeholders</vt:lpstr>
      <vt:lpstr>Proposed Solution</vt:lpstr>
      <vt:lpstr>USE CASE DIAGRAM</vt:lpstr>
      <vt:lpstr>Process Flow</vt:lpstr>
      <vt:lpstr>Technologies Used</vt:lpstr>
      <vt:lpstr> Conclusion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Provider System</dc:title>
  <dc:creator>Sandesh Jain</dc:creator>
  <cp:lastModifiedBy>Ganesh Golhar</cp:lastModifiedBy>
  <cp:revision>273</cp:revision>
  <dcterms:created xsi:type="dcterms:W3CDTF">2021-09-09T09:10:05Z</dcterms:created>
  <dcterms:modified xsi:type="dcterms:W3CDTF">2022-10-13T06:02:51Z</dcterms:modified>
</cp:coreProperties>
</file>