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E23F-A26F-4C9A-853F-C4C3B91C3976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3285-4D26-46B5-BA0D-CAB4875B60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E23F-A26F-4C9A-853F-C4C3B91C3976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3285-4D26-46B5-BA0D-CAB4875B60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E23F-A26F-4C9A-853F-C4C3B91C3976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3285-4D26-46B5-BA0D-CAB4875B60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E23F-A26F-4C9A-853F-C4C3B91C3976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3285-4D26-46B5-BA0D-CAB4875B60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E23F-A26F-4C9A-853F-C4C3B91C3976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3285-4D26-46B5-BA0D-CAB4875B60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E23F-A26F-4C9A-853F-C4C3B91C3976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3285-4D26-46B5-BA0D-CAB4875B60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E23F-A26F-4C9A-853F-C4C3B91C3976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3285-4D26-46B5-BA0D-CAB4875B60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E23F-A26F-4C9A-853F-C4C3B91C3976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3285-4D26-46B5-BA0D-CAB4875B60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E23F-A26F-4C9A-853F-C4C3B91C3976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3285-4D26-46B5-BA0D-CAB4875B60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E23F-A26F-4C9A-853F-C4C3B91C3976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3285-4D26-46B5-BA0D-CAB4875B60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E23F-A26F-4C9A-853F-C4C3B91C3976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3285-4D26-46B5-BA0D-CAB4875B60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8E23F-A26F-4C9A-853F-C4C3B91C3976}" type="datetimeFigureOut">
              <a:rPr lang="en-US" smtClean="0"/>
              <a:pPr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53285-4D26-46B5-BA0D-CAB4875B60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1357298"/>
            <a:ext cx="7772400" cy="1470025"/>
          </a:xfrm>
        </p:spPr>
        <p:txBody>
          <a:bodyPr/>
          <a:lstStyle/>
          <a:p>
            <a:r>
              <a:rPr lang="en-GB" b="1" u="sng" dirty="0" smtClean="0"/>
              <a:t>Tsk</a:t>
            </a:r>
            <a:r>
              <a:rPr lang="en-GB" b="1" u="sng" dirty="0" smtClean="0"/>
              <a:t>-1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3643314"/>
            <a:ext cx="7343804" cy="1995486"/>
          </a:xfrm>
        </p:spPr>
        <p:txBody>
          <a:bodyPr>
            <a:normAutofit/>
          </a:bodyPr>
          <a:lstStyle/>
          <a:p>
            <a:pPr algn="l"/>
            <a:r>
              <a:rPr lang="en-GB" sz="2800" b="1" dirty="0" smtClean="0">
                <a:solidFill>
                  <a:schemeClr val="tx1"/>
                </a:solidFill>
              </a:rPr>
              <a:t>Screenshot of Solved </a:t>
            </a:r>
            <a:r>
              <a:rPr lang="en-GB" sz="2800" b="1" dirty="0" err="1" smtClean="0">
                <a:solidFill>
                  <a:schemeClr val="tx1"/>
                </a:solidFill>
              </a:rPr>
              <a:t>Postwigger</a:t>
            </a:r>
            <a:r>
              <a:rPr lang="en-GB" sz="2800" b="1" dirty="0" smtClean="0">
                <a:solidFill>
                  <a:schemeClr val="tx1"/>
                </a:solidFill>
              </a:rPr>
              <a:t> Labs:</a:t>
            </a:r>
          </a:p>
          <a:p>
            <a:pPr algn="l"/>
            <a:endParaRPr lang="en-GB" sz="2800" b="1" dirty="0">
              <a:solidFill>
                <a:schemeClr val="tx1"/>
              </a:solidFill>
            </a:endParaRPr>
          </a:p>
          <a:p>
            <a:pPr algn="l"/>
            <a:endParaRPr 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ab 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785794"/>
            <a:ext cx="8050085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Tsk-1</vt:lpstr>
      <vt:lpstr>Slide 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-1</dc:title>
  <dc:creator>hp</dc:creator>
  <cp:lastModifiedBy>hp</cp:lastModifiedBy>
  <cp:revision>2</cp:revision>
  <dcterms:created xsi:type="dcterms:W3CDTF">2022-02-10T08:27:09Z</dcterms:created>
  <dcterms:modified xsi:type="dcterms:W3CDTF">2022-02-10T12:30:42Z</dcterms:modified>
</cp:coreProperties>
</file>