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BD31-0535-4BF7-BE58-82FA92CA502C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2360-38C8-4BC9-ADF1-B25DA416B0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BD31-0535-4BF7-BE58-82FA92CA502C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2360-38C8-4BC9-ADF1-B25DA416B0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BD31-0535-4BF7-BE58-82FA92CA502C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2360-38C8-4BC9-ADF1-B25DA416B0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BD31-0535-4BF7-BE58-82FA92CA502C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2360-38C8-4BC9-ADF1-B25DA416B0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BD31-0535-4BF7-BE58-82FA92CA502C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2360-38C8-4BC9-ADF1-B25DA416B0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BD31-0535-4BF7-BE58-82FA92CA502C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2360-38C8-4BC9-ADF1-B25DA416B0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BD31-0535-4BF7-BE58-82FA92CA502C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2360-38C8-4BC9-ADF1-B25DA416B0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BD31-0535-4BF7-BE58-82FA92CA502C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2360-38C8-4BC9-ADF1-B25DA416B0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BD31-0535-4BF7-BE58-82FA92CA502C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2360-38C8-4BC9-ADF1-B25DA416B0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BD31-0535-4BF7-BE58-82FA92CA502C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2360-38C8-4BC9-ADF1-B25DA416B0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BD31-0535-4BF7-BE58-82FA92CA502C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2360-38C8-4BC9-ADF1-B25DA416B0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6BD31-0535-4BF7-BE58-82FA92CA502C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82360-38C8-4BC9-ADF1-B25DA416B0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6" y="357166"/>
            <a:ext cx="7772400" cy="1470025"/>
          </a:xfrm>
        </p:spPr>
        <p:txBody>
          <a:bodyPr>
            <a:normAutofit/>
          </a:bodyPr>
          <a:lstStyle/>
          <a:p>
            <a:r>
              <a:rPr lang="en-GB" sz="3200" b="1" dirty="0" smtClean="0"/>
              <a:t>Task-2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143116"/>
            <a:ext cx="9144000" cy="4500594"/>
          </a:xfrm>
        </p:spPr>
        <p:txBody>
          <a:bodyPr>
            <a:normAutofit/>
          </a:bodyPr>
          <a:lstStyle/>
          <a:p>
            <a:r>
              <a:rPr lang="en-GB" sz="3600" b="1" u="sng" dirty="0" smtClean="0">
                <a:solidFill>
                  <a:schemeClr val="tx1"/>
                </a:solidFill>
              </a:rPr>
              <a:t>Report </a:t>
            </a:r>
          </a:p>
          <a:p>
            <a:endParaRPr lang="en-GB" sz="4000" b="1" dirty="0" smtClean="0">
              <a:solidFill>
                <a:schemeClr val="tx1"/>
              </a:solidFill>
            </a:endParaRPr>
          </a:p>
          <a:p>
            <a:pPr algn="l"/>
            <a:r>
              <a:rPr lang="en-GB" sz="2400" b="1" dirty="0" smtClean="0">
                <a:solidFill>
                  <a:schemeClr val="tx1"/>
                </a:solidFill>
              </a:rPr>
              <a:t>Title</a:t>
            </a:r>
            <a:r>
              <a:rPr lang="en-GB" sz="2400" dirty="0" smtClean="0">
                <a:solidFill>
                  <a:schemeClr val="tx1"/>
                </a:solidFill>
              </a:rPr>
              <a:t>- </a:t>
            </a:r>
            <a:r>
              <a:rPr lang="en-US" sz="2000" dirty="0" smtClean="0">
                <a:solidFill>
                  <a:schemeClr val="tx1"/>
                </a:solidFill>
              </a:rPr>
              <a:t>found vulnerabilities using </a:t>
            </a:r>
            <a:r>
              <a:rPr lang="en-US" sz="2000" dirty="0" err="1" smtClean="0">
                <a:solidFill>
                  <a:schemeClr val="tx1"/>
                </a:solidFill>
              </a:rPr>
              <a:t>Netsparker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l"/>
            <a:endParaRPr lang="en-GB" sz="2000" dirty="0">
              <a:solidFill>
                <a:schemeClr val="tx1"/>
              </a:solidFill>
            </a:endParaRPr>
          </a:p>
          <a:p>
            <a:pPr algn="l"/>
            <a:r>
              <a:rPr lang="en-GB" sz="2000" b="1" dirty="0" smtClean="0">
                <a:solidFill>
                  <a:schemeClr val="tx1"/>
                </a:solidFill>
              </a:rPr>
              <a:t>Domain- </a:t>
            </a:r>
            <a:r>
              <a:rPr lang="en-US" sz="2000" dirty="0"/>
              <a:t> </a:t>
            </a:r>
            <a:r>
              <a:rPr lang="en-US" sz="2000" dirty="0" smtClean="0">
                <a:solidFill>
                  <a:schemeClr val="tx1"/>
                </a:solidFill>
              </a:rPr>
              <a:t>webappsecurity.com</a:t>
            </a:r>
          </a:p>
          <a:p>
            <a:pPr algn="l"/>
            <a:endParaRPr lang="en-GB" sz="2000" dirty="0">
              <a:solidFill>
                <a:schemeClr val="tx1"/>
              </a:solidFill>
            </a:endParaRPr>
          </a:p>
          <a:p>
            <a:pPr algn="l"/>
            <a:r>
              <a:rPr lang="en-GB" sz="2400" b="1" dirty="0" err="1" smtClean="0">
                <a:solidFill>
                  <a:schemeClr val="tx1"/>
                </a:solidFill>
              </a:rPr>
              <a:t>SubDomain</a:t>
            </a:r>
            <a:r>
              <a:rPr lang="en-GB" sz="2400" b="1" dirty="0" smtClean="0">
                <a:solidFill>
                  <a:schemeClr val="tx1"/>
                </a:solidFill>
              </a:rPr>
              <a:t>- </a:t>
            </a:r>
            <a:r>
              <a:rPr lang="en-GB" sz="2000" dirty="0" smtClean="0">
                <a:solidFill>
                  <a:schemeClr val="tx1"/>
                </a:solidFill>
              </a:rPr>
              <a:t>zero</a:t>
            </a:r>
            <a:r>
              <a:rPr lang="en-GB" sz="2000" b="1" dirty="0" smtClean="0"/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webappsecurity.com</a:t>
            </a:r>
            <a:endParaRPr lang="en-GB" sz="2000" b="1" dirty="0" smtClean="0"/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/>
            <a:endParaRPr lang="en-US" sz="2000" b="1" dirty="0" smtClean="0">
              <a:solidFill>
                <a:schemeClr val="tx1"/>
              </a:solidFill>
            </a:endParaRPr>
          </a:p>
          <a:p>
            <a:pPr algn="l"/>
            <a:endParaRPr lang="en-GB" sz="2400" dirty="0" smtClean="0">
              <a:solidFill>
                <a:schemeClr val="tx1"/>
              </a:solidFill>
            </a:endParaRPr>
          </a:p>
          <a:p>
            <a:endParaRPr lang="en-GB" sz="4000" b="1" dirty="0">
              <a:solidFill>
                <a:schemeClr val="tx1"/>
              </a:solidFill>
            </a:endParaRPr>
          </a:p>
          <a:p>
            <a:endParaRPr lang="en-US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686800" cy="6858000"/>
          </a:xfrm>
        </p:spPr>
        <p:txBody>
          <a:bodyPr>
            <a:normAutofit/>
          </a:bodyPr>
          <a:lstStyle/>
          <a:p>
            <a:pPr>
              <a:buNone/>
            </a:pPr>
            <a:endParaRPr lang="en-GB" sz="2400" b="1" dirty="0"/>
          </a:p>
          <a:p>
            <a:pPr>
              <a:buNone/>
            </a:pPr>
            <a:r>
              <a:rPr lang="en-GB" sz="2400" b="1" dirty="0" smtClean="0"/>
              <a:t>Steps-</a:t>
            </a:r>
          </a:p>
          <a:p>
            <a:pPr>
              <a:buNone/>
            </a:pPr>
            <a:endParaRPr lang="en-GB" sz="2000" b="1" dirty="0" smtClean="0"/>
          </a:p>
          <a:p>
            <a:r>
              <a:rPr lang="en-GB" sz="2000" dirty="0"/>
              <a:t>Step 1: Add Website you want to s to the dialogue box.</a:t>
            </a:r>
          </a:p>
          <a:p>
            <a:r>
              <a:rPr lang="en-GB" sz="2000" dirty="0"/>
              <a:t>Step 2: Define the customization option to scan as per your need</a:t>
            </a:r>
          </a:p>
          <a:p>
            <a:r>
              <a:rPr lang="en-GB" sz="2000" dirty="0"/>
              <a:t>Step 3: It will start scanning it automatically</a:t>
            </a:r>
          </a:p>
          <a:p>
            <a:r>
              <a:rPr lang="en-GB" sz="2000" dirty="0"/>
              <a:t>Step 4: Choose any one of the Critical Vulnerabilities. </a:t>
            </a:r>
            <a:endParaRPr lang="en-GB" sz="2000" dirty="0" smtClean="0"/>
          </a:p>
          <a:p>
            <a:pPr>
              <a:buNone/>
            </a:pPr>
            <a:endParaRPr lang="en-GB" sz="2400" b="1" dirty="0" smtClean="0"/>
          </a:p>
          <a:p>
            <a:pPr>
              <a:buNone/>
            </a:pPr>
            <a:r>
              <a:rPr lang="en-GB" sz="2400" b="1" dirty="0" err="1" smtClean="0"/>
              <a:t>Valnerabilities</a:t>
            </a:r>
            <a:r>
              <a:rPr lang="en-GB" sz="2400" b="1" dirty="0" smtClean="0"/>
              <a:t>  Details-  </a:t>
            </a:r>
            <a:r>
              <a:rPr lang="en-GB" sz="2000" dirty="0" err="1" smtClean="0"/>
              <a:t>netsparker</a:t>
            </a:r>
            <a:r>
              <a:rPr lang="en-GB" sz="2000" dirty="0" smtClean="0"/>
              <a:t> Identify The You are using an</a:t>
            </a:r>
          </a:p>
          <a:p>
            <a:pPr algn="ctr">
              <a:buNone/>
            </a:pPr>
            <a:r>
              <a:rPr lang="en-GB" sz="2000" dirty="0" smtClean="0"/>
              <a:t>out of Version Of Tomcat </a:t>
            </a:r>
          </a:p>
          <a:p>
            <a:pPr algn="ctr">
              <a:buNone/>
            </a:pPr>
            <a:endParaRPr lang="en-GB" sz="2400" b="1" dirty="0"/>
          </a:p>
          <a:p>
            <a:pPr>
              <a:buNone/>
            </a:pPr>
            <a:r>
              <a:rPr lang="en-GB" sz="2400" b="1" dirty="0" smtClean="0"/>
              <a:t>Impact- </a:t>
            </a:r>
            <a:r>
              <a:rPr lang="en-GB" sz="2000" dirty="0" smtClean="0"/>
              <a:t>old version of software ,It may be attack of </a:t>
            </a:r>
            <a:r>
              <a:rPr lang="en-GB" sz="2000" dirty="0" err="1" smtClean="0"/>
              <a:t>Valnerbilitles</a:t>
            </a:r>
            <a:endParaRPr lang="en-GB" sz="2400" dirty="0" smtClean="0"/>
          </a:p>
          <a:p>
            <a:pPr>
              <a:buNone/>
            </a:pPr>
            <a:endParaRPr lang="en-GB" sz="2400" dirty="0"/>
          </a:p>
          <a:p>
            <a:pPr>
              <a:buNone/>
            </a:pPr>
            <a:r>
              <a:rPr lang="en-GB" sz="2400" b="1" dirty="0" smtClean="0"/>
              <a:t>Remedy-  </a:t>
            </a:r>
            <a:r>
              <a:rPr lang="en-GB" sz="2000" dirty="0" smtClean="0"/>
              <a:t>Please Upgrade On Installation Of  Tomcat  to latest     version</a:t>
            </a:r>
            <a:endParaRPr lang="en-GB" sz="2400" dirty="0" smtClean="0"/>
          </a:p>
          <a:p>
            <a:pPr>
              <a:buNone/>
            </a:pPr>
            <a:endParaRPr lang="en-GB" sz="2400" dirty="0"/>
          </a:p>
          <a:p>
            <a:pPr>
              <a:buNone/>
            </a:pPr>
            <a:endParaRPr lang="en-GB" sz="2400" dirty="0" smtClean="0"/>
          </a:p>
          <a:p>
            <a:pPr>
              <a:buNone/>
            </a:pPr>
            <a:endParaRPr lang="en-US" sz="2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400" b="1" dirty="0" smtClean="0"/>
              <a:t>Screenshot-</a:t>
            </a:r>
          </a:p>
          <a:p>
            <a:pPr>
              <a:buNone/>
            </a:pPr>
            <a:endParaRPr lang="en-GB" sz="2400" b="1" dirty="0"/>
          </a:p>
          <a:p>
            <a:pPr>
              <a:buNone/>
            </a:pPr>
            <a:endParaRPr lang="en-US" sz="2400" b="1" dirty="0"/>
          </a:p>
        </p:txBody>
      </p:sp>
      <p:pic>
        <p:nvPicPr>
          <p:cNvPr id="4" name="Picture 3" descr="Screenshot (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1071546"/>
            <a:ext cx="8220396" cy="36911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57</Words>
  <Application>Microsoft Office PowerPoint</Application>
  <PresentationFormat>On-screen Show (4:3)</PresentationFormat>
  <Paragraphs>27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Task-2</vt:lpstr>
      <vt:lpstr>Slide 2</vt:lpstr>
      <vt:lpstr>Slide 3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Lab-2</dc:title>
  <dc:creator>hp</dc:creator>
  <cp:lastModifiedBy>hp</cp:lastModifiedBy>
  <cp:revision>15</cp:revision>
  <dcterms:created xsi:type="dcterms:W3CDTF">2022-02-10T08:34:17Z</dcterms:created>
  <dcterms:modified xsi:type="dcterms:W3CDTF">2022-02-10T12:29:25Z</dcterms:modified>
</cp:coreProperties>
</file>