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BD31-0535-4BF7-BE58-82FA92CA502C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2360-38C8-4BC9-ADF1-B25DA416B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7772400" cy="1470025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Task-3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43116"/>
            <a:ext cx="9144000" cy="4500594"/>
          </a:xfrm>
        </p:spPr>
        <p:txBody>
          <a:bodyPr>
            <a:normAutofit/>
          </a:bodyPr>
          <a:lstStyle/>
          <a:p>
            <a:r>
              <a:rPr lang="en-GB" sz="3600" b="1" u="sng" dirty="0" smtClean="0">
                <a:solidFill>
                  <a:schemeClr val="tx1"/>
                </a:solidFill>
              </a:rPr>
              <a:t>Report </a:t>
            </a:r>
          </a:p>
          <a:p>
            <a:endParaRPr lang="en-GB" sz="4000" b="1" dirty="0" smtClean="0">
              <a:solidFill>
                <a:schemeClr val="tx1"/>
              </a:solidFill>
            </a:endParaRPr>
          </a:p>
          <a:p>
            <a:pPr algn="l"/>
            <a:r>
              <a:rPr lang="en-GB" sz="2400" b="1" dirty="0" smtClean="0">
                <a:solidFill>
                  <a:schemeClr val="tx1"/>
                </a:solidFill>
              </a:rPr>
              <a:t>Title</a:t>
            </a:r>
            <a:r>
              <a:rPr lang="en-GB" sz="2400" dirty="0" smtClean="0">
                <a:solidFill>
                  <a:schemeClr val="tx1"/>
                </a:solidFill>
              </a:rPr>
              <a:t>- </a:t>
            </a:r>
            <a:r>
              <a:rPr lang="en-US" sz="2000" dirty="0" smtClean="0">
                <a:solidFill>
                  <a:schemeClr val="tx1"/>
                </a:solidFill>
              </a:rPr>
              <a:t>Cross Site Scripting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GB" sz="2000" dirty="0">
              <a:solidFill>
                <a:schemeClr val="tx1"/>
              </a:solidFill>
            </a:endParaRPr>
          </a:p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Domain- 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Valnewb.com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GB" sz="2000" dirty="0">
              <a:solidFill>
                <a:schemeClr val="tx1"/>
              </a:solidFill>
            </a:endParaRPr>
          </a:p>
          <a:p>
            <a:pPr algn="l"/>
            <a:r>
              <a:rPr lang="en-GB" sz="2400" b="1" dirty="0" err="1" smtClean="0">
                <a:solidFill>
                  <a:schemeClr val="tx1"/>
                </a:solidFill>
              </a:rPr>
              <a:t>SubDomain</a:t>
            </a:r>
            <a:r>
              <a:rPr lang="en-GB" sz="2400" b="1" dirty="0" smtClean="0">
                <a:solidFill>
                  <a:schemeClr val="tx1"/>
                </a:solidFill>
              </a:rPr>
              <a:t>- </a:t>
            </a:r>
            <a:r>
              <a:rPr lang="en-GB" sz="2000" dirty="0" smtClean="0">
                <a:solidFill>
                  <a:schemeClr val="tx1"/>
                </a:solidFill>
              </a:rPr>
              <a:t>test.vulnweb.com</a:t>
            </a:r>
            <a:endParaRPr lang="en-GB" sz="2000" b="1" dirty="0" smtClean="0"/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GB" sz="2400" dirty="0" smtClean="0">
              <a:solidFill>
                <a:schemeClr val="tx1"/>
              </a:solidFill>
            </a:endParaRPr>
          </a:p>
          <a:p>
            <a:endParaRPr lang="en-GB" sz="4000" b="1" dirty="0">
              <a:solidFill>
                <a:schemeClr val="tx1"/>
              </a:solidFill>
            </a:endParaRPr>
          </a:p>
          <a:p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2400" b="1" dirty="0"/>
          </a:p>
          <a:p>
            <a:pPr>
              <a:buNone/>
            </a:pPr>
            <a:r>
              <a:rPr lang="en-GB" sz="2400" b="1" dirty="0" smtClean="0"/>
              <a:t>Steps-</a:t>
            </a:r>
          </a:p>
          <a:p>
            <a:pPr>
              <a:buNone/>
            </a:pPr>
            <a:endParaRPr lang="en-GB" sz="2000" b="1" dirty="0" smtClean="0"/>
          </a:p>
          <a:p>
            <a:r>
              <a:rPr lang="en-GB" sz="2000" dirty="0" smtClean="0"/>
              <a:t>Step 1: Visit http://testasp.vulnweb.com/</a:t>
            </a:r>
          </a:p>
          <a:p>
            <a:r>
              <a:rPr lang="en-GB" sz="2000" dirty="0" smtClean="0"/>
              <a:t>Step 2: On the top menu you will find a search option.</a:t>
            </a:r>
          </a:p>
          <a:p>
            <a:r>
              <a:rPr lang="en-GB" sz="2000" dirty="0" smtClean="0"/>
              <a:t>Step 3: Click on it and you will be prompted with the Search box.</a:t>
            </a:r>
          </a:p>
          <a:p>
            <a:r>
              <a:rPr lang="en-GB" sz="2000" dirty="0" smtClean="0"/>
              <a:t>Step 4: </a:t>
            </a:r>
            <a:r>
              <a:rPr lang="en-GB" sz="2000" dirty="0" smtClean="0"/>
              <a:t>Now you can find different payloads for XSS. </a:t>
            </a:r>
          </a:p>
          <a:p>
            <a:r>
              <a:rPr lang="en-GB" sz="2000" dirty="0" smtClean="0"/>
              <a:t>Step </a:t>
            </a:r>
            <a:r>
              <a:rPr lang="en-GB" sz="2000" dirty="0" smtClean="0"/>
              <a:t>5: </a:t>
            </a:r>
            <a:r>
              <a:rPr lang="en-GB" sz="2000" dirty="0" smtClean="0"/>
              <a:t>Send the request to the intruder and paste all the payloads.</a:t>
            </a:r>
          </a:p>
          <a:p>
            <a:r>
              <a:rPr lang="en-GB" sz="2000" dirty="0" smtClean="0"/>
              <a:t>Step </a:t>
            </a:r>
            <a:r>
              <a:rPr lang="en-GB" sz="2000" dirty="0" smtClean="0"/>
              <a:t>6: </a:t>
            </a:r>
            <a:r>
              <a:rPr lang="en-GB" sz="2000" dirty="0" smtClean="0"/>
              <a:t>Try to find a successful payload for XSS.</a:t>
            </a:r>
          </a:p>
          <a:p>
            <a:r>
              <a:rPr lang="en-GB" sz="2000" dirty="0" smtClean="0"/>
              <a:t>Step </a:t>
            </a:r>
            <a:r>
              <a:rPr lang="en-GB" sz="2000" dirty="0" smtClean="0"/>
              <a:t>7: </a:t>
            </a:r>
            <a:r>
              <a:rPr lang="en-GB" sz="2000" dirty="0" smtClean="0"/>
              <a:t>Prepare a report for it</a:t>
            </a:r>
            <a:r>
              <a:rPr lang="en-GB" sz="2000" dirty="0" smtClean="0"/>
              <a:t>.</a:t>
            </a:r>
          </a:p>
          <a:p>
            <a:endParaRPr lang="en-GB" sz="2400" b="1" dirty="0"/>
          </a:p>
          <a:p>
            <a:pPr>
              <a:buNone/>
            </a:pPr>
            <a:r>
              <a:rPr lang="en-GB" sz="2400" b="1" dirty="0" smtClean="0"/>
              <a:t>Impact- </a:t>
            </a:r>
            <a:r>
              <a:rPr lang="en-GB" sz="2000" dirty="0" smtClean="0"/>
              <a:t>Cross Site </a:t>
            </a:r>
            <a:r>
              <a:rPr lang="en-GB" sz="2000" dirty="0" err="1" smtClean="0"/>
              <a:t>Scrpting</a:t>
            </a:r>
            <a:r>
              <a:rPr lang="en-GB" sz="2000" dirty="0" smtClean="0"/>
              <a:t> Can Lead To </a:t>
            </a:r>
            <a:r>
              <a:rPr lang="en-GB" sz="2000" dirty="0" err="1" smtClean="0"/>
              <a:t>Steling</a:t>
            </a:r>
            <a:r>
              <a:rPr lang="en-GB" sz="2000" dirty="0" smtClean="0"/>
              <a:t> Of Your User Data</a:t>
            </a:r>
          </a:p>
          <a:p>
            <a:pPr>
              <a:buNone/>
            </a:pPr>
            <a:r>
              <a:rPr lang="en-GB" sz="2000" dirty="0" smtClean="0"/>
              <a:t>       </a:t>
            </a:r>
            <a:r>
              <a:rPr lang="en-GB" sz="2000" dirty="0" smtClean="0"/>
              <a:t>          </a:t>
            </a:r>
            <a:r>
              <a:rPr lang="en-GB" sz="2000" dirty="0" smtClean="0"/>
              <a:t>And It Can Be Harmful For Your Website/Company.</a:t>
            </a:r>
            <a:endParaRPr lang="en-GB" sz="2400" dirty="0" smtClean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/>
              <a:t>MITIGRATION-</a:t>
            </a:r>
            <a:r>
              <a:rPr lang="en-GB" sz="2400" dirty="0" smtClean="0"/>
              <a:t>   </a:t>
            </a:r>
            <a:r>
              <a:rPr lang="en-GB" sz="2000" dirty="0" smtClean="0"/>
              <a:t>If You Want To Prevent Your </a:t>
            </a:r>
            <a:r>
              <a:rPr lang="en-GB" sz="2000" dirty="0" smtClean="0"/>
              <a:t>Website </a:t>
            </a:r>
            <a:r>
              <a:rPr lang="en-GB" sz="2000" dirty="0" smtClean="0"/>
              <a:t>To Be Vulnerable Of</a:t>
            </a:r>
          </a:p>
          <a:p>
            <a:pPr>
              <a:buNone/>
            </a:pPr>
            <a:r>
              <a:rPr lang="en-GB" sz="2000" dirty="0" smtClean="0"/>
              <a:t>           </a:t>
            </a:r>
            <a:r>
              <a:rPr lang="en-GB" sz="2000" dirty="0" smtClean="0"/>
              <a:t>                 </a:t>
            </a:r>
            <a:r>
              <a:rPr lang="en-GB" sz="2000" dirty="0" smtClean="0"/>
              <a:t>Cross Site Scripting </a:t>
            </a:r>
            <a:r>
              <a:rPr lang="en-GB" sz="2000" dirty="0" smtClean="0"/>
              <a:t>Then </a:t>
            </a:r>
            <a:r>
              <a:rPr lang="en-GB" sz="2000" dirty="0" smtClean="0"/>
              <a:t>You Can Just Enable N</a:t>
            </a:r>
            <a:r>
              <a:rPr lang="en-GB" sz="2000" dirty="0" smtClean="0"/>
              <a:t>o </a:t>
            </a:r>
            <a:r>
              <a:rPr lang="en-GB" sz="2000" dirty="0" smtClean="0"/>
              <a:t>S</a:t>
            </a:r>
            <a:r>
              <a:rPr lang="en-GB" sz="2000" dirty="0" smtClean="0"/>
              <a:t>cript </a:t>
            </a:r>
            <a:r>
              <a:rPr lang="en-GB" sz="2000" dirty="0" smtClean="0"/>
              <a:t>In Browser.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/>
              <a:t>Screenshot-</a:t>
            </a:r>
          </a:p>
          <a:p>
            <a:pPr>
              <a:buNone/>
            </a:pPr>
            <a:endParaRPr lang="en-GB" sz="2400" b="1" dirty="0"/>
          </a:p>
          <a:p>
            <a:pPr>
              <a:buNone/>
            </a:pPr>
            <a:endParaRPr lang="en-US" sz="2400" b="1" dirty="0"/>
          </a:p>
        </p:txBody>
      </p:sp>
      <p:pic>
        <p:nvPicPr>
          <p:cNvPr id="7" name="Picture 6" descr="Screenshot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1" y="1071546"/>
            <a:ext cx="8443238" cy="42148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143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Task-3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</dc:title>
  <dc:creator>hp</dc:creator>
  <cp:lastModifiedBy>hp</cp:lastModifiedBy>
  <cp:revision>18</cp:revision>
  <dcterms:created xsi:type="dcterms:W3CDTF">2022-02-10T08:34:17Z</dcterms:created>
  <dcterms:modified xsi:type="dcterms:W3CDTF">2022-02-10T12:28:35Z</dcterms:modified>
</cp:coreProperties>
</file>