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0" r:id="rId3"/>
    <p:sldId id="257" r:id="rId4"/>
    <p:sldId id="262" r:id="rId5"/>
    <p:sldId id="264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3DC1EB-E8D5-4CDB-8C63-2CD76F4DF1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779757C-0FFA-4A7D-8252-F222E32D321C}">
      <dgm:prSet custT="1"/>
      <dgm:spPr/>
      <dgm:t>
        <a:bodyPr/>
        <a:lstStyle/>
        <a:p>
          <a:r>
            <a:rPr lang="en-US" sz="1800" dirty="0"/>
            <a:t>Harshitha-Programming and Implementation and Presentation</a:t>
          </a:r>
        </a:p>
      </dgm:t>
    </dgm:pt>
    <dgm:pt modelId="{B138A143-AA5D-4A65-96C1-370FA3233A2D}" type="parTrans" cxnId="{5E134DD5-2DDE-44AF-AF72-7D7C2F6DC40F}">
      <dgm:prSet/>
      <dgm:spPr/>
      <dgm:t>
        <a:bodyPr/>
        <a:lstStyle/>
        <a:p>
          <a:endParaRPr lang="en-US"/>
        </a:p>
      </dgm:t>
    </dgm:pt>
    <dgm:pt modelId="{7C7C4B52-D42B-45CF-9505-45484420B55B}" type="sibTrans" cxnId="{5E134DD5-2DDE-44AF-AF72-7D7C2F6DC40F}">
      <dgm:prSet/>
      <dgm:spPr/>
      <dgm:t>
        <a:bodyPr/>
        <a:lstStyle/>
        <a:p>
          <a:endParaRPr lang="en-US"/>
        </a:p>
      </dgm:t>
    </dgm:pt>
    <dgm:pt modelId="{10868894-ECFB-4575-8961-3F566DFE9374}">
      <dgm:prSet custT="1"/>
      <dgm:spPr/>
      <dgm:t>
        <a:bodyPr/>
        <a:lstStyle/>
        <a:p>
          <a:r>
            <a:rPr lang="en-US" sz="1800" dirty="0"/>
            <a:t>Anush-Designing and Programming</a:t>
          </a:r>
        </a:p>
      </dgm:t>
    </dgm:pt>
    <dgm:pt modelId="{BB97A1EE-849F-45DF-994C-1A57A66D7900}" type="parTrans" cxnId="{CD31CAE7-3A3F-4820-B366-0A512B0C89F3}">
      <dgm:prSet/>
      <dgm:spPr/>
      <dgm:t>
        <a:bodyPr/>
        <a:lstStyle/>
        <a:p>
          <a:endParaRPr lang="en-US"/>
        </a:p>
      </dgm:t>
    </dgm:pt>
    <dgm:pt modelId="{B7F57D31-6D58-4470-9A7D-9CDF4D5612E0}" type="sibTrans" cxnId="{CD31CAE7-3A3F-4820-B366-0A512B0C89F3}">
      <dgm:prSet/>
      <dgm:spPr/>
      <dgm:t>
        <a:bodyPr/>
        <a:lstStyle/>
        <a:p>
          <a:endParaRPr lang="en-US"/>
        </a:p>
      </dgm:t>
    </dgm:pt>
    <dgm:pt modelId="{A34DBD41-99C8-46C0-9C09-016E7896AE9B}">
      <dgm:prSet custT="1"/>
      <dgm:spPr/>
      <dgm:t>
        <a:bodyPr/>
        <a:lstStyle/>
        <a:p>
          <a:r>
            <a:rPr lang="en-US" sz="1800" dirty="0"/>
            <a:t>Karthik-Research and Analyzing</a:t>
          </a:r>
        </a:p>
      </dgm:t>
    </dgm:pt>
    <dgm:pt modelId="{84178550-C5E3-4004-84EC-60CE1810E888}" type="parTrans" cxnId="{A13E6555-1B0D-41EB-86AB-E58F7AD68A91}">
      <dgm:prSet/>
      <dgm:spPr/>
      <dgm:t>
        <a:bodyPr/>
        <a:lstStyle/>
        <a:p>
          <a:endParaRPr lang="en-US"/>
        </a:p>
      </dgm:t>
    </dgm:pt>
    <dgm:pt modelId="{74B38633-6409-4F20-AFD6-CF2385895765}" type="sibTrans" cxnId="{A13E6555-1B0D-41EB-86AB-E58F7AD68A91}">
      <dgm:prSet/>
      <dgm:spPr/>
      <dgm:t>
        <a:bodyPr/>
        <a:lstStyle/>
        <a:p>
          <a:endParaRPr lang="en-US"/>
        </a:p>
      </dgm:t>
    </dgm:pt>
    <dgm:pt modelId="{D2EC2BF7-43F8-44B6-891B-FACBD55CC981}">
      <dgm:prSet custT="1"/>
      <dgm:spPr/>
      <dgm:t>
        <a:bodyPr/>
        <a:lstStyle/>
        <a:p>
          <a:r>
            <a:rPr lang="en-US" sz="1800" dirty="0"/>
            <a:t>Vamsee- Programming</a:t>
          </a:r>
        </a:p>
      </dgm:t>
    </dgm:pt>
    <dgm:pt modelId="{DB15F7B7-6C2C-42EC-AF3D-77904B5B2AC0}" type="parTrans" cxnId="{797DDB22-0A0A-4EB8-95D9-222ADEAFBEE1}">
      <dgm:prSet/>
      <dgm:spPr/>
      <dgm:t>
        <a:bodyPr/>
        <a:lstStyle/>
        <a:p>
          <a:endParaRPr lang="en-US"/>
        </a:p>
      </dgm:t>
    </dgm:pt>
    <dgm:pt modelId="{88D02930-31D1-43F8-94CE-9B22EB65814C}" type="sibTrans" cxnId="{797DDB22-0A0A-4EB8-95D9-222ADEAFBEE1}">
      <dgm:prSet/>
      <dgm:spPr/>
      <dgm:t>
        <a:bodyPr/>
        <a:lstStyle/>
        <a:p>
          <a:endParaRPr lang="en-US"/>
        </a:p>
      </dgm:t>
    </dgm:pt>
    <dgm:pt modelId="{ACA61748-ED13-44F7-A297-8EF6BBF9CC7F}" type="pres">
      <dgm:prSet presAssocID="{E93DC1EB-E8D5-4CDB-8C63-2CD76F4DF18D}" presName="root" presStyleCnt="0">
        <dgm:presLayoutVars>
          <dgm:dir/>
          <dgm:resizeHandles val="exact"/>
        </dgm:presLayoutVars>
      </dgm:prSet>
      <dgm:spPr/>
    </dgm:pt>
    <dgm:pt modelId="{C49C5A1B-3644-45A8-9C71-E8B72964DEBC}" type="pres">
      <dgm:prSet presAssocID="{5779757C-0FFA-4A7D-8252-F222E32D321C}" presName="compNode" presStyleCnt="0"/>
      <dgm:spPr/>
    </dgm:pt>
    <dgm:pt modelId="{99127C35-9222-46BC-AF0F-C4493EEA9C26}" type="pres">
      <dgm:prSet presAssocID="{5779757C-0FFA-4A7D-8252-F222E32D32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881D4E0-D9FF-48B2-9EDC-C823D45A9C05}" type="pres">
      <dgm:prSet presAssocID="{5779757C-0FFA-4A7D-8252-F222E32D321C}" presName="spaceRect" presStyleCnt="0"/>
      <dgm:spPr/>
    </dgm:pt>
    <dgm:pt modelId="{B3B66D44-00BC-4609-87E1-753B857433BE}" type="pres">
      <dgm:prSet presAssocID="{5779757C-0FFA-4A7D-8252-F222E32D321C}" presName="textRect" presStyleLbl="revTx" presStyleIdx="0" presStyleCnt="4">
        <dgm:presLayoutVars>
          <dgm:chMax val="1"/>
          <dgm:chPref val="1"/>
        </dgm:presLayoutVars>
      </dgm:prSet>
      <dgm:spPr/>
    </dgm:pt>
    <dgm:pt modelId="{8EA8552B-C161-4DA5-87CD-4AD9F8C8CFEF}" type="pres">
      <dgm:prSet presAssocID="{7C7C4B52-D42B-45CF-9505-45484420B55B}" presName="sibTrans" presStyleCnt="0"/>
      <dgm:spPr/>
    </dgm:pt>
    <dgm:pt modelId="{9EB2CC6E-15D8-4496-A7F7-841B8725267B}" type="pres">
      <dgm:prSet presAssocID="{10868894-ECFB-4575-8961-3F566DFE9374}" presName="compNode" presStyleCnt="0"/>
      <dgm:spPr/>
    </dgm:pt>
    <dgm:pt modelId="{C38227F5-6051-4B78-80E1-3A69AB6CCDDA}" type="pres">
      <dgm:prSet presAssocID="{10868894-ECFB-4575-8961-3F566DFE937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67148B5-2B29-4524-9EB0-E536B68382D3}" type="pres">
      <dgm:prSet presAssocID="{10868894-ECFB-4575-8961-3F566DFE9374}" presName="spaceRect" presStyleCnt="0"/>
      <dgm:spPr/>
    </dgm:pt>
    <dgm:pt modelId="{F4D87F88-D83E-49B5-B207-E0740B80C07D}" type="pres">
      <dgm:prSet presAssocID="{10868894-ECFB-4575-8961-3F566DFE9374}" presName="textRect" presStyleLbl="revTx" presStyleIdx="1" presStyleCnt="4">
        <dgm:presLayoutVars>
          <dgm:chMax val="1"/>
          <dgm:chPref val="1"/>
        </dgm:presLayoutVars>
      </dgm:prSet>
      <dgm:spPr/>
    </dgm:pt>
    <dgm:pt modelId="{C73F05D8-02CE-4C4A-A2ED-1A17C8ACB1C3}" type="pres">
      <dgm:prSet presAssocID="{B7F57D31-6D58-4470-9A7D-9CDF4D5612E0}" presName="sibTrans" presStyleCnt="0"/>
      <dgm:spPr/>
    </dgm:pt>
    <dgm:pt modelId="{83967D92-9265-4724-A2ED-6037B5ECEEF5}" type="pres">
      <dgm:prSet presAssocID="{A34DBD41-99C8-46C0-9C09-016E7896AE9B}" presName="compNode" presStyleCnt="0"/>
      <dgm:spPr/>
    </dgm:pt>
    <dgm:pt modelId="{FFEA1256-44B3-442E-876B-4AEE2DA23EA4}" type="pres">
      <dgm:prSet presAssocID="{A34DBD41-99C8-46C0-9C09-016E7896AE9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21CE00E1-8B12-4614-8EC9-CCC2FCAD795B}" type="pres">
      <dgm:prSet presAssocID="{A34DBD41-99C8-46C0-9C09-016E7896AE9B}" presName="spaceRect" presStyleCnt="0"/>
      <dgm:spPr/>
    </dgm:pt>
    <dgm:pt modelId="{58BB7BA9-6BFC-4FC8-B98D-AF3B7E70C79A}" type="pres">
      <dgm:prSet presAssocID="{A34DBD41-99C8-46C0-9C09-016E7896AE9B}" presName="textRect" presStyleLbl="revTx" presStyleIdx="2" presStyleCnt="4">
        <dgm:presLayoutVars>
          <dgm:chMax val="1"/>
          <dgm:chPref val="1"/>
        </dgm:presLayoutVars>
      </dgm:prSet>
      <dgm:spPr/>
    </dgm:pt>
    <dgm:pt modelId="{E3C44652-2544-499E-92AC-D9D608BB425C}" type="pres">
      <dgm:prSet presAssocID="{74B38633-6409-4F20-AFD6-CF2385895765}" presName="sibTrans" presStyleCnt="0"/>
      <dgm:spPr/>
    </dgm:pt>
    <dgm:pt modelId="{5F94D4F0-B768-4A9D-A5F1-6DBF58D3D8D5}" type="pres">
      <dgm:prSet presAssocID="{D2EC2BF7-43F8-44B6-891B-FACBD55CC981}" presName="compNode" presStyleCnt="0"/>
      <dgm:spPr/>
    </dgm:pt>
    <dgm:pt modelId="{0F993FC4-59D7-492B-A473-9DDE6B6042EA}" type="pres">
      <dgm:prSet presAssocID="{D2EC2BF7-43F8-44B6-891B-FACBD55CC98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838619E-DFE9-4A28-885D-75874DD4EBC3}" type="pres">
      <dgm:prSet presAssocID="{D2EC2BF7-43F8-44B6-891B-FACBD55CC981}" presName="spaceRect" presStyleCnt="0"/>
      <dgm:spPr/>
    </dgm:pt>
    <dgm:pt modelId="{CB8CE123-76BA-4262-9993-E896B5143F64}" type="pres">
      <dgm:prSet presAssocID="{D2EC2BF7-43F8-44B6-891B-FACBD55CC98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CF33E01-C821-4DA3-ABB1-9FD2545118AD}" type="presOf" srcId="{10868894-ECFB-4575-8961-3F566DFE9374}" destId="{F4D87F88-D83E-49B5-B207-E0740B80C07D}" srcOrd="0" destOrd="0" presId="urn:microsoft.com/office/officeart/2018/2/layout/IconLabelList"/>
    <dgm:cxn modelId="{3C0EF20A-B7F3-4CB6-9705-9B9102334978}" type="presOf" srcId="{E93DC1EB-E8D5-4CDB-8C63-2CD76F4DF18D}" destId="{ACA61748-ED13-44F7-A297-8EF6BBF9CC7F}" srcOrd="0" destOrd="0" presId="urn:microsoft.com/office/officeart/2018/2/layout/IconLabelList"/>
    <dgm:cxn modelId="{95A3201D-1A4F-4DF4-97C7-2B1FF02AAC07}" type="presOf" srcId="{A34DBD41-99C8-46C0-9C09-016E7896AE9B}" destId="{58BB7BA9-6BFC-4FC8-B98D-AF3B7E70C79A}" srcOrd="0" destOrd="0" presId="urn:microsoft.com/office/officeart/2018/2/layout/IconLabelList"/>
    <dgm:cxn modelId="{797DDB22-0A0A-4EB8-95D9-222ADEAFBEE1}" srcId="{E93DC1EB-E8D5-4CDB-8C63-2CD76F4DF18D}" destId="{D2EC2BF7-43F8-44B6-891B-FACBD55CC981}" srcOrd="3" destOrd="0" parTransId="{DB15F7B7-6C2C-42EC-AF3D-77904B5B2AC0}" sibTransId="{88D02930-31D1-43F8-94CE-9B22EB65814C}"/>
    <dgm:cxn modelId="{34614937-E485-4ACF-992F-E7283386A840}" type="presOf" srcId="{D2EC2BF7-43F8-44B6-891B-FACBD55CC981}" destId="{CB8CE123-76BA-4262-9993-E896B5143F64}" srcOrd="0" destOrd="0" presId="urn:microsoft.com/office/officeart/2018/2/layout/IconLabelList"/>
    <dgm:cxn modelId="{A13E6555-1B0D-41EB-86AB-E58F7AD68A91}" srcId="{E93DC1EB-E8D5-4CDB-8C63-2CD76F4DF18D}" destId="{A34DBD41-99C8-46C0-9C09-016E7896AE9B}" srcOrd="2" destOrd="0" parTransId="{84178550-C5E3-4004-84EC-60CE1810E888}" sibTransId="{74B38633-6409-4F20-AFD6-CF2385895765}"/>
    <dgm:cxn modelId="{043443C8-74B5-4502-B9EA-39BEE761249F}" type="presOf" srcId="{5779757C-0FFA-4A7D-8252-F222E32D321C}" destId="{B3B66D44-00BC-4609-87E1-753B857433BE}" srcOrd="0" destOrd="0" presId="urn:microsoft.com/office/officeart/2018/2/layout/IconLabelList"/>
    <dgm:cxn modelId="{5E134DD5-2DDE-44AF-AF72-7D7C2F6DC40F}" srcId="{E93DC1EB-E8D5-4CDB-8C63-2CD76F4DF18D}" destId="{5779757C-0FFA-4A7D-8252-F222E32D321C}" srcOrd="0" destOrd="0" parTransId="{B138A143-AA5D-4A65-96C1-370FA3233A2D}" sibTransId="{7C7C4B52-D42B-45CF-9505-45484420B55B}"/>
    <dgm:cxn modelId="{CD31CAE7-3A3F-4820-B366-0A512B0C89F3}" srcId="{E93DC1EB-E8D5-4CDB-8C63-2CD76F4DF18D}" destId="{10868894-ECFB-4575-8961-3F566DFE9374}" srcOrd="1" destOrd="0" parTransId="{BB97A1EE-849F-45DF-994C-1A57A66D7900}" sibTransId="{B7F57D31-6D58-4470-9A7D-9CDF4D5612E0}"/>
    <dgm:cxn modelId="{931D0B9B-5BE9-4BE3-9F58-274D5784FD3C}" type="presParOf" srcId="{ACA61748-ED13-44F7-A297-8EF6BBF9CC7F}" destId="{C49C5A1B-3644-45A8-9C71-E8B72964DEBC}" srcOrd="0" destOrd="0" presId="urn:microsoft.com/office/officeart/2018/2/layout/IconLabelList"/>
    <dgm:cxn modelId="{89F099C9-791B-48F6-9C51-3F54893E2B45}" type="presParOf" srcId="{C49C5A1B-3644-45A8-9C71-E8B72964DEBC}" destId="{99127C35-9222-46BC-AF0F-C4493EEA9C26}" srcOrd="0" destOrd="0" presId="urn:microsoft.com/office/officeart/2018/2/layout/IconLabelList"/>
    <dgm:cxn modelId="{1216FD1A-107C-46A5-9E71-6DC84C585386}" type="presParOf" srcId="{C49C5A1B-3644-45A8-9C71-E8B72964DEBC}" destId="{F881D4E0-D9FF-48B2-9EDC-C823D45A9C05}" srcOrd="1" destOrd="0" presId="urn:microsoft.com/office/officeart/2018/2/layout/IconLabelList"/>
    <dgm:cxn modelId="{1FFBE66A-1DA4-49A9-92AD-C3B9CFC392A8}" type="presParOf" srcId="{C49C5A1B-3644-45A8-9C71-E8B72964DEBC}" destId="{B3B66D44-00BC-4609-87E1-753B857433BE}" srcOrd="2" destOrd="0" presId="urn:microsoft.com/office/officeart/2018/2/layout/IconLabelList"/>
    <dgm:cxn modelId="{8BECB22C-D18E-4810-A89E-F21FB59C6D57}" type="presParOf" srcId="{ACA61748-ED13-44F7-A297-8EF6BBF9CC7F}" destId="{8EA8552B-C161-4DA5-87CD-4AD9F8C8CFEF}" srcOrd="1" destOrd="0" presId="urn:microsoft.com/office/officeart/2018/2/layout/IconLabelList"/>
    <dgm:cxn modelId="{D4E3332D-2B62-4CF5-AEB3-3035F5E83422}" type="presParOf" srcId="{ACA61748-ED13-44F7-A297-8EF6BBF9CC7F}" destId="{9EB2CC6E-15D8-4496-A7F7-841B8725267B}" srcOrd="2" destOrd="0" presId="urn:microsoft.com/office/officeart/2018/2/layout/IconLabelList"/>
    <dgm:cxn modelId="{16F9DA2D-ED03-4CF9-99A7-8B7870BEF1F1}" type="presParOf" srcId="{9EB2CC6E-15D8-4496-A7F7-841B8725267B}" destId="{C38227F5-6051-4B78-80E1-3A69AB6CCDDA}" srcOrd="0" destOrd="0" presId="urn:microsoft.com/office/officeart/2018/2/layout/IconLabelList"/>
    <dgm:cxn modelId="{B355168E-A330-41B6-9B1C-3617E12FBA92}" type="presParOf" srcId="{9EB2CC6E-15D8-4496-A7F7-841B8725267B}" destId="{867148B5-2B29-4524-9EB0-E536B68382D3}" srcOrd="1" destOrd="0" presId="urn:microsoft.com/office/officeart/2018/2/layout/IconLabelList"/>
    <dgm:cxn modelId="{C774493D-74EC-414F-AC91-D0D798FD9D8B}" type="presParOf" srcId="{9EB2CC6E-15D8-4496-A7F7-841B8725267B}" destId="{F4D87F88-D83E-49B5-B207-E0740B80C07D}" srcOrd="2" destOrd="0" presId="urn:microsoft.com/office/officeart/2018/2/layout/IconLabelList"/>
    <dgm:cxn modelId="{6F765CAE-2F07-4A63-AC72-BAAD1C4583D0}" type="presParOf" srcId="{ACA61748-ED13-44F7-A297-8EF6BBF9CC7F}" destId="{C73F05D8-02CE-4C4A-A2ED-1A17C8ACB1C3}" srcOrd="3" destOrd="0" presId="urn:microsoft.com/office/officeart/2018/2/layout/IconLabelList"/>
    <dgm:cxn modelId="{50053775-92D3-4EA9-99D3-B60E6B204903}" type="presParOf" srcId="{ACA61748-ED13-44F7-A297-8EF6BBF9CC7F}" destId="{83967D92-9265-4724-A2ED-6037B5ECEEF5}" srcOrd="4" destOrd="0" presId="urn:microsoft.com/office/officeart/2018/2/layout/IconLabelList"/>
    <dgm:cxn modelId="{E90D35E8-6DAF-4B80-8B7A-A77FFC9ECC89}" type="presParOf" srcId="{83967D92-9265-4724-A2ED-6037B5ECEEF5}" destId="{FFEA1256-44B3-442E-876B-4AEE2DA23EA4}" srcOrd="0" destOrd="0" presId="urn:microsoft.com/office/officeart/2018/2/layout/IconLabelList"/>
    <dgm:cxn modelId="{B5A92EE5-DF7E-4816-8446-14D422505902}" type="presParOf" srcId="{83967D92-9265-4724-A2ED-6037B5ECEEF5}" destId="{21CE00E1-8B12-4614-8EC9-CCC2FCAD795B}" srcOrd="1" destOrd="0" presId="urn:microsoft.com/office/officeart/2018/2/layout/IconLabelList"/>
    <dgm:cxn modelId="{1B07F53D-2E23-4E59-ADC5-F29A7F7BA7D4}" type="presParOf" srcId="{83967D92-9265-4724-A2ED-6037B5ECEEF5}" destId="{58BB7BA9-6BFC-4FC8-B98D-AF3B7E70C79A}" srcOrd="2" destOrd="0" presId="urn:microsoft.com/office/officeart/2018/2/layout/IconLabelList"/>
    <dgm:cxn modelId="{5C01DA7B-D41A-493A-9A3B-6099D6895147}" type="presParOf" srcId="{ACA61748-ED13-44F7-A297-8EF6BBF9CC7F}" destId="{E3C44652-2544-499E-92AC-D9D608BB425C}" srcOrd="5" destOrd="0" presId="urn:microsoft.com/office/officeart/2018/2/layout/IconLabelList"/>
    <dgm:cxn modelId="{5AB3855D-A213-4654-A216-D927FD57F25F}" type="presParOf" srcId="{ACA61748-ED13-44F7-A297-8EF6BBF9CC7F}" destId="{5F94D4F0-B768-4A9D-A5F1-6DBF58D3D8D5}" srcOrd="6" destOrd="0" presId="urn:microsoft.com/office/officeart/2018/2/layout/IconLabelList"/>
    <dgm:cxn modelId="{F5CC863B-6D58-4546-93FD-FD5EAECB85BC}" type="presParOf" srcId="{5F94D4F0-B768-4A9D-A5F1-6DBF58D3D8D5}" destId="{0F993FC4-59D7-492B-A473-9DDE6B6042EA}" srcOrd="0" destOrd="0" presId="urn:microsoft.com/office/officeart/2018/2/layout/IconLabelList"/>
    <dgm:cxn modelId="{D9E231C5-4072-45B9-B72D-3D198D823450}" type="presParOf" srcId="{5F94D4F0-B768-4A9D-A5F1-6DBF58D3D8D5}" destId="{9838619E-DFE9-4A28-885D-75874DD4EBC3}" srcOrd="1" destOrd="0" presId="urn:microsoft.com/office/officeart/2018/2/layout/IconLabelList"/>
    <dgm:cxn modelId="{0BFB370C-15D1-494B-B153-2B840E912520}" type="presParOf" srcId="{5F94D4F0-B768-4A9D-A5F1-6DBF58D3D8D5}" destId="{CB8CE123-76BA-4262-9993-E896B5143F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127C35-9222-46BC-AF0F-C4493EEA9C26}">
      <dsp:nvSpPr>
        <dsp:cNvPr id="0" name=""/>
        <dsp:cNvSpPr/>
      </dsp:nvSpPr>
      <dsp:spPr>
        <a:xfrm>
          <a:off x="712197" y="543671"/>
          <a:ext cx="1063698" cy="10636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66D44-00BC-4609-87E1-753B857433BE}">
      <dsp:nvSpPr>
        <dsp:cNvPr id="0" name=""/>
        <dsp:cNvSpPr/>
      </dsp:nvSpPr>
      <dsp:spPr>
        <a:xfrm>
          <a:off x="62159" y="1973890"/>
          <a:ext cx="2363775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Harshitha-Programming and Implementation and Presentation</a:t>
          </a:r>
        </a:p>
      </dsp:txBody>
      <dsp:txXfrm>
        <a:off x="62159" y="1973890"/>
        <a:ext cx="2363775" cy="1012500"/>
      </dsp:txXfrm>
    </dsp:sp>
    <dsp:sp modelId="{C38227F5-6051-4B78-80E1-3A69AB6CCDDA}">
      <dsp:nvSpPr>
        <dsp:cNvPr id="0" name=""/>
        <dsp:cNvSpPr/>
      </dsp:nvSpPr>
      <dsp:spPr>
        <a:xfrm>
          <a:off x="3489632" y="543671"/>
          <a:ext cx="1063698" cy="10636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87F88-D83E-49B5-B207-E0740B80C07D}">
      <dsp:nvSpPr>
        <dsp:cNvPr id="0" name=""/>
        <dsp:cNvSpPr/>
      </dsp:nvSpPr>
      <dsp:spPr>
        <a:xfrm>
          <a:off x="2839594" y="1973890"/>
          <a:ext cx="2363775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Anush-Designing and Programming</a:t>
          </a:r>
        </a:p>
      </dsp:txBody>
      <dsp:txXfrm>
        <a:off x="2839594" y="1973890"/>
        <a:ext cx="2363775" cy="1012500"/>
      </dsp:txXfrm>
    </dsp:sp>
    <dsp:sp modelId="{FFEA1256-44B3-442E-876B-4AEE2DA23EA4}">
      <dsp:nvSpPr>
        <dsp:cNvPr id="0" name=""/>
        <dsp:cNvSpPr/>
      </dsp:nvSpPr>
      <dsp:spPr>
        <a:xfrm>
          <a:off x="6267068" y="543671"/>
          <a:ext cx="1063698" cy="10636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B7BA9-6BFC-4FC8-B98D-AF3B7E70C79A}">
      <dsp:nvSpPr>
        <dsp:cNvPr id="0" name=""/>
        <dsp:cNvSpPr/>
      </dsp:nvSpPr>
      <dsp:spPr>
        <a:xfrm>
          <a:off x="5617030" y="1973890"/>
          <a:ext cx="2363775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Karthik-Research and Analyzing</a:t>
          </a:r>
        </a:p>
      </dsp:txBody>
      <dsp:txXfrm>
        <a:off x="5617030" y="1973890"/>
        <a:ext cx="2363775" cy="1012500"/>
      </dsp:txXfrm>
    </dsp:sp>
    <dsp:sp modelId="{0F993FC4-59D7-492B-A473-9DDE6B6042EA}">
      <dsp:nvSpPr>
        <dsp:cNvPr id="0" name=""/>
        <dsp:cNvSpPr/>
      </dsp:nvSpPr>
      <dsp:spPr>
        <a:xfrm>
          <a:off x="9044504" y="543671"/>
          <a:ext cx="1063698" cy="10636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8CE123-76BA-4262-9993-E896B5143F64}">
      <dsp:nvSpPr>
        <dsp:cNvPr id="0" name=""/>
        <dsp:cNvSpPr/>
      </dsp:nvSpPr>
      <dsp:spPr>
        <a:xfrm>
          <a:off x="8394465" y="1973890"/>
          <a:ext cx="2363775" cy="101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Vamsee- Programming</a:t>
          </a:r>
        </a:p>
      </dsp:txBody>
      <dsp:txXfrm>
        <a:off x="8394465" y="1973890"/>
        <a:ext cx="2363775" cy="101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0DA0D32-561D-40DC-9451-0C1986C5DBAE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9066FEC-4E54-4C41-9FD3-9A82969B1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269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0D32-561D-40DC-9451-0C1986C5DBAE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6FEC-4E54-4C41-9FD3-9A82969B1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89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DA0D32-561D-40DC-9451-0C1986C5DBAE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9066FEC-4E54-4C41-9FD3-9A82969B1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336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DA0D32-561D-40DC-9451-0C1986C5DBAE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9066FEC-4E54-4C41-9FD3-9A82969B16AA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81583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DA0D32-561D-40DC-9451-0C1986C5DBAE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9066FEC-4E54-4C41-9FD3-9A82969B1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244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0D32-561D-40DC-9451-0C1986C5DBAE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6FEC-4E54-4C41-9FD3-9A82969B1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705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0D32-561D-40DC-9451-0C1986C5DBAE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6FEC-4E54-4C41-9FD3-9A82969B1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030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0D32-561D-40DC-9451-0C1986C5DBAE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6FEC-4E54-4C41-9FD3-9A82969B1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047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DA0D32-561D-40DC-9451-0C1986C5DBAE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9066FEC-4E54-4C41-9FD3-9A82969B1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50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0D32-561D-40DC-9451-0C1986C5DBAE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6FEC-4E54-4C41-9FD3-9A82969B1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64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0DA0D32-561D-40DC-9451-0C1986C5DBAE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9066FEC-4E54-4C41-9FD3-9A82969B1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595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0D32-561D-40DC-9451-0C1986C5DBAE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6FEC-4E54-4C41-9FD3-9A82969B1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16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0D32-561D-40DC-9451-0C1986C5DBAE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6FEC-4E54-4C41-9FD3-9A82969B1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89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0D32-561D-40DC-9451-0C1986C5DBAE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6FEC-4E54-4C41-9FD3-9A82969B1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2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0D32-561D-40DC-9451-0C1986C5DBAE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6FEC-4E54-4C41-9FD3-9A82969B1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99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0D32-561D-40DC-9451-0C1986C5DBAE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6FEC-4E54-4C41-9FD3-9A82969B1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902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A0D32-561D-40DC-9451-0C1986C5DBAE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6FEC-4E54-4C41-9FD3-9A82969B1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87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A0D32-561D-40DC-9451-0C1986C5DBAE}" type="datetimeFigureOut">
              <a:rPr lang="en-IN" smtClean="0"/>
              <a:t>16-06-2022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66FEC-4E54-4C41-9FD3-9A82969B1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393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992C6-EDAB-6F58-E441-45FE1C02F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V="1">
            <a:off x="1524000" y="1035698"/>
            <a:ext cx="9144000" cy="86665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119B0-9186-6C36-130D-90041B128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94318"/>
            <a:ext cx="9144000" cy="4063482"/>
          </a:xfrm>
        </p:spPr>
        <p:txBody>
          <a:bodyPr>
            <a:normAutofit/>
          </a:bodyPr>
          <a:lstStyle/>
          <a:p>
            <a:r>
              <a:rPr lang="en-US" sz="4000" b="1" dirty="0"/>
              <a:t>TEAM TINY CODERS</a:t>
            </a:r>
          </a:p>
          <a:p>
            <a:endParaRPr lang="en-US" sz="4000" b="1" dirty="0"/>
          </a:p>
          <a:p>
            <a:r>
              <a:rPr lang="en-US" sz="4000" b="1" dirty="0"/>
              <a:t>EMPLOYMENT MANAGEMENT  SYSTEM</a:t>
            </a:r>
            <a:r>
              <a:rPr lang="en-US" sz="4000" dirty="0">
                <a:solidFill>
                  <a:schemeClr val="bg1"/>
                </a:solidFill>
              </a:rPr>
              <a:t>ilekamparya </a:t>
            </a:r>
            <a:r>
              <a:rPr lang="en-US" sz="3200" dirty="0">
                <a:solidFill>
                  <a:schemeClr val="bg1"/>
                </a:solidFill>
              </a:rPr>
              <a:t>Vamsee          </a:t>
            </a:r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30505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626C8655-F166-4750-BA96-4360D907D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30862539-52F7-43D0-A2BC-ADDD91063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833C60-4F25-4608-841A-A093B76E1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6751948" cy="1293028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bg1"/>
                </a:solidFill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4DE9-8A87-4B12-BCD9-27A8BCF0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6770802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                                      </a:t>
            </a:r>
            <a:endParaRPr lang="en-US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Chilekampalli Sri Harshitha      E21CSEU0261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Dasari Anush Reddy                E21CSEU0270               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Chithirala Karthik                      E21CSEU0263   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Chitrakavi Surya </a:t>
            </a:r>
            <a:r>
              <a:rPr lang="en-US" dirty="0" err="1">
                <a:solidFill>
                  <a:schemeClr val="bg1"/>
                </a:solidFill>
              </a:rPr>
              <a:t>Vamsee</a:t>
            </a:r>
            <a:r>
              <a:rPr lang="en-US" dirty="0">
                <a:solidFill>
                  <a:schemeClr val="bg1"/>
                </a:solidFill>
              </a:rPr>
              <a:t>        E21CSEU0264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 useBgFill="1">
        <p:nvSpPr>
          <p:cNvPr id="8" name="Rounded Rectangle 14">
            <a:extLst>
              <a:ext uri="{FF2B5EF4-FFF2-40B4-BE49-F238E27FC236}">
                <a16:creationId xmlns:a16="http://schemas.microsoft.com/office/drawing/2014/main" id="{0EEA75DC-BD58-47FC-A49C-D8C946935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98475" y="1075591"/>
            <a:ext cx="3303482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What is the Importance of Teamwork? - Leverage Edu">
            <a:extLst>
              <a:ext uri="{FF2B5EF4-FFF2-40B4-BE49-F238E27FC236}">
                <a16:creationId xmlns:a16="http://schemas.microsoft.com/office/drawing/2014/main" id="{64442F54-9524-4EC9-8F39-FD4D11471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0446" y="2903304"/>
            <a:ext cx="2699540" cy="147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105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B28B-BBAB-E956-9D37-A55DF47A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45719"/>
          </a:xfrm>
        </p:spPr>
        <p:txBody>
          <a:bodyPr>
            <a:normAutofit fontScale="90000"/>
          </a:bodyPr>
          <a:lstStyle/>
          <a:p>
            <a:r>
              <a:rPr lang="en-US"/>
              <a:t>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7DFDC-1AFA-57A2-E69E-E01C98BCE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4374"/>
            <a:ext cx="10820400" cy="5454312"/>
          </a:xfrm>
        </p:spPr>
        <p:txBody>
          <a:bodyPr>
            <a:normAutofit fontScale="77500" lnSpcReduction="20000"/>
          </a:bodyPr>
          <a:lstStyle/>
          <a:p>
            <a:r>
              <a:rPr lang="en-US" sz="4100" b="1"/>
              <a:t>INTRODUCTION:</a:t>
            </a:r>
          </a:p>
          <a:p>
            <a:endParaRPr lang="en-US"/>
          </a:p>
          <a:p>
            <a:r>
              <a:rPr lang="en-US" sz="3500"/>
              <a:t>This Employee Management System stores information about its employees in its organization.</a:t>
            </a:r>
          </a:p>
          <a:p>
            <a:r>
              <a:rPr lang="en-US" sz="3500"/>
              <a:t>This contains employee information like employee id, name, salary, contact number , email id.</a:t>
            </a:r>
          </a:p>
          <a:p>
            <a:r>
              <a:rPr lang="en-US" sz="3500"/>
              <a:t>It is simple to use and to update any employee information.</a:t>
            </a:r>
          </a:p>
          <a:p>
            <a:r>
              <a:rPr lang="en-US" sz="3500"/>
              <a:t>Previously, employee records were stored manually, requiring a great deal of paper effort; however, this system accomplishes the task while saving time.</a:t>
            </a:r>
          </a:p>
          <a:p>
            <a:r>
              <a:rPr lang="en-US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is simple to use and to update any employee information It contains employee information like employee id, </a:t>
            </a:r>
            <a:endParaRPr lang="en-US" sz="2800"/>
          </a:p>
          <a:p>
            <a:r>
              <a:rPr lang="en-US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It contains employee information like employee id, </a:t>
            </a:r>
            <a:endParaRPr lang="en-US" sz="2800"/>
          </a:p>
          <a:p>
            <a:r>
              <a:rPr lang="en-US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contains employee information like employee id, </a:t>
            </a:r>
            <a:endParaRPr lang="en-US" sz="2800"/>
          </a:p>
          <a:p>
            <a:r>
              <a:rPr lang="en-US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contains employee information like employee id, </a:t>
            </a:r>
            <a:endParaRPr lang="en-US" sz="2800"/>
          </a:p>
          <a:p>
            <a:r>
              <a:rPr lang="en-US" sz="20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It contains employee information like employee id, 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7352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C456-277A-4779-8717-A4A8D44AE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728525"/>
          </a:xfrm>
        </p:spPr>
        <p:txBody>
          <a:bodyPr/>
          <a:lstStyle/>
          <a:p>
            <a:r>
              <a:rPr lang="en-US" dirty="0"/>
              <a:t>FLOW CHART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2F5ECC6-3285-5A11-DB29-78F093FBC3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902" y="2193925"/>
            <a:ext cx="8486195" cy="4024313"/>
          </a:xfrm>
        </p:spPr>
      </p:pic>
    </p:spTree>
    <p:extLst>
      <p:ext uri="{BB962C8B-B14F-4D97-AF65-F5344CB8AC3E}">
        <p14:creationId xmlns:p14="http://schemas.microsoft.com/office/powerpoint/2010/main" val="2234515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93488B-58CD-DACD-D981-2BEACD82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FLOW CHART 2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8A82A10-076B-EBDE-ADD5-2200B3A84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>
            <a:normAutofit/>
          </a:bodyPr>
          <a:lstStyle/>
          <a:p>
            <a:endParaRPr lang="en-US" sz="1600"/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F0469E2E-8E83-4550-818E-D4029111A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2493" y="746126"/>
            <a:ext cx="5513912" cy="547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28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68517-6455-4EC8-8FAC-F6638789B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0" y="764373"/>
            <a:ext cx="9886950" cy="1293028"/>
          </a:xfrm>
        </p:spPr>
        <p:txBody>
          <a:bodyPr>
            <a:normAutofit/>
          </a:bodyPr>
          <a:lstStyle/>
          <a:p>
            <a:r>
              <a:rPr lang="en-US" dirty="0"/>
              <a:t>Planned individual contribution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CD7598-8478-D8A7-1A2C-C5FC8CD53D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962333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8760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4855C1-05BA-49B1-A7AB-AD3820EF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1B3D9-54AB-4E0B-A938-808BC88B4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400" b="1" dirty="0"/>
              <a:t>     THANK YOU!</a:t>
            </a:r>
          </a:p>
        </p:txBody>
      </p:sp>
    </p:spTree>
    <p:extLst>
      <p:ext uri="{BB962C8B-B14F-4D97-AF65-F5344CB8AC3E}">
        <p14:creationId xmlns:p14="http://schemas.microsoft.com/office/powerpoint/2010/main" val="253243757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484</TotalTime>
  <Words>177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.</vt:lpstr>
      <vt:lpstr>TEAM MEMBERS</vt:lpstr>
      <vt:lpstr>.</vt:lpstr>
      <vt:lpstr>FLOW CHART</vt:lpstr>
      <vt:lpstr>FLOW CHART 2</vt:lpstr>
      <vt:lpstr>Planned individual contribution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creator>Dasari Anush</dc:creator>
  <cp:lastModifiedBy>Sri Harshitha Chilekampalli</cp:lastModifiedBy>
  <cp:revision>7</cp:revision>
  <dcterms:created xsi:type="dcterms:W3CDTF">2022-05-21T11:48:11Z</dcterms:created>
  <dcterms:modified xsi:type="dcterms:W3CDTF">2022-06-16T17:38:51Z</dcterms:modified>
</cp:coreProperties>
</file>