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sldIdLst>
    <p:sldId id="279" r:id="rId2"/>
    <p:sldId id="280" r:id="rId3"/>
    <p:sldId id="266" r:id="rId4"/>
    <p:sldId id="258" r:id="rId5"/>
    <p:sldId id="262" r:id="rId6"/>
    <p:sldId id="283" r:id="rId7"/>
    <p:sldId id="271" r:id="rId8"/>
    <p:sldId id="276" r:id="rId9"/>
    <p:sldId id="272" r:id="rId10"/>
    <p:sldId id="281" r:id="rId11"/>
    <p:sldId id="287" r:id="rId12"/>
    <p:sldId id="286" r:id="rId13"/>
    <p:sldId id="285" r:id="rId14"/>
    <p:sldId id="282" r:id="rId15"/>
    <p:sldId id="28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cs/tortoisegit/" TargetMode="External"/><Relationship Id="rId2" Type="http://schemas.openxmlformats.org/officeDocument/2006/relationships/hyperlink" Target="https://www.microsoft.com/en-us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ops.com/librar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8000" b="1" dirty="0">
                <a:solidFill>
                  <a:srgbClr val="002060"/>
                </a:solidFill>
              </a:rPr>
              <a:t>Using GIT and </a:t>
            </a:r>
            <a:r>
              <a:rPr lang="en-US" sz="8000" b="1" dirty="0" smtClean="0">
                <a:solidFill>
                  <a:srgbClr val="002060"/>
                </a:solidFill>
              </a:rPr>
              <a:t>Tortoise </a:t>
            </a:r>
            <a:r>
              <a:rPr lang="en-US" sz="8000" b="1" dirty="0" err="1" smtClean="0">
                <a:solidFill>
                  <a:srgbClr val="002060"/>
                </a:solidFill>
              </a:rPr>
              <a:t>Git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3683725"/>
            <a:ext cx="10515600" cy="2532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Group Members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Chatur Veda Vyas Kurma		S534687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Ganesh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Siripuram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	S534915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Sanjana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Baswapuram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S534595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Sai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Sree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Dachepalli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S534883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594" y="145144"/>
            <a:ext cx="3584432" cy="99173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Git</a:t>
            </a:r>
            <a:r>
              <a:rPr lang="en-US" sz="3200" dirty="0" smtClean="0"/>
              <a:t> Pull</a:t>
            </a:r>
            <a:endParaRPr lang="en-US" sz="7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641011"/>
            <a:ext cx="8142514" cy="6045200"/>
          </a:xfrm>
        </p:spPr>
      </p:pic>
    </p:spTree>
    <p:extLst>
      <p:ext uri="{BB962C8B-B14F-4D97-AF65-F5344CB8AC3E}">
        <p14:creationId xmlns:p14="http://schemas.microsoft.com/office/powerpoint/2010/main" val="2608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15" y="2229206"/>
            <a:ext cx="1133503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 smtClean="0"/>
              <a:t>between fetch and pull ?                 </a:t>
            </a:r>
            <a:br>
              <a:rPr lang="en-US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5619" y="3237949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830895" cy="3424237"/>
          </a:xfrm>
        </p:spPr>
      </p:pic>
    </p:spTree>
    <p:extLst>
      <p:ext uri="{BB962C8B-B14F-4D97-AF65-F5344CB8AC3E}">
        <p14:creationId xmlns:p14="http://schemas.microsoft.com/office/powerpoint/2010/main" val="39800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running commands on power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8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https://www.microsoft.com/en-us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Google Wikipedia</a:t>
            </a:r>
          </a:p>
          <a:p>
            <a:r>
              <a:rPr lang="en-US" dirty="0" smtClean="0">
                <a:hlinkClick r:id="rId3"/>
              </a:rPr>
              <a:t>https://tortoisegit.org/docs/tortoisegit/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https://devops.com/library/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9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Any Questions 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993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04950"/>
            <a:ext cx="10363826" cy="53862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78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1" y="-19325"/>
            <a:ext cx="3333205" cy="296960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73"/>
            <a:ext cx="3592286" cy="3004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1" y="3611879"/>
            <a:ext cx="3333205" cy="2677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6" y="3611879"/>
            <a:ext cx="3592286" cy="25596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96250" y="2950283"/>
            <a:ext cx="22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Sai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Sri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Dachepalli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178" y="2970492"/>
            <a:ext cx="2063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Ganesh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Siripuram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65249" y="635418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Sanjana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Baswapuram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859" y="6211527"/>
            <a:ext cx="269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Chatur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Veda Vyas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Kurma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383" y="469629"/>
            <a:ext cx="10515600" cy="74521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GIT and TORTOISEGIT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2312126"/>
            <a:ext cx="10363826" cy="3479074"/>
          </a:xfrm>
        </p:spPr>
        <p:txBody>
          <a:bodyPr/>
          <a:lstStyle/>
          <a:p>
            <a:r>
              <a:rPr lang="en-US" sz="2400" dirty="0" smtClean="0"/>
              <a:t>It is a Distributed Version Control System.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free open-source </a:t>
            </a:r>
            <a:r>
              <a:rPr lang="en-US" sz="2400" dirty="0" smtClean="0"/>
              <a:t>Client </a:t>
            </a:r>
            <a:r>
              <a:rPr lang="en-US" sz="2400" dirty="0"/>
              <a:t>for the </a:t>
            </a:r>
            <a:r>
              <a:rPr lang="en-US" sz="2400" dirty="0" err="1"/>
              <a:t>Git</a:t>
            </a:r>
            <a:r>
              <a:rPr lang="en-US" sz="2400" dirty="0"/>
              <a:t> Version Control System.</a:t>
            </a:r>
          </a:p>
          <a:p>
            <a:r>
              <a:rPr lang="en-US" sz="2400" dirty="0"/>
              <a:t>Manages Files over time.</a:t>
            </a:r>
          </a:p>
          <a:p>
            <a:r>
              <a:rPr lang="en-US" sz="2400" dirty="0"/>
              <a:t>Saves every changes made to local directory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 loss of Data.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 smtClean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GitHub</a:t>
            </a:r>
            <a:r>
              <a:rPr lang="en-US" sz="2400" dirty="0">
                <a:ea typeface="ＭＳ Ｐゴシック" charset="-128"/>
              </a:rPr>
              <a:t> is </a:t>
            </a:r>
            <a:r>
              <a:rPr lang="en-US" sz="2400" dirty="0" smtClean="0">
                <a:ea typeface="ＭＳ Ｐゴシック" charset="-128"/>
              </a:rPr>
              <a:t>a site </a:t>
            </a:r>
            <a:r>
              <a:rPr lang="en-US" sz="2400" dirty="0">
                <a:ea typeface="ＭＳ Ｐゴシック" charset="-128"/>
              </a:rPr>
              <a:t>for online storage of </a:t>
            </a:r>
            <a:r>
              <a:rPr lang="en-US" sz="2400" dirty="0" err="1">
                <a:ea typeface="ＭＳ Ｐゴシック" charset="-128"/>
              </a:rPr>
              <a:t>Git</a:t>
            </a:r>
            <a:r>
              <a:rPr lang="en-US" sz="2400" dirty="0">
                <a:ea typeface="ＭＳ Ｐゴシック" charset="-128"/>
              </a:rPr>
              <a:t> repositories.   </a:t>
            </a:r>
            <a:endParaRPr lang="en-US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You </a:t>
            </a:r>
            <a:r>
              <a:rPr lang="en-US" sz="2400" dirty="0">
                <a:ea typeface="ＭＳ Ｐゴシック" charset="-128"/>
              </a:rPr>
              <a:t>can get free space for open source projects or you can pay for private </a:t>
            </a:r>
            <a:r>
              <a:rPr lang="en-US" sz="2400" dirty="0" smtClean="0">
                <a:ea typeface="ＭＳ Ｐゴシック" charset="-128"/>
              </a:rPr>
              <a:t>projects.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910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757646"/>
            <a:ext cx="10071462" cy="5196071"/>
          </a:xfrm>
        </p:spPr>
      </p:pic>
    </p:spTree>
    <p:extLst>
      <p:ext uri="{BB962C8B-B14F-4D97-AF65-F5344CB8AC3E}">
        <p14:creationId xmlns:p14="http://schemas.microsoft.com/office/powerpoint/2010/main" val="996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Shell Integration</a:t>
            </a:r>
          </a:p>
          <a:p>
            <a:r>
              <a:rPr lang="en-US" dirty="0" smtClean="0"/>
              <a:t>Easy access to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Atomic commits</a:t>
            </a:r>
          </a:p>
          <a:p>
            <a:r>
              <a:rPr lang="en-US" dirty="0" smtClean="0"/>
              <a:t>Efficient handling of large projects</a:t>
            </a:r>
          </a:p>
          <a:p>
            <a:r>
              <a:rPr lang="en-US" dirty="0" smtClean="0"/>
              <a:t>Strong support for non linear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1116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6" y="0"/>
            <a:ext cx="8596668" cy="1320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3200" dirty="0" smtClean="0"/>
              <a:t>Clone Repository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994228"/>
            <a:ext cx="956491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0953" y="2177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Git</a:t>
            </a:r>
            <a:r>
              <a:rPr lang="en-US" sz="3200" dirty="0" smtClean="0"/>
              <a:t> Commit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711201"/>
            <a:ext cx="8824685" cy="6081486"/>
          </a:xfrm>
        </p:spPr>
      </p:pic>
    </p:spTree>
    <p:extLst>
      <p:ext uri="{BB962C8B-B14F-4D97-AF65-F5344CB8AC3E}">
        <p14:creationId xmlns:p14="http://schemas.microsoft.com/office/powerpoint/2010/main" val="17857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48" y="26125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Push</a:t>
            </a:r>
            <a:endParaRPr lang="en-US" sz="3200" dirty="0"/>
          </a:p>
        </p:txBody>
      </p:sp>
      <p:pic>
        <p:nvPicPr>
          <p:cNvPr id="1026" name="Picture 2" descr="Pus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15" y="1161143"/>
            <a:ext cx="7982230" cy="55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135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Trebuchet MS</vt:lpstr>
      <vt:lpstr>Wingdings 3</vt:lpstr>
      <vt:lpstr>Facet</vt:lpstr>
      <vt:lpstr>Using GIT and Tortoise Git</vt:lpstr>
      <vt:lpstr> </vt:lpstr>
      <vt:lpstr>GIT and TORTOISEGIT</vt:lpstr>
      <vt:lpstr>GITHUB</vt:lpstr>
      <vt:lpstr>   </vt:lpstr>
      <vt:lpstr>FEATURES</vt:lpstr>
      <vt:lpstr>  Clone Repository</vt:lpstr>
      <vt:lpstr>Git Commit</vt:lpstr>
      <vt:lpstr>Git Push</vt:lpstr>
      <vt:lpstr>Git Pull</vt:lpstr>
      <vt:lpstr>Difference between fetch and pull ?                                 </vt:lpstr>
      <vt:lpstr>PowerPoint Presentation</vt:lpstr>
      <vt:lpstr>Using Powershell</vt:lpstr>
      <vt:lpstr>References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Siripuram,Ganesh</dc:creator>
  <cp:lastModifiedBy>Dachepalli,Sai Sri</cp:lastModifiedBy>
  <cp:revision>24</cp:revision>
  <dcterms:created xsi:type="dcterms:W3CDTF">2019-02-05T21:08:16Z</dcterms:created>
  <dcterms:modified xsi:type="dcterms:W3CDTF">2019-02-06T15:21:43Z</dcterms:modified>
</cp:coreProperties>
</file>