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9" r:id="rId2"/>
    <p:sldId id="280" r:id="rId3"/>
    <p:sldId id="266" r:id="rId4"/>
    <p:sldId id="258" r:id="rId5"/>
    <p:sldId id="262" r:id="rId6"/>
    <p:sldId id="271" r:id="rId7"/>
    <p:sldId id="276" r:id="rId8"/>
    <p:sldId id="272" r:id="rId9"/>
    <p:sldId id="281" r:id="rId10"/>
    <p:sldId id="277" r:id="rId11"/>
    <p:sldId id="28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50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6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8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2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91659-C830-4B7D-A8DA-012F865BBFB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9A06E2-DBB6-45F2-AF5E-B5E4A746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cs/tortoisegit/" TargetMode="External"/><Relationship Id="rId2" Type="http://schemas.openxmlformats.org/officeDocument/2006/relationships/hyperlink" Target="https://www.microsoft.com/en-us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evops.com/library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ctr"/>
            <a:r>
              <a:rPr lang="en-US" sz="8000" b="1" dirty="0">
                <a:solidFill>
                  <a:srgbClr val="002060"/>
                </a:solidFill>
              </a:rPr>
              <a:t>Using GIT and </a:t>
            </a:r>
            <a:r>
              <a:rPr lang="en-US" sz="8000" b="1" dirty="0" smtClean="0">
                <a:solidFill>
                  <a:srgbClr val="002060"/>
                </a:solidFill>
              </a:rPr>
              <a:t>Tortoise </a:t>
            </a:r>
            <a:r>
              <a:rPr lang="en-US" sz="8000" b="1" dirty="0" err="1" smtClean="0">
                <a:solidFill>
                  <a:srgbClr val="002060"/>
                </a:solidFill>
              </a:rPr>
              <a:t>Git</a:t>
            </a:r>
            <a:endParaRPr lang="en-US" sz="8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3644537"/>
            <a:ext cx="10515600" cy="2532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B0F0"/>
                </a:solidFill>
              </a:rPr>
              <a:t>Group Members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Chatur Veda Vyas Kurma		S534687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Ganesh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Siripuram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	S534915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Sanjana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Baswapuram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S534595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Sai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Sree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Dachepalli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			S534883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F</a:t>
            </a:r>
            <a:r>
              <a:rPr lang="en-US" sz="4800" b="1" dirty="0" smtClean="0"/>
              <a:t>etch</a:t>
            </a:r>
            <a:endParaRPr lang="en-US" sz="4800" b="1" dirty="0"/>
          </a:p>
        </p:txBody>
      </p:sp>
      <p:pic>
        <p:nvPicPr>
          <p:cNvPr id="7170" name="Picture 2" descr="Fetc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5" y="1436915"/>
            <a:ext cx="6753497" cy="491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https://www.microsoft.com/en-us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Google Wikipedia</a:t>
            </a:r>
          </a:p>
          <a:p>
            <a:r>
              <a:rPr lang="en-US" dirty="0" smtClean="0">
                <a:hlinkClick r:id="rId3"/>
              </a:rPr>
              <a:t>https://tortoisegit.org/docs/tortoisegit/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https://devops.com/library/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9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8" name="AutoShape 10" descr="Sync di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Sync dia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31" y="312738"/>
            <a:ext cx="7597874" cy="59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1" y="0"/>
            <a:ext cx="3307079" cy="330398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2286" cy="3422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3303982"/>
            <a:ext cx="4145280" cy="35540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5714"/>
            <a:ext cx="3592286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383" y="469629"/>
            <a:ext cx="10515600" cy="74521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/>
              <a:t>GIT</a:t>
            </a:r>
            <a:endParaRPr lang="en-US" sz="8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2312126"/>
            <a:ext cx="10363826" cy="3479074"/>
          </a:xfrm>
        </p:spPr>
        <p:txBody>
          <a:bodyPr/>
          <a:lstStyle/>
          <a:p>
            <a:r>
              <a:rPr lang="en-US" dirty="0" smtClean="0"/>
              <a:t>It is a Distributed Version Control System.</a:t>
            </a:r>
          </a:p>
          <a:p>
            <a:r>
              <a:rPr lang="en-US" dirty="0" smtClean="0"/>
              <a:t>It </a:t>
            </a:r>
            <a:r>
              <a:rPr lang="en-US" dirty="0"/>
              <a:t>is a free open-source </a:t>
            </a:r>
            <a:r>
              <a:rPr lang="en-US" dirty="0" smtClean="0"/>
              <a:t>Client </a:t>
            </a:r>
            <a:r>
              <a:rPr lang="en-US" dirty="0"/>
              <a:t>for the </a:t>
            </a:r>
            <a:r>
              <a:rPr lang="en-US" dirty="0" err="1"/>
              <a:t>Git</a:t>
            </a:r>
            <a:r>
              <a:rPr lang="en-US" dirty="0"/>
              <a:t> Version Control System.</a:t>
            </a:r>
          </a:p>
          <a:p>
            <a:r>
              <a:rPr lang="en-US" dirty="0"/>
              <a:t>Manages Files over time.</a:t>
            </a:r>
          </a:p>
          <a:p>
            <a:r>
              <a:rPr lang="en-US" dirty="0"/>
              <a:t>Saves every changes made to local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loss of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6000" b="1" dirty="0" smtClean="0"/>
              <a:t>GITHUB</a:t>
            </a:r>
            <a:endParaRPr lang="en-US" altLang="en-US" sz="6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ea typeface="ＭＳ Ｐゴシック" charset="-128"/>
              </a:rPr>
              <a:t>GitHub</a:t>
            </a:r>
            <a:r>
              <a:rPr lang="en-US" sz="3600" dirty="0">
                <a:ea typeface="ＭＳ Ｐゴシック" charset="-128"/>
              </a:rPr>
              <a:t> is </a:t>
            </a:r>
            <a:r>
              <a:rPr lang="en-US" sz="3600" dirty="0" smtClean="0">
                <a:ea typeface="ＭＳ Ｐゴシック" charset="-128"/>
              </a:rPr>
              <a:t>a site </a:t>
            </a:r>
            <a:r>
              <a:rPr lang="en-US" sz="3600" dirty="0">
                <a:ea typeface="ＭＳ Ｐゴシック" charset="-128"/>
              </a:rPr>
              <a:t>for online storage of </a:t>
            </a:r>
            <a:r>
              <a:rPr lang="en-US" sz="3600" dirty="0" err="1">
                <a:ea typeface="ＭＳ Ｐゴシック" charset="-128"/>
              </a:rPr>
              <a:t>Git</a:t>
            </a:r>
            <a:r>
              <a:rPr lang="en-US" sz="3600" dirty="0">
                <a:ea typeface="ＭＳ Ｐゴシック" charset="-128"/>
              </a:rPr>
              <a:t> repositories.   </a:t>
            </a:r>
            <a:endParaRPr lang="en-US" sz="3600" dirty="0" smtClean="0">
              <a:ea typeface="ＭＳ Ｐゴシック" charset="-128"/>
            </a:endParaRPr>
          </a:p>
          <a:p>
            <a:pPr>
              <a:defRPr/>
            </a:pPr>
            <a:r>
              <a:rPr lang="en-US" sz="3600" dirty="0" smtClean="0">
                <a:ea typeface="ＭＳ Ｐゴシック" charset="-128"/>
              </a:rPr>
              <a:t>You </a:t>
            </a:r>
            <a:r>
              <a:rPr lang="en-US" sz="3600" dirty="0">
                <a:ea typeface="ＭＳ Ｐゴシック" charset="-128"/>
              </a:rPr>
              <a:t>can get free space for open source projects or you can pay for private </a:t>
            </a:r>
            <a:r>
              <a:rPr lang="en-US" sz="3600" dirty="0" smtClean="0">
                <a:ea typeface="ＭＳ Ｐゴシック" charset="-128"/>
              </a:rPr>
              <a:t>projects</a:t>
            </a:r>
            <a:r>
              <a:rPr lang="en-US" sz="3600" dirty="0" smtClean="0">
                <a:ea typeface="ＭＳ Ｐゴシック" charset="-128"/>
              </a:rPr>
              <a:t>.</a:t>
            </a:r>
          </a:p>
          <a:p>
            <a:pPr>
              <a:defRPr/>
            </a:pPr>
            <a:endParaRPr lang="en-US" dirty="0" smtClean="0">
              <a:ea typeface="ＭＳ Ｐゴシック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2910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711236"/>
            <a:ext cx="10071462" cy="4281669"/>
          </a:xfrm>
        </p:spPr>
      </p:pic>
    </p:spTree>
    <p:extLst>
      <p:ext uri="{BB962C8B-B14F-4D97-AF65-F5344CB8AC3E}">
        <p14:creationId xmlns:p14="http://schemas.microsoft.com/office/powerpoint/2010/main" val="9969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CLONE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8" y="1998617"/>
            <a:ext cx="8425542" cy="4088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8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/>
              <a:t>Git</a:t>
            </a:r>
            <a:r>
              <a:rPr lang="en-US" sz="4800" b="1" dirty="0" smtClean="0"/>
              <a:t> commit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48" y="2366963"/>
            <a:ext cx="6090504" cy="3424237"/>
          </a:xfrm>
        </p:spPr>
      </p:pic>
    </p:spTree>
    <p:extLst>
      <p:ext uri="{BB962C8B-B14F-4D97-AF65-F5344CB8AC3E}">
        <p14:creationId xmlns:p14="http://schemas.microsoft.com/office/powerpoint/2010/main" val="17857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PUSH</a:t>
            </a:r>
            <a:endParaRPr lang="en-US" dirty="0"/>
          </a:p>
        </p:txBody>
      </p:sp>
      <p:pic>
        <p:nvPicPr>
          <p:cNvPr id="1026" name="Picture 2" descr="Push dialo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92" y="1883637"/>
            <a:ext cx="4826314" cy="483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Git</a:t>
            </a:r>
            <a:r>
              <a:rPr lang="en-US" sz="7200" b="1" dirty="0" smtClean="0"/>
              <a:t> PULL</a:t>
            </a:r>
            <a:endParaRPr lang="en-US" sz="7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17" y="1750423"/>
            <a:ext cx="7916092" cy="4469212"/>
          </a:xfrm>
        </p:spPr>
      </p:pic>
    </p:spTree>
    <p:extLst>
      <p:ext uri="{BB962C8B-B14F-4D97-AF65-F5344CB8AC3E}">
        <p14:creationId xmlns:p14="http://schemas.microsoft.com/office/powerpoint/2010/main" val="26087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82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Trebuchet MS</vt:lpstr>
      <vt:lpstr>Wingdings 3</vt:lpstr>
      <vt:lpstr>Facet</vt:lpstr>
      <vt:lpstr>Using GIT and Tortoise Git</vt:lpstr>
      <vt:lpstr> </vt:lpstr>
      <vt:lpstr>GIT</vt:lpstr>
      <vt:lpstr>GITHUB</vt:lpstr>
      <vt:lpstr>   </vt:lpstr>
      <vt:lpstr>  CLONE REPOSITORY</vt:lpstr>
      <vt:lpstr>Git commit</vt:lpstr>
      <vt:lpstr>GIT PUSH</vt:lpstr>
      <vt:lpstr>Git PULL</vt:lpstr>
      <vt:lpstr>Fetch</vt:lpstr>
      <vt:lpstr>References</vt:lpstr>
      <vt:lpstr>     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Siripuram,Ganesh</dc:creator>
  <cp:lastModifiedBy>Kurma,Chatur Veda Vyas</cp:lastModifiedBy>
  <cp:revision>16</cp:revision>
  <dcterms:created xsi:type="dcterms:W3CDTF">2019-02-05T21:08:16Z</dcterms:created>
  <dcterms:modified xsi:type="dcterms:W3CDTF">2019-02-06T00:51:12Z</dcterms:modified>
</cp:coreProperties>
</file>