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9/24/2023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3891" y="942173"/>
            <a:ext cx="8001000" cy="2971801"/>
          </a:xfrm>
        </p:spPr>
        <p:txBody>
          <a:bodyPr>
            <a:normAutofit/>
          </a:bodyPr>
          <a:lstStyle/>
          <a:p>
            <a:r>
              <a:rPr lang="en-US" dirty="0" smtClean="0">
                <a:solidFill>
                  <a:schemeClr val="accent5"/>
                </a:solidFill>
              </a:rPr>
              <a:t>Presentation</a:t>
            </a:r>
            <a:r>
              <a:rPr lang="en-US" dirty="0" smtClean="0"/>
              <a:t> </a:t>
            </a:r>
            <a:r>
              <a:rPr lang="en-US" dirty="0" smtClean="0">
                <a:solidFill>
                  <a:schemeClr val="accent5"/>
                </a:solidFill>
              </a:rPr>
              <a:t>on</a:t>
            </a:r>
            <a:r>
              <a:rPr lang="en-US" dirty="0" smtClean="0"/>
              <a:t> </a:t>
            </a:r>
            <a:r>
              <a:rPr lang="en-US" dirty="0" smtClean="0">
                <a:solidFill>
                  <a:schemeClr val="accent5"/>
                </a:solidFill>
              </a:rPr>
              <a:t>my</a:t>
            </a:r>
            <a:r>
              <a:rPr lang="en-US" dirty="0" smtClean="0"/>
              <a:t> </a:t>
            </a:r>
            <a:br>
              <a:rPr lang="en-US" dirty="0" smtClean="0"/>
            </a:br>
            <a:r>
              <a:rPr lang="en-US" dirty="0" smtClean="0"/>
              <a:t>   </a:t>
            </a:r>
            <a:r>
              <a:rPr lang="en-US" dirty="0" smtClean="0">
                <a:solidFill>
                  <a:schemeClr val="accent5"/>
                </a:solidFill>
              </a:rPr>
              <a:t>python</a:t>
            </a:r>
            <a:r>
              <a:rPr lang="en-US" dirty="0" smtClean="0"/>
              <a:t> </a:t>
            </a:r>
            <a:r>
              <a:rPr lang="en-US" dirty="0" smtClean="0">
                <a:solidFill>
                  <a:schemeClr val="accent5"/>
                </a:solidFill>
              </a:rPr>
              <a:t>project</a:t>
            </a:r>
            <a:r>
              <a:rPr lang="en-US" dirty="0" smtClean="0"/>
              <a:t/>
            </a:r>
            <a:br>
              <a:rPr lang="en-US" dirty="0" smtClean="0"/>
            </a:br>
            <a:r>
              <a:rPr lang="en-US" dirty="0"/>
              <a:t> </a:t>
            </a:r>
            <a:r>
              <a:rPr lang="en-US" dirty="0" smtClean="0"/>
              <a:t>  </a:t>
            </a:r>
            <a:r>
              <a:rPr lang="en-US" dirty="0" smtClean="0">
                <a:solidFill>
                  <a:schemeClr val="accent6">
                    <a:lumMod val="50000"/>
                  </a:schemeClr>
                </a:solidFill>
              </a:rPr>
              <a:t>hangman</a:t>
            </a:r>
            <a:r>
              <a:rPr lang="en-US" dirty="0" smtClean="0"/>
              <a:t> </a:t>
            </a:r>
            <a:r>
              <a:rPr lang="en-US" dirty="0" smtClean="0">
                <a:solidFill>
                  <a:schemeClr val="accent6">
                    <a:lumMod val="50000"/>
                  </a:schemeClr>
                </a:solidFill>
              </a:rPr>
              <a:t>game</a:t>
            </a:r>
            <a:endParaRPr lang="en-IN" dirty="0">
              <a:solidFill>
                <a:schemeClr val="accent6">
                  <a:lumMod val="50000"/>
                </a:schemeClr>
              </a:solidFill>
            </a:endParaRPr>
          </a:p>
        </p:txBody>
      </p:sp>
    </p:spTree>
    <p:extLst>
      <p:ext uri="{BB962C8B-B14F-4D97-AF65-F5344CB8AC3E}">
        <p14:creationId xmlns:p14="http://schemas.microsoft.com/office/powerpoint/2010/main" val="3003983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681" y="776797"/>
            <a:ext cx="8534400" cy="1507067"/>
          </a:xfrm>
        </p:spPr>
        <p:txBody>
          <a:bodyPr/>
          <a:lstStyle/>
          <a:p>
            <a:r>
              <a:rPr lang="en-US" dirty="0" smtClean="0">
                <a:solidFill>
                  <a:schemeClr val="accent2"/>
                </a:solidFill>
              </a:rPr>
              <a:t>Source code link:</a:t>
            </a:r>
            <a:endParaRPr lang="en-IN" dirty="0">
              <a:solidFill>
                <a:schemeClr val="accent2"/>
              </a:solidFill>
            </a:endParaRPr>
          </a:p>
        </p:txBody>
      </p:sp>
      <p:sp>
        <p:nvSpPr>
          <p:cNvPr id="3" name="Content Placeholder 2"/>
          <p:cNvSpPr>
            <a:spLocks noGrp="1"/>
          </p:cNvSpPr>
          <p:nvPr>
            <p:ph idx="1"/>
          </p:nvPr>
        </p:nvSpPr>
        <p:spPr>
          <a:xfrm>
            <a:off x="1051681" y="2283864"/>
            <a:ext cx="8534400" cy="3615267"/>
          </a:xfrm>
        </p:spPr>
        <p:txBody>
          <a:bodyPr/>
          <a:lstStyle/>
          <a:p>
            <a:r>
              <a:rPr lang="en-US" dirty="0" err="1" smtClean="0"/>
              <a:t>Github</a:t>
            </a:r>
            <a:r>
              <a:rPr lang="en-US" dirty="0"/>
              <a:t> </a:t>
            </a:r>
            <a:r>
              <a:rPr lang="en-US" dirty="0" err="1"/>
              <a:t>link:https</a:t>
            </a:r>
            <a:r>
              <a:rPr lang="en-US" dirty="0"/>
              <a:t>://github.com/ganesh68788/</a:t>
            </a:r>
            <a:r>
              <a:rPr lang="en-US" dirty="0" err="1"/>
              <a:t>vaultofcodes</a:t>
            </a:r>
            <a:endParaRPr lang="en-IN" dirty="0"/>
          </a:p>
        </p:txBody>
      </p:sp>
    </p:spTree>
    <p:extLst>
      <p:ext uri="{BB962C8B-B14F-4D97-AF65-F5344CB8AC3E}">
        <p14:creationId xmlns:p14="http://schemas.microsoft.com/office/powerpoint/2010/main" val="137768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4627" y="2119357"/>
            <a:ext cx="8534400" cy="3643041"/>
          </a:xfrm>
        </p:spPr>
        <p:txBody>
          <a:bodyPr/>
          <a:lstStyle/>
          <a:p>
            <a:r>
              <a:rPr lang="en-US" dirty="0">
                <a:solidFill>
                  <a:schemeClr val="tx1"/>
                </a:solidFill>
              </a:rPr>
              <a:t>This</a:t>
            </a:r>
            <a:r>
              <a:rPr lang="en-US" dirty="0"/>
              <a:t> </a:t>
            </a:r>
            <a:r>
              <a:rPr lang="en-US" dirty="0">
                <a:solidFill>
                  <a:schemeClr val="tx1"/>
                </a:solidFill>
              </a:rPr>
              <a:t>is a simple Python code for the classic game "Hangman". The game works by choosing a random word from a list of words and then displaying a series of blanks, one for each letter of the word. The player then guesses letters in an attempt to reveal the word. If the player guesses a correct letter, it is filled in the corresponding blank. If the player guesses an incorrect letter, they lose a life. The game ends when the player either guesses the word correctly or runs out of lives</a:t>
            </a:r>
            <a:r>
              <a:rPr lang="en-US" dirty="0"/>
              <a:t>.</a:t>
            </a:r>
            <a:endParaRPr lang="en-IN" dirty="0"/>
          </a:p>
        </p:txBody>
      </p:sp>
      <p:sp>
        <p:nvSpPr>
          <p:cNvPr id="5" name="Title 3"/>
          <p:cNvSpPr>
            <a:spLocks noGrp="1"/>
          </p:cNvSpPr>
          <p:nvPr>
            <p:ph type="title"/>
          </p:nvPr>
        </p:nvSpPr>
        <p:spPr>
          <a:xfrm>
            <a:off x="3657600" y="512748"/>
            <a:ext cx="8534400" cy="1405307"/>
          </a:xfrm>
        </p:spPr>
        <p:txBody>
          <a:bodyPr/>
          <a:lstStyle/>
          <a:p>
            <a:r>
              <a:rPr lang="en-US" dirty="0" smtClean="0">
                <a:solidFill>
                  <a:schemeClr val="accent2"/>
                </a:solidFill>
              </a:rPr>
              <a:t>introduction</a:t>
            </a:r>
            <a:endParaRPr lang="en-IN" dirty="0">
              <a:solidFill>
                <a:schemeClr val="accent2"/>
              </a:solidFill>
            </a:endParaRPr>
          </a:p>
        </p:txBody>
      </p:sp>
    </p:spTree>
    <p:extLst>
      <p:ext uri="{BB962C8B-B14F-4D97-AF65-F5344CB8AC3E}">
        <p14:creationId xmlns:p14="http://schemas.microsoft.com/office/powerpoint/2010/main" val="139092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3928" y="812640"/>
            <a:ext cx="8534400" cy="1507067"/>
          </a:xfrm>
        </p:spPr>
        <p:txBody>
          <a:bodyPr/>
          <a:lstStyle/>
          <a:p>
            <a:r>
              <a:rPr lang="en-US" dirty="0" smtClean="0">
                <a:solidFill>
                  <a:schemeClr val="accent2"/>
                </a:solidFill>
              </a:rPr>
              <a:t>working</a:t>
            </a:r>
            <a:endParaRPr lang="en-IN" dirty="0">
              <a:solidFill>
                <a:schemeClr val="accent2"/>
              </a:solidFill>
            </a:endParaRPr>
          </a:p>
        </p:txBody>
      </p:sp>
      <p:sp>
        <p:nvSpPr>
          <p:cNvPr id="3" name="Content Placeholder 2"/>
          <p:cNvSpPr>
            <a:spLocks noGrp="1"/>
          </p:cNvSpPr>
          <p:nvPr>
            <p:ph idx="1"/>
          </p:nvPr>
        </p:nvSpPr>
        <p:spPr>
          <a:xfrm>
            <a:off x="1376421" y="2454779"/>
            <a:ext cx="8534400" cy="3615267"/>
          </a:xfrm>
        </p:spPr>
        <p:txBody>
          <a:bodyPr/>
          <a:lstStyle/>
          <a:p>
            <a:r>
              <a:rPr lang="en-US" dirty="0">
                <a:solidFill>
                  <a:schemeClr val="tx1"/>
                </a:solidFill>
              </a:rPr>
              <a:t>The code works by first importing the necessary modules, including </a:t>
            </a:r>
            <a:r>
              <a:rPr lang="en-US" dirty="0" err="1" smtClean="0">
                <a:solidFill>
                  <a:schemeClr val="tx1"/>
                </a:solidFill>
              </a:rPr>
              <a:t>random,hangman_stages</a:t>
            </a:r>
            <a:r>
              <a:rPr lang="en-US" dirty="0" smtClean="0">
                <a:solidFill>
                  <a:schemeClr val="tx1"/>
                </a:solidFill>
              </a:rPr>
              <a:t> and </a:t>
            </a:r>
            <a:r>
              <a:rPr lang="en-US" dirty="0" err="1" smtClean="0">
                <a:solidFill>
                  <a:schemeClr val="tx1"/>
                </a:solidFill>
              </a:rPr>
              <a:t>word_file.The</a:t>
            </a:r>
            <a:r>
              <a:rPr lang="en-US" dirty="0" smtClean="0">
                <a:solidFill>
                  <a:schemeClr val="tx1"/>
                </a:solidFill>
              </a:rPr>
              <a:t> random </a:t>
            </a:r>
            <a:r>
              <a:rPr lang="en-US" dirty="0">
                <a:solidFill>
                  <a:schemeClr val="tx1"/>
                </a:solidFill>
              </a:rPr>
              <a:t>module is used to choose a random word from the list of words in </a:t>
            </a:r>
            <a:r>
              <a:rPr lang="en-US" dirty="0" smtClean="0">
                <a:solidFill>
                  <a:schemeClr val="tx1"/>
                </a:solidFill>
              </a:rPr>
              <a:t>the </a:t>
            </a:r>
            <a:r>
              <a:rPr lang="en-US" dirty="0" err="1" smtClean="0">
                <a:solidFill>
                  <a:schemeClr val="tx1"/>
                </a:solidFill>
              </a:rPr>
              <a:t>word_file</a:t>
            </a:r>
            <a:r>
              <a:rPr lang="en-US" dirty="0" smtClean="0">
                <a:solidFill>
                  <a:schemeClr val="tx1"/>
                </a:solidFill>
              </a:rPr>
              <a:t> </a:t>
            </a:r>
            <a:r>
              <a:rPr lang="en-US" dirty="0" err="1" smtClean="0">
                <a:solidFill>
                  <a:schemeClr val="tx1"/>
                </a:solidFill>
              </a:rPr>
              <a:t>module.The</a:t>
            </a:r>
            <a:r>
              <a:rPr lang="en-US" dirty="0" smtClean="0">
                <a:solidFill>
                  <a:schemeClr val="tx1"/>
                </a:solidFill>
              </a:rPr>
              <a:t> </a:t>
            </a:r>
            <a:r>
              <a:rPr lang="en-US" dirty="0" err="1" smtClean="0">
                <a:solidFill>
                  <a:schemeClr val="tx1"/>
                </a:solidFill>
              </a:rPr>
              <a:t>hangman_stages</a:t>
            </a:r>
            <a:r>
              <a:rPr lang="en-US" dirty="0" smtClean="0">
                <a:solidFill>
                  <a:schemeClr val="tx1"/>
                </a:solidFill>
              </a:rPr>
              <a:t> </a:t>
            </a:r>
            <a:r>
              <a:rPr lang="en-US" dirty="0">
                <a:solidFill>
                  <a:schemeClr val="tx1"/>
                </a:solidFill>
              </a:rPr>
              <a:t>module is used to display a visual representation of the hangman game</a:t>
            </a:r>
            <a:r>
              <a:rPr lang="en-US" dirty="0"/>
              <a:t>.</a:t>
            </a:r>
            <a:endParaRPr lang="en-IN" dirty="0"/>
          </a:p>
        </p:txBody>
      </p:sp>
    </p:spTree>
    <p:extLst>
      <p:ext uri="{BB962C8B-B14F-4D97-AF65-F5344CB8AC3E}">
        <p14:creationId xmlns:p14="http://schemas.microsoft.com/office/powerpoint/2010/main" val="147216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tx1"/>
                </a:solidFill>
              </a:rPr>
              <a:t>The code then initializes the following variables</a:t>
            </a:r>
            <a:r>
              <a:rPr lang="en-US" dirty="0" smtClean="0">
                <a:solidFill>
                  <a:schemeClr val="tx1"/>
                </a:solidFill>
              </a:rPr>
              <a:t>:</a:t>
            </a:r>
          </a:p>
          <a:p>
            <a:r>
              <a:rPr lang="en-US" dirty="0" err="1" smtClean="0">
                <a:solidFill>
                  <a:schemeClr val="tx1"/>
                </a:solidFill>
              </a:rPr>
              <a:t>Lives:</a:t>
            </a:r>
            <a:r>
              <a:rPr lang="en-US" dirty="0" err="1">
                <a:solidFill>
                  <a:schemeClr val="tx1"/>
                </a:solidFill>
              </a:rPr>
              <a:t>The</a:t>
            </a:r>
            <a:r>
              <a:rPr lang="en-US" dirty="0">
                <a:solidFill>
                  <a:schemeClr val="tx1"/>
                </a:solidFill>
              </a:rPr>
              <a:t> number of lives the player has remaining</a:t>
            </a:r>
            <a:r>
              <a:rPr lang="en-US" dirty="0" smtClean="0">
                <a:solidFill>
                  <a:schemeClr val="tx1"/>
                </a:solidFill>
              </a:rPr>
              <a:t>.</a:t>
            </a:r>
          </a:p>
          <a:p>
            <a:r>
              <a:rPr lang="en-US" dirty="0" err="1" smtClean="0">
                <a:solidFill>
                  <a:schemeClr val="tx1"/>
                </a:solidFill>
              </a:rPr>
              <a:t>Chosenword:</a:t>
            </a:r>
            <a:r>
              <a:rPr lang="en-US" dirty="0" err="1">
                <a:solidFill>
                  <a:schemeClr val="tx1"/>
                </a:solidFill>
              </a:rPr>
              <a:t>The</a:t>
            </a:r>
            <a:r>
              <a:rPr lang="en-US" dirty="0">
                <a:solidFill>
                  <a:schemeClr val="tx1"/>
                </a:solidFill>
              </a:rPr>
              <a:t> word that the player is trying to guess</a:t>
            </a:r>
            <a:r>
              <a:rPr lang="en-US" dirty="0" smtClean="0">
                <a:solidFill>
                  <a:schemeClr val="tx1"/>
                </a:solidFill>
              </a:rPr>
              <a:t>.</a:t>
            </a:r>
          </a:p>
          <a:p>
            <a:r>
              <a:rPr lang="en-US" dirty="0" err="1" smtClean="0">
                <a:solidFill>
                  <a:schemeClr val="tx1"/>
                </a:solidFill>
              </a:rPr>
              <a:t>Display:</a:t>
            </a:r>
            <a:r>
              <a:rPr lang="en-US" dirty="0" err="1">
                <a:solidFill>
                  <a:schemeClr val="tx1"/>
                </a:solidFill>
              </a:rPr>
              <a:t>A</a:t>
            </a:r>
            <a:r>
              <a:rPr lang="en-US" dirty="0">
                <a:solidFill>
                  <a:schemeClr val="tx1"/>
                </a:solidFill>
              </a:rPr>
              <a:t> list of blanks, one for each letter of the chosen word</a:t>
            </a:r>
            <a:r>
              <a:rPr lang="en-US" dirty="0" smtClean="0">
                <a:solidFill>
                  <a:schemeClr val="tx1"/>
                </a:solidFill>
              </a:rPr>
              <a:t>.</a:t>
            </a:r>
          </a:p>
          <a:p>
            <a:r>
              <a:rPr lang="en-US" dirty="0" err="1" smtClean="0">
                <a:solidFill>
                  <a:schemeClr val="tx1"/>
                </a:solidFill>
              </a:rPr>
              <a:t>Gameover:</a:t>
            </a:r>
            <a:r>
              <a:rPr lang="en-US" dirty="0" err="1">
                <a:solidFill>
                  <a:schemeClr val="tx1"/>
                </a:solidFill>
              </a:rPr>
              <a:t>A</a:t>
            </a:r>
            <a:r>
              <a:rPr lang="en-US" dirty="0">
                <a:solidFill>
                  <a:schemeClr val="tx1"/>
                </a:solidFill>
              </a:rPr>
              <a:t> </a:t>
            </a:r>
            <a:r>
              <a:rPr lang="en-US" dirty="0" err="1">
                <a:solidFill>
                  <a:schemeClr val="tx1"/>
                </a:solidFill>
              </a:rPr>
              <a:t>boolean</a:t>
            </a:r>
            <a:r>
              <a:rPr lang="en-US" dirty="0">
                <a:solidFill>
                  <a:schemeClr val="tx1"/>
                </a:solidFill>
              </a:rPr>
              <a:t> variable that indicates whether or not the game is over.</a:t>
            </a:r>
            <a:endParaRPr lang="en-IN" dirty="0">
              <a:solidFill>
                <a:schemeClr val="tx1"/>
              </a:solidFill>
            </a:endParaRPr>
          </a:p>
        </p:txBody>
      </p:sp>
    </p:spTree>
    <p:extLst>
      <p:ext uri="{BB962C8B-B14F-4D97-AF65-F5344CB8AC3E}">
        <p14:creationId xmlns:p14="http://schemas.microsoft.com/office/powerpoint/2010/main" val="90914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tx1"/>
                </a:solidFill>
              </a:rPr>
              <a:t>The game loop then begins. On each turn, the player is prompted to guess a letter. The code then checks if the guessed letter is in the chosen word. If it is, the corresponding blank in </a:t>
            </a:r>
            <a:r>
              <a:rPr lang="en-US" dirty="0" smtClean="0">
                <a:solidFill>
                  <a:schemeClr val="tx1"/>
                </a:solidFill>
              </a:rPr>
              <a:t>the display </a:t>
            </a:r>
            <a:r>
              <a:rPr lang="en-US" dirty="0">
                <a:solidFill>
                  <a:schemeClr val="tx1"/>
                </a:solidFill>
              </a:rPr>
              <a:t>list is replaced with the guessed letter. If the guessed letter is not in the chosen word, the player loses a life.</a:t>
            </a:r>
          </a:p>
          <a:p>
            <a:r>
              <a:rPr lang="en-US" dirty="0">
                <a:solidFill>
                  <a:schemeClr val="tx1"/>
                </a:solidFill>
              </a:rPr>
              <a:t>The game loop continues until the player either guesses the word correctly or runs out of lives. If the player guesses the word correctly, they win the game. If the player runs out of lives, they lose the game</a:t>
            </a:r>
            <a:r>
              <a:rPr lang="en-US" dirty="0"/>
              <a:t>.</a:t>
            </a:r>
          </a:p>
          <a:p>
            <a:endParaRPr lang="en-IN" dirty="0"/>
          </a:p>
        </p:txBody>
      </p:sp>
    </p:spTree>
    <p:extLst>
      <p:ext uri="{BB962C8B-B14F-4D97-AF65-F5344CB8AC3E}">
        <p14:creationId xmlns:p14="http://schemas.microsoft.com/office/powerpoint/2010/main" val="327499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524" y="342622"/>
            <a:ext cx="8534400" cy="1507067"/>
          </a:xfrm>
        </p:spPr>
        <p:txBody>
          <a:bodyPr/>
          <a:lstStyle/>
          <a:p>
            <a:r>
              <a:rPr lang="en-US" dirty="0" smtClean="0">
                <a:solidFill>
                  <a:schemeClr val="accent2">
                    <a:lumMod val="75000"/>
                  </a:schemeClr>
                </a:solidFill>
              </a:rPr>
              <a:t>uses</a:t>
            </a:r>
            <a:endParaRPr lang="en-IN" dirty="0">
              <a:solidFill>
                <a:schemeClr val="accent2">
                  <a:lumMod val="75000"/>
                </a:schemeClr>
              </a:solidFill>
            </a:endParaRPr>
          </a:p>
        </p:txBody>
      </p:sp>
      <p:sp>
        <p:nvSpPr>
          <p:cNvPr id="3" name="Content Placeholder 2"/>
          <p:cNvSpPr>
            <a:spLocks noGrp="1"/>
          </p:cNvSpPr>
          <p:nvPr>
            <p:ph idx="1"/>
          </p:nvPr>
        </p:nvSpPr>
        <p:spPr>
          <a:xfrm>
            <a:off x="1496063" y="2155676"/>
            <a:ext cx="8534400" cy="3615267"/>
          </a:xfrm>
        </p:spPr>
        <p:txBody>
          <a:bodyPr/>
          <a:lstStyle/>
          <a:p>
            <a:r>
              <a:rPr lang="en-US" dirty="0">
                <a:solidFill>
                  <a:schemeClr val="tx1"/>
                </a:solidFill>
              </a:rPr>
              <a:t>The Hangman game can be used for a variety of purposes, including:</a:t>
            </a:r>
          </a:p>
          <a:p>
            <a:r>
              <a:rPr lang="en-US" dirty="0">
                <a:solidFill>
                  <a:schemeClr val="tx1"/>
                </a:solidFill>
              </a:rPr>
              <a:t>Education: The game can be used to teach children about spelling, vocabulary, and problem-solving.</a:t>
            </a:r>
          </a:p>
          <a:p>
            <a:r>
              <a:rPr lang="en-US" dirty="0">
                <a:solidFill>
                  <a:schemeClr val="tx1"/>
                </a:solidFill>
              </a:rPr>
              <a:t>Entertainment: The game can be played for fun and to challenge oneself.</a:t>
            </a:r>
          </a:p>
          <a:p>
            <a:r>
              <a:rPr lang="en-US" dirty="0">
                <a:solidFill>
                  <a:schemeClr val="tx1"/>
                </a:solidFill>
              </a:rPr>
              <a:t>Competition: The game can be played competitively to see who can guess the word correctly the fastest</a:t>
            </a:r>
            <a:r>
              <a:rPr lang="en-US" dirty="0"/>
              <a:t>.</a:t>
            </a:r>
          </a:p>
          <a:p>
            <a:endParaRPr lang="en-IN" dirty="0"/>
          </a:p>
        </p:txBody>
      </p:sp>
    </p:spTree>
    <p:extLst>
      <p:ext uri="{BB962C8B-B14F-4D97-AF65-F5344CB8AC3E}">
        <p14:creationId xmlns:p14="http://schemas.microsoft.com/office/powerpoint/2010/main" val="292568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73" y="0"/>
            <a:ext cx="8534400" cy="1507067"/>
          </a:xfrm>
        </p:spPr>
        <p:txBody>
          <a:bodyPr>
            <a:normAutofit fontScale="90000"/>
          </a:bodyPr>
          <a:lstStyle/>
          <a:p>
            <a:r>
              <a:rPr lang="en-US" dirty="0" smtClean="0">
                <a:solidFill>
                  <a:schemeClr val="accent2">
                    <a:lumMod val="75000"/>
                  </a:schemeClr>
                </a:solidFill>
              </a:rPr>
              <a:t>Advantages and disadvantages</a:t>
            </a:r>
            <a:br>
              <a:rPr lang="en-US" dirty="0" smtClean="0">
                <a:solidFill>
                  <a:schemeClr val="accent2">
                    <a:lumMod val="75000"/>
                  </a:schemeClr>
                </a:solidFill>
              </a:rPr>
            </a:br>
            <a:r>
              <a:rPr lang="en-US" dirty="0">
                <a:solidFill>
                  <a:schemeClr val="accent2">
                    <a:lumMod val="75000"/>
                  </a:schemeClr>
                </a:solidFill>
              </a:rPr>
              <a:t/>
            </a:r>
            <a:br>
              <a:rPr lang="en-US" dirty="0">
                <a:solidFill>
                  <a:schemeClr val="accent2">
                    <a:lumMod val="75000"/>
                  </a:schemeClr>
                </a:solidFill>
              </a:rPr>
            </a:br>
            <a:r>
              <a:rPr lang="en-US" dirty="0" smtClean="0">
                <a:solidFill>
                  <a:schemeClr val="accent3"/>
                </a:solidFill>
              </a:rPr>
              <a:t>advantages</a:t>
            </a:r>
            <a:endParaRPr lang="en-IN" dirty="0">
              <a:solidFill>
                <a:schemeClr val="accent3"/>
              </a:solidFill>
            </a:endParaRPr>
          </a:p>
        </p:txBody>
      </p:sp>
      <p:sp>
        <p:nvSpPr>
          <p:cNvPr id="3" name="Content Placeholder 2"/>
          <p:cNvSpPr>
            <a:spLocks noGrp="1"/>
          </p:cNvSpPr>
          <p:nvPr>
            <p:ph idx="1"/>
          </p:nvPr>
        </p:nvSpPr>
        <p:spPr>
          <a:xfrm>
            <a:off x="1111501" y="1803163"/>
            <a:ext cx="8534400" cy="4463438"/>
          </a:xfrm>
        </p:spPr>
        <p:txBody>
          <a:bodyPr/>
          <a:lstStyle/>
          <a:p>
            <a:r>
              <a:rPr lang="en-US" dirty="0">
                <a:solidFill>
                  <a:schemeClr val="tx1"/>
                </a:solidFill>
              </a:rPr>
              <a:t>The game is simple to learn and play.</a:t>
            </a:r>
          </a:p>
          <a:p>
            <a:r>
              <a:rPr lang="en-US" dirty="0">
                <a:solidFill>
                  <a:schemeClr val="tx1"/>
                </a:solidFill>
              </a:rPr>
              <a:t>The game can be adapted to different skill levels by using different word lists.</a:t>
            </a:r>
          </a:p>
          <a:p>
            <a:r>
              <a:rPr lang="en-US" dirty="0">
                <a:solidFill>
                  <a:schemeClr val="tx1"/>
                </a:solidFill>
              </a:rPr>
              <a:t>The game can be played individually or with a group of people.</a:t>
            </a:r>
          </a:p>
          <a:p>
            <a:endParaRPr lang="en-IN" dirty="0"/>
          </a:p>
        </p:txBody>
      </p:sp>
    </p:spTree>
    <p:extLst>
      <p:ext uri="{BB962C8B-B14F-4D97-AF65-F5344CB8AC3E}">
        <p14:creationId xmlns:p14="http://schemas.microsoft.com/office/powerpoint/2010/main" val="12451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883" y="334076"/>
            <a:ext cx="8534400" cy="1507067"/>
          </a:xfrm>
        </p:spPr>
        <p:txBody>
          <a:bodyPr/>
          <a:lstStyle/>
          <a:p>
            <a:r>
              <a:rPr lang="en-US" dirty="0" smtClean="0">
                <a:solidFill>
                  <a:schemeClr val="accent3"/>
                </a:solidFill>
              </a:rPr>
              <a:t>disadvantages</a:t>
            </a:r>
            <a:endParaRPr lang="en-IN" dirty="0">
              <a:solidFill>
                <a:schemeClr val="accent3"/>
              </a:solidFill>
            </a:endParaRPr>
          </a:p>
        </p:txBody>
      </p:sp>
      <p:sp>
        <p:nvSpPr>
          <p:cNvPr id="3" name="Content Placeholder 2"/>
          <p:cNvSpPr>
            <a:spLocks noGrp="1"/>
          </p:cNvSpPr>
          <p:nvPr>
            <p:ph idx="1"/>
          </p:nvPr>
        </p:nvSpPr>
        <p:spPr>
          <a:xfrm>
            <a:off x="1555883" y="2394958"/>
            <a:ext cx="8534400" cy="3615267"/>
          </a:xfrm>
        </p:spPr>
        <p:txBody>
          <a:bodyPr/>
          <a:lstStyle/>
          <a:p>
            <a:r>
              <a:rPr lang="en-US" dirty="0">
                <a:solidFill>
                  <a:schemeClr val="tx1"/>
                </a:solidFill>
              </a:rPr>
              <a:t>The game can be repetitive if played for too long.</a:t>
            </a:r>
          </a:p>
          <a:p>
            <a:r>
              <a:rPr lang="en-US" dirty="0">
                <a:solidFill>
                  <a:schemeClr val="tx1"/>
                </a:solidFill>
              </a:rPr>
              <a:t>The game can be frustrating if the player is unable to guess the word correctly</a:t>
            </a:r>
            <a:r>
              <a:rPr lang="en-US" dirty="0"/>
              <a:t>.</a:t>
            </a:r>
          </a:p>
          <a:p>
            <a:endParaRPr lang="en-IN" dirty="0"/>
          </a:p>
        </p:txBody>
      </p:sp>
    </p:spTree>
    <p:extLst>
      <p:ext uri="{BB962C8B-B14F-4D97-AF65-F5344CB8AC3E}">
        <p14:creationId xmlns:p14="http://schemas.microsoft.com/office/powerpoint/2010/main" val="216985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803" y="470809"/>
            <a:ext cx="8534400" cy="1507067"/>
          </a:xfrm>
        </p:spPr>
        <p:txBody>
          <a:bodyPr/>
          <a:lstStyle/>
          <a:p>
            <a:r>
              <a:rPr lang="en-US" dirty="0" smtClean="0">
                <a:solidFill>
                  <a:schemeClr val="accent2"/>
                </a:solidFill>
              </a:rPr>
              <a:t>Future scope</a:t>
            </a:r>
            <a:endParaRPr lang="en-IN" dirty="0">
              <a:solidFill>
                <a:schemeClr val="accent2"/>
              </a:solidFill>
            </a:endParaRPr>
          </a:p>
        </p:txBody>
      </p:sp>
      <p:sp>
        <p:nvSpPr>
          <p:cNvPr id="3" name="Content Placeholder 2"/>
          <p:cNvSpPr>
            <a:spLocks noGrp="1"/>
          </p:cNvSpPr>
          <p:nvPr>
            <p:ph idx="1"/>
          </p:nvPr>
        </p:nvSpPr>
        <p:spPr>
          <a:xfrm>
            <a:off x="1538792" y="2258227"/>
            <a:ext cx="8534400" cy="3615267"/>
          </a:xfrm>
        </p:spPr>
        <p:txBody>
          <a:bodyPr/>
          <a:lstStyle/>
          <a:p>
            <a:r>
              <a:rPr lang="en-US" dirty="0">
                <a:solidFill>
                  <a:schemeClr val="tx1"/>
                </a:solidFill>
              </a:rPr>
              <a:t>he Hangman game can be improved in a number of ways, including:</a:t>
            </a:r>
          </a:p>
          <a:p>
            <a:r>
              <a:rPr lang="en-US" dirty="0">
                <a:solidFill>
                  <a:schemeClr val="tx1"/>
                </a:solidFill>
              </a:rPr>
              <a:t>Adding different difficulty levels.</a:t>
            </a:r>
          </a:p>
          <a:p>
            <a:r>
              <a:rPr lang="en-US" dirty="0">
                <a:solidFill>
                  <a:schemeClr val="tx1"/>
                </a:solidFill>
              </a:rPr>
              <a:t>Adding different game modes, such as a multiplayer mode or a timed mode.</a:t>
            </a:r>
          </a:p>
          <a:p>
            <a:r>
              <a:rPr lang="en-US" dirty="0">
                <a:solidFill>
                  <a:schemeClr val="tx1"/>
                </a:solidFill>
              </a:rPr>
              <a:t>Adding different visual elements, such as animations or sound effects.</a:t>
            </a:r>
          </a:p>
          <a:p>
            <a:r>
              <a:rPr lang="en-US" dirty="0">
                <a:solidFill>
                  <a:schemeClr val="tx1"/>
                </a:solidFill>
              </a:rPr>
              <a:t>Overall, the Hangman game is a simple but fun and challenging game that can be enjoyed by people of all ages</a:t>
            </a:r>
            <a:r>
              <a:rPr lang="en-US" dirty="0"/>
              <a:t>.</a:t>
            </a:r>
          </a:p>
          <a:p>
            <a:endParaRPr lang="en-IN" dirty="0"/>
          </a:p>
        </p:txBody>
      </p:sp>
    </p:spTree>
    <p:extLst>
      <p:ext uri="{BB962C8B-B14F-4D97-AF65-F5344CB8AC3E}">
        <p14:creationId xmlns:p14="http://schemas.microsoft.com/office/powerpoint/2010/main" val="159124647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TotalTime>
  <Words>531</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Slice</vt:lpstr>
      <vt:lpstr>Presentation on my     python project    hangman game</vt:lpstr>
      <vt:lpstr>introduction</vt:lpstr>
      <vt:lpstr>working</vt:lpstr>
      <vt:lpstr>PowerPoint Presentation</vt:lpstr>
      <vt:lpstr>PowerPoint Presentation</vt:lpstr>
      <vt:lpstr>uses</vt:lpstr>
      <vt:lpstr>Advantages and disadvantages  advantages</vt:lpstr>
      <vt:lpstr>disadvantages</vt:lpstr>
      <vt:lpstr>Future scope</vt:lpstr>
      <vt:lpstr>Source code link: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my     python project    hangman game</dc:title>
  <dc:creator>hp</dc:creator>
  <cp:lastModifiedBy>hp</cp:lastModifiedBy>
  <cp:revision>3</cp:revision>
  <dcterms:created xsi:type="dcterms:W3CDTF">2023-09-24T08:30:14Z</dcterms:created>
  <dcterms:modified xsi:type="dcterms:W3CDTF">2023-09-24T08:59:07Z</dcterms:modified>
</cp:coreProperties>
</file>